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8FCE-EF55-50A8-A878-4C345756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C25C-7677-A4BF-64BB-BAA90257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3766-C038-7148-01E7-B5CFCFDA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6A5A1-F45B-4DCB-5B72-5573F0D1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DD0BC-82B4-405B-542C-5873EB4A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9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97055-5EFC-26E0-6A95-6041B95D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307B1-F0C8-2933-3B94-46BF8FCA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2250-1B77-A6BD-8799-9D97AD8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F6BF8-18DE-6A94-79F9-B08AAE59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3959-BC05-C141-7C06-0A6170F8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5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259124-4E3E-10AB-C74F-19B159D3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D43E7-F4BB-91AB-01FF-C9BB4719E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818C-CAE7-2FB9-8C8F-1FF953DE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D61B-E170-5FFD-6020-299D9AC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40761-EFB2-6350-483B-932538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01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536E-0F4D-EB2A-1716-3688B80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D34A8-1FE6-38EA-A8E0-F2297B97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79861-4BE7-C40A-FBCB-12A1368C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7A12-002D-F502-7AA4-EA89B006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44983-C849-40A7-5FD5-0ACD5D27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9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FAAC-1254-2B19-1888-F198443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201FA-EB9C-8B49-0307-E177EA9B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11B31-9179-6765-A7FF-C723D48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B6CC-C746-D2EA-8466-598150F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0B3EF-733D-0201-34DA-B890A01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8B0D0-C07C-07E5-0F5E-FD25550C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E73A-861A-5E48-79A8-7135B1D9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994DA-D14F-E5E6-600B-CA249709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B1156-3B29-85B2-1D4B-FC8E25C4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8A171-3C21-DBCB-D0EF-A302E45D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0EF-DFFD-1770-69E7-3375C8F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6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6741-295E-7096-EA3B-A4D7477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E9CD3-2B2D-60BC-F1DE-B175BDB2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ADF2-7D7E-CB1D-8AA9-11357768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868F4-5282-7670-990B-78CC5B25F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6A3D2-68B7-7CEE-E913-ECF8CAF1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C9A67-EACD-5376-CF26-070088A7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BA0A8-5D36-8D4C-DF6F-8528C8B6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853ECC-49D8-02B5-6A75-80EC5A9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3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C4C7-CFE0-5A41-D0B0-CDB47E2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E84B9-8314-C95F-C5CE-25CDE397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C0619B-D77F-E426-ED6D-37BB0AF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956A8-6B20-2355-396C-B967EA0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53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361A9-8280-F9F6-F780-8E34D586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48DA6-24D8-F3B3-E20C-D0FA823F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C60D7-9561-D90A-C6A5-24BE4093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06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CE27-5366-C7B0-9995-9D934560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68CC-E0E1-913C-AC42-4299D4C5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54F2A-DCB6-B48B-EC8D-5AD520A00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CFC59-1993-DE63-5569-A87A2B8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C6EBB-9364-2E8F-FAEF-81D1507C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978A2-8C58-F05C-6272-AE5A451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0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25BD-0705-935E-BD2E-9A4DF0F9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3A05DF-7744-8193-6243-A899E314B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2A91D-7C91-9922-73FF-B9557653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9B32E-DD1F-28B1-647B-04717A3C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8AD6-56A2-03C0-A73E-F5B58A76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F2230-4B9C-CA89-4D84-B91B7CD8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2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98A08-C159-68EE-67F6-0FF2030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DCBF4-B495-D69B-FD66-22DFF229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BDBB-35D9-61FC-60A3-AB76C845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03D57-A13C-4333-828F-50AA0D5FB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B0421-2029-2155-FC22-853078BF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4837D4-9E01-E0F5-C8A4-CD4749C1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77" y="1424058"/>
            <a:ext cx="3204045" cy="32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BFCF33-148A-321C-CD8E-5919062C115B}"/>
              </a:ext>
            </a:extLst>
          </p:cNvPr>
          <p:cNvSpPr txBox="1"/>
          <p:nvPr/>
        </p:nvSpPr>
        <p:spPr>
          <a:xfrm>
            <a:off x="3807631" y="4666080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스프링 부트 </a:t>
            </a:r>
            <a:r>
              <a:rPr kumimoji="1" lang="en-US" altLang="ko-KR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3</a:t>
            </a:r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286325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68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8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0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10</cp:revision>
  <dcterms:created xsi:type="dcterms:W3CDTF">2022-12-31T06:36:53Z</dcterms:created>
  <dcterms:modified xsi:type="dcterms:W3CDTF">2022-12-31T06:40:26Z</dcterms:modified>
</cp:coreProperties>
</file>