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0" r:id="rId3"/>
    <p:sldId id="268" r:id="rId4"/>
    <p:sldId id="256" r:id="rId5"/>
    <p:sldId id="261" r:id="rId6"/>
    <p:sldId id="258" r:id="rId7"/>
    <p:sldId id="257" r:id="rId8"/>
    <p:sldId id="259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/>
    <p:restoredTop sz="90779"/>
  </p:normalViewPr>
  <p:slideViewPr>
    <p:cSldViewPr snapToGrid="0" snapToObjects="1" showGuides="1">
      <p:cViewPr>
        <p:scale>
          <a:sx n="144" d="100"/>
          <a:sy n="144" d="100"/>
        </p:scale>
        <p:origin x="-128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EE23-CBA9-964D-91F9-42D1D53ABED6}" type="datetimeFigureOut">
              <a:rPr kumimoji="1" lang="ko-KR" altLang="en-US" smtClean="0"/>
              <a:t>2022. 1. 1.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7846B-3110-3B43-96D7-DF1FDBEE2D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600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dyjh07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univers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Photo by </a:t>
            </a:r>
            <a:r>
              <a:rPr lang="en-US" altLang="ko-KR" dirty="0">
                <a:hlinkClick r:id="rId3"/>
              </a:rPr>
              <a:t>Andy Holmes</a:t>
            </a:r>
            <a:r>
              <a:rPr lang="en-US" altLang="ko-KR" dirty="0"/>
              <a:t> on </a:t>
            </a:r>
            <a:r>
              <a:rPr lang="en-US" altLang="ko-KR" dirty="0">
                <a:hlinkClick r:id="rId4"/>
              </a:rPr>
              <a:t>Unsplash</a:t>
            </a:r>
            <a:r>
              <a:rPr lang="en-US" altLang="ko-KR" dirty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7846B-3110-3B43-96D7-DF1FDBEE2D9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06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3C17-EDD8-B84F-B5DB-471DA39B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7FF83-AA66-2247-A65F-4E4CB34D3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EDAFB-E19A-8C41-B8E9-FD1BE3C5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78E3A-1892-F34C-9EA3-7165063C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9C269-2A7F-C946-9D77-AC18A6C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2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1601-919B-9540-B538-B05146E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CC4C2-44CE-5F42-B1BE-C4C254D5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4D459-AE94-0D46-B7E6-1E96BED6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9314D-6E0B-0549-9C8A-E5DF1A05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C2495-F7F0-0742-8E10-5331518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9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1C22B-8A5B-ED45-8867-A8B63AAA4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8BA52-B181-A341-8CCD-0AD8A699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9A8E3-DC51-F243-A8D3-95854BC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4D74C-BDCC-F041-B8FC-CDBA0DAE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9D081-1296-F34B-B3B3-8085B71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73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DD891-BD38-2D46-A20A-463AB877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28431-4ACC-7A43-93CE-E7DA5EC5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A9EE4-B0BE-B04A-B649-180DCD16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7C20E-F93B-CA43-93EB-6B6915BE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49B-1884-3E41-86F0-88B71597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A33B-E214-5B49-AE79-4407C653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BFD0D-7C8F-9E4E-8288-3ABD5A88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3C679-591D-324C-AFE5-5F9E407D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934C4-4395-6049-9617-270DA703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677BC-CF2C-7C4D-A9CA-24576599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6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EF0CF-9087-C64F-9DF6-97B985D5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B0AEE-B2A5-9540-93CD-EDCC7CF03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4B872-606C-424C-92BC-5BCF3490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09851-6D4F-2F4D-B98B-3DD5522C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B6BA3-3998-BC42-9FB7-95527F8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48940-BDA3-AB4E-B800-FEB84677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2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D76C-233B-3540-AE2B-ABAE814C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D635B-B5B6-1749-BC92-6CBD66AF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739A2-D5DA-7B44-9D90-3D552E63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7AF822-4C0E-0442-9FC4-4F1977405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6E2E5-E953-834C-9C61-2C64FDB7E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78897-530A-B849-8545-B8FCB221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8CC7F-D56B-B44B-AA57-34AC3580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FA319-3652-BF40-816A-B446B5D3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2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3555D-EBF2-B145-B2F9-67097504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0F762-97B7-D448-8F62-A6054D13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226CC2-1F58-DB41-9BA0-B997710A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BBB56-F6F9-184E-9A86-AAF81563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47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A7117-90EC-EF45-A185-B1CB37F2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6F6258-DF47-DD4F-88BC-B94CB106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88551-F637-B24E-ADF0-D85D12AE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9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3316-E7ED-2740-BE19-82F9B0EF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F3DE-24B0-D741-BAB9-697C84C9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75DA8-3D49-1849-9171-E010CE59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7EEE7-4B6E-6143-BC6B-984FC12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47230-0A08-C841-A40D-DCF1171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06FED-B83D-6140-B49B-5AA64B15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C8E30-D0CB-5D48-9D96-96E34F19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5F88FD-897A-784F-862F-ED1574908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F7E50-00D3-A54A-8190-4830B09D6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80D3A-DCFE-4F49-BAB4-3CECC9D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A785C-82E8-4249-9FBF-8A968F28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0C1B5-727D-2F48-907F-6D8B91C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918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E440E-7DC4-4D48-83AC-EA0F92D9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3FD3-06DF-0643-854B-6613F1D0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BA21-BFB2-DC4F-987F-1B80A06C8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5836-78D1-B342-9C6F-02E91D70615B}" type="datetimeFigureOut">
              <a:rPr kumimoji="1" lang="ko-KR" altLang="en-US" smtClean="0"/>
              <a:t>2021. 12. 31.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98193-EF9B-824E-87D4-C0E3C29B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3A0AD-AF53-CA40-A3DA-7E4B0D5A7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A27E-0A9B-714A-B09C-929AA88EEC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49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9F63D5-8DA0-9946-BE62-8FF0DAF2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0" y="0"/>
            <a:ext cx="10287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59D8D9-8E84-2544-B8F5-D6F71DBD9E04}"/>
              </a:ext>
            </a:extLst>
          </p:cNvPr>
          <p:cNvSpPr/>
          <p:nvPr/>
        </p:nvSpPr>
        <p:spPr>
          <a:xfrm>
            <a:off x="257452" y="-186431"/>
            <a:ext cx="11061577" cy="733295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C61E2-69B1-F142-B20F-CBA8E3C7C313}"/>
              </a:ext>
            </a:extLst>
          </p:cNvPr>
          <p:cNvSpPr txBox="1"/>
          <p:nvPr/>
        </p:nvSpPr>
        <p:spPr>
          <a:xfrm>
            <a:off x="4047300" y="2942682"/>
            <a:ext cx="435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용감한 친구들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055D4-A4DD-D34D-8E14-FCE8772891C3}"/>
              </a:ext>
            </a:extLst>
          </p:cNvPr>
          <p:cNvSpPr txBox="1"/>
          <p:nvPr/>
        </p:nvSpPr>
        <p:spPr>
          <a:xfrm>
            <a:off x="4047300" y="2071055"/>
            <a:ext cx="295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오픈소스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ABF7C-10D9-E840-BF3B-849E3904B1B7}"/>
              </a:ext>
            </a:extLst>
          </p:cNvPr>
          <p:cNvSpPr txBox="1"/>
          <p:nvPr/>
        </p:nvSpPr>
        <p:spPr>
          <a:xfrm>
            <a:off x="4047300" y="3814309"/>
            <a:ext cx="355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21</a:t>
            </a:r>
            <a:r>
              <a:rPr kumimoji="1" lang="ko-KR" altLang="en-US" sz="54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년 회고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AADFCD-B4E5-D84E-81D7-2850CA44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76" y="2210540"/>
            <a:ext cx="570643" cy="5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0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1FCC9F7-3CC6-6846-9F1B-6D6099AD5052}"/>
              </a:ext>
            </a:extLst>
          </p:cNvPr>
          <p:cNvSpPr/>
          <p:nvPr/>
        </p:nvSpPr>
        <p:spPr>
          <a:xfrm>
            <a:off x="3806335" y="1595496"/>
            <a:ext cx="2517422" cy="3540948"/>
          </a:xfrm>
          <a:prstGeom prst="roundRect">
            <a:avLst>
              <a:gd name="adj" fmla="val 2766"/>
            </a:avLst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143372-70FD-B24F-9FF0-57A65A09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99" y="3067755"/>
            <a:ext cx="722489" cy="7224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5966C6-C54B-274E-AD0A-278B6BBD0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4" r="21736" b="-122"/>
          <a:stretch/>
        </p:blipFill>
        <p:spPr>
          <a:xfrm>
            <a:off x="7928853" y="1473578"/>
            <a:ext cx="540542" cy="5418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4C3839-D58E-434E-82B1-9B680D9F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358" y="2390093"/>
            <a:ext cx="621551" cy="6215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81FE7FA-A402-C046-9A72-590192095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441" y="3614089"/>
            <a:ext cx="800919" cy="4505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D8B036A-C9BD-1F46-83E4-51718AAD8C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54" r="13554" b="-254"/>
          <a:stretch/>
        </p:blipFill>
        <p:spPr>
          <a:xfrm>
            <a:off x="7834673" y="4543817"/>
            <a:ext cx="800919" cy="61963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8700167-ACA8-3B47-854E-AF1276C7D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857" y="2360804"/>
            <a:ext cx="692771" cy="62155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321DF03-FB68-D74F-B30D-A1F0997AD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2590" y="3809444"/>
            <a:ext cx="641267" cy="64126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299C403-89E0-794D-9820-2DE60518C4E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925" t="5022" r="31390" b="10564"/>
          <a:stretch/>
        </p:blipFill>
        <p:spPr>
          <a:xfrm>
            <a:off x="4888509" y="3760564"/>
            <a:ext cx="1270070" cy="66513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C5052CF-DDB0-FA41-A820-079E29D30606}"/>
              </a:ext>
            </a:extLst>
          </p:cNvPr>
          <p:cNvCxnSpPr>
            <a:cxnSpLocks/>
          </p:cNvCxnSpPr>
          <p:nvPr/>
        </p:nvCxnSpPr>
        <p:spPr>
          <a:xfrm>
            <a:off x="6323757" y="2326061"/>
            <a:ext cx="131882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4AF841D-9F0D-D141-9868-0B6F6C739728}"/>
              </a:ext>
            </a:extLst>
          </p:cNvPr>
          <p:cNvCxnSpPr>
            <a:cxnSpLocks/>
          </p:cNvCxnSpPr>
          <p:nvPr/>
        </p:nvCxnSpPr>
        <p:spPr>
          <a:xfrm>
            <a:off x="6323756" y="3911013"/>
            <a:ext cx="131882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B823BC-C7CB-3141-A7C5-EE83824E6DA9}"/>
              </a:ext>
            </a:extLst>
          </p:cNvPr>
          <p:cNvCxnSpPr>
            <a:cxnSpLocks/>
          </p:cNvCxnSpPr>
          <p:nvPr/>
        </p:nvCxnSpPr>
        <p:spPr>
          <a:xfrm>
            <a:off x="6323756" y="4853635"/>
            <a:ext cx="131882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D5CB02-ACF2-A247-A4C5-D4665688D911}"/>
              </a:ext>
            </a:extLst>
          </p:cNvPr>
          <p:cNvSpPr txBox="1"/>
          <p:nvPr/>
        </p:nvSpPr>
        <p:spPr>
          <a:xfrm>
            <a:off x="8627359" y="159549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</a:t>
            </a:r>
            <a:r>
              <a:rPr kumimoji="1" lang="en-US" altLang="ko-KR" dirty="0"/>
              <a:t>iOS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C7E4B1-B919-B74A-95EA-A14614609FB2}"/>
              </a:ext>
            </a:extLst>
          </p:cNvPr>
          <p:cNvSpPr txBox="1"/>
          <p:nvPr/>
        </p:nvSpPr>
        <p:spPr>
          <a:xfrm>
            <a:off x="8627359" y="251620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안드로이드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92E9B7-312A-7C4A-A7AE-E22BB2C32D0F}"/>
              </a:ext>
            </a:extLst>
          </p:cNvPr>
          <p:cNvSpPr txBox="1"/>
          <p:nvPr/>
        </p:nvSpPr>
        <p:spPr>
          <a:xfrm>
            <a:off x="8627359" y="369527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이메일 구독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4E73CA-F915-394D-AC80-1C23F6CFB230}"/>
              </a:ext>
            </a:extLst>
          </p:cNvPr>
          <p:cNvSpPr txBox="1"/>
          <p:nvPr/>
        </p:nvSpPr>
        <p:spPr>
          <a:xfrm>
            <a:off x="8627359" y="466705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</a:t>
            </a:r>
            <a:r>
              <a:rPr kumimoji="1" lang="ko-KR" altLang="en-US" dirty="0" err="1"/>
              <a:t>확장앱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B52D86-4631-524E-85A6-4FA40107E617}"/>
              </a:ext>
            </a:extLst>
          </p:cNvPr>
          <p:cNvSpPr txBox="1"/>
          <p:nvPr/>
        </p:nvSpPr>
        <p:spPr>
          <a:xfrm>
            <a:off x="6679184" y="19134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84B29A-F770-A44A-9776-F01DFCCB02FF}"/>
              </a:ext>
            </a:extLst>
          </p:cNvPr>
          <p:cNvSpPr txBox="1"/>
          <p:nvPr/>
        </p:nvSpPr>
        <p:spPr>
          <a:xfrm>
            <a:off x="6679183" y="35106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9A7D01-0F8C-C744-8331-6AD539562C15}"/>
              </a:ext>
            </a:extLst>
          </p:cNvPr>
          <p:cNvSpPr txBox="1"/>
          <p:nvPr/>
        </p:nvSpPr>
        <p:spPr>
          <a:xfrm>
            <a:off x="6679183" y="44823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API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056095-2183-3C43-9AB1-A4C56A3B64DD}"/>
              </a:ext>
            </a:extLst>
          </p:cNvPr>
          <p:cNvSpPr txBox="1"/>
          <p:nvPr/>
        </p:nvSpPr>
        <p:spPr>
          <a:xfrm>
            <a:off x="872519" y="549449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</a:t>
            </a:r>
            <a:r>
              <a:rPr kumimoji="1" lang="en-US" altLang="ko-KR" dirty="0" err="1"/>
              <a:t>Github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923BE2-7156-5245-AD20-8D92A3F85D77}"/>
              </a:ext>
            </a:extLst>
          </p:cNvPr>
          <p:cNvSpPr txBox="1"/>
          <p:nvPr/>
        </p:nvSpPr>
        <p:spPr>
          <a:xfrm>
            <a:off x="4198461" y="54944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데브</a:t>
            </a:r>
            <a:r>
              <a:rPr kumimoji="1" lang="ko-KR" altLang="en-US" dirty="0"/>
              <a:t> 이벤트 웹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2F0BDD72-4AF9-E64C-9143-BFDA19128D94}"/>
              </a:ext>
            </a:extLst>
          </p:cNvPr>
          <p:cNvSpPr/>
          <p:nvPr/>
        </p:nvSpPr>
        <p:spPr>
          <a:xfrm>
            <a:off x="716033" y="1595496"/>
            <a:ext cx="2517422" cy="3540948"/>
          </a:xfrm>
          <a:prstGeom prst="roundRect">
            <a:avLst>
              <a:gd name="adj" fmla="val 2766"/>
            </a:avLst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443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583C08-9D80-F544-A28F-A6CE24E82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3" t="30340" r="9756" b="24885"/>
          <a:stretch/>
        </p:blipFill>
        <p:spPr>
          <a:xfrm>
            <a:off x="7592883" y="5227455"/>
            <a:ext cx="2038391" cy="547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CA7A73-0CD3-C043-B331-3048AF6F8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8" y="1261533"/>
            <a:ext cx="4495358" cy="36999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13BE65-0540-F048-BD06-443CD41A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42" y="5139733"/>
            <a:ext cx="722489" cy="7224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E22DB7-3E7B-BE46-8C4A-0AB44676D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31" y="1261533"/>
            <a:ext cx="621929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A5189F-9636-BD4F-8F41-01BE3A57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47" y="111231"/>
            <a:ext cx="5882301" cy="62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0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5FFA87-B79C-BD48-85D1-5BAF21AA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71" y="636060"/>
            <a:ext cx="9354407" cy="53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11B99E-414E-814B-B2BD-1B4CF5A4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4"/>
          <a:stretch/>
        </p:blipFill>
        <p:spPr>
          <a:xfrm>
            <a:off x="3478716" y="159797"/>
            <a:ext cx="2044979" cy="65384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A8C9D3-F285-1347-BF31-0E0E9DD65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3"/>
          <a:stretch/>
        </p:blipFill>
        <p:spPr>
          <a:xfrm>
            <a:off x="5579273" y="159798"/>
            <a:ext cx="1907034" cy="653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43FC6B-9B5F-454D-B003-779D22CA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69" y="71020"/>
            <a:ext cx="2218481" cy="66271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19D84B-1696-DB4C-A28B-A4C461F0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885" y="248571"/>
            <a:ext cx="2294677" cy="3568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83E531-F211-354B-AA54-A92C486C8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036" b="84984"/>
          <a:stretch/>
        </p:blipFill>
        <p:spPr>
          <a:xfrm>
            <a:off x="7486307" y="3817398"/>
            <a:ext cx="2296317" cy="941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FF29CC-070A-A142-8568-0DC7039C952B}"/>
              </a:ext>
            </a:extLst>
          </p:cNvPr>
          <p:cNvSpPr txBox="1"/>
          <p:nvPr/>
        </p:nvSpPr>
        <p:spPr>
          <a:xfrm>
            <a:off x="8022759" y="6359647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용감한 친구들</a:t>
            </a:r>
            <a:endParaRPr kumimoji="1"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B1C7-37D0-194A-9DC3-2269A907D0BB}"/>
              </a:ext>
            </a:extLst>
          </p:cNvPr>
          <p:cNvSpPr txBox="1"/>
          <p:nvPr/>
        </p:nvSpPr>
        <p:spPr>
          <a:xfrm>
            <a:off x="7695777" y="5559038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데브이벤트</a:t>
            </a:r>
            <a:r>
              <a:rPr kumimoji="1" lang="ko-KR" altLang="en-US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en-US" altLang="ko-KR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21/12</a:t>
            </a:r>
            <a:r>
              <a:rPr kumimoji="1" lang="ko-KR" altLang="en-US" sz="1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kumimoji="1" lang="ko-KR" altLang="en-US" sz="16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커밋</a:t>
            </a:r>
            <a:endParaRPr kumimoji="1" lang="en-US" altLang="ko-KR" sz="1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79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D3FBD-FE76-D649-9290-464F408A2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64" r="11283"/>
          <a:stretch/>
        </p:blipFill>
        <p:spPr>
          <a:xfrm>
            <a:off x="1978389" y="1824565"/>
            <a:ext cx="4575443" cy="32088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E7C055-5484-3946-820A-C840D8E9F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84" y="1633372"/>
            <a:ext cx="3326149" cy="19305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71A95F-CCAE-A542-B431-1CE9CF825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284" y="3429000"/>
            <a:ext cx="3791815" cy="1699092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D3FFB3-384F-BA4C-8A22-585D2363DE95}"/>
              </a:ext>
            </a:extLst>
          </p:cNvPr>
          <p:cNvCxnSpPr>
            <a:cxnSpLocks/>
          </p:cNvCxnSpPr>
          <p:nvPr/>
        </p:nvCxnSpPr>
        <p:spPr>
          <a:xfrm>
            <a:off x="5572951" y="3464076"/>
            <a:ext cx="39611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77A231F-3D2B-804D-ADE4-CDA98F28405C}"/>
              </a:ext>
            </a:extLst>
          </p:cNvPr>
          <p:cNvCxnSpPr>
            <a:cxnSpLocks/>
          </p:cNvCxnSpPr>
          <p:nvPr/>
        </p:nvCxnSpPr>
        <p:spPr>
          <a:xfrm>
            <a:off x="5572951" y="1667618"/>
            <a:ext cx="0" cy="34604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7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892C33-5402-7B4D-9758-D559653E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96" y="632404"/>
            <a:ext cx="7357918" cy="2914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4E9F99-1F0A-B045-8491-A6FB8E1F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196" y="3466900"/>
            <a:ext cx="7357918" cy="8099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7BD1F5-CC30-F546-AE78-8979517AE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833" y="4367859"/>
            <a:ext cx="7256768" cy="778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BEF1B-B6B9-9747-8149-6325E1CAF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30" y="4400536"/>
            <a:ext cx="1187008" cy="314208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BF7976B-AF76-A540-A1ED-A39B333D03DA}"/>
              </a:ext>
            </a:extLst>
          </p:cNvPr>
          <p:cNvCxnSpPr/>
          <p:nvPr/>
        </p:nvCxnSpPr>
        <p:spPr>
          <a:xfrm>
            <a:off x="2623833" y="4276876"/>
            <a:ext cx="73192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369F0F-5D32-414A-BF5C-A27A1A99A340}"/>
              </a:ext>
            </a:extLst>
          </p:cNvPr>
          <p:cNvSpPr/>
          <p:nvPr/>
        </p:nvSpPr>
        <p:spPr>
          <a:xfrm>
            <a:off x="2585196" y="632405"/>
            <a:ext cx="7357918" cy="53332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E288AB-DE13-6442-9D5B-0B184B034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833" y="5146707"/>
            <a:ext cx="7295405" cy="818949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715C252-C4F9-164F-A98D-F9C6DB1FD6BB}"/>
              </a:ext>
            </a:extLst>
          </p:cNvPr>
          <p:cNvCxnSpPr/>
          <p:nvPr/>
        </p:nvCxnSpPr>
        <p:spPr>
          <a:xfrm>
            <a:off x="2599957" y="5130982"/>
            <a:ext cx="731928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7D74434-5FC0-E443-8704-9E369FE6B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168" y="5233013"/>
            <a:ext cx="1187008" cy="3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9CAC5F-7316-B942-BF5C-D357C798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00" y="824043"/>
            <a:ext cx="3581400" cy="3962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5D5EFF-9145-314D-8610-122B0147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00" y="1377749"/>
            <a:ext cx="3707368" cy="4102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B4CDDE-CD30-8247-A454-8FC1A562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67" y="1378182"/>
            <a:ext cx="3198663" cy="4101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A5CDE5-165C-E54E-90FB-DC43C4FE58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99"/>
          <a:stretch/>
        </p:blipFill>
        <p:spPr>
          <a:xfrm>
            <a:off x="5418110" y="823754"/>
            <a:ext cx="3390120" cy="5542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DF2754-3156-D24F-815C-3CAE3015166C}"/>
              </a:ext>
            </a:extLst>
          </p:cNvPr>
          <p:cNvSpPr/>
          <p:nvPr/>
        </p:nvSpPr>
        <p:spPr>
          <a:xfrm>
            <a:off x="1902200" y="823754"/>
            <a:ext cx="6906030" cy="46560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1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46D019-FEC0-CF42-BE2B-70C76E66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1" t="-19121" r="-15621" b="19121"/>
          <a:stretch/>
        </p:blipFill>
        <p:spPr>
          <a:xfrm>
            <a:off x="-182687" y="-166322"/>
            <a:ext cx="15657820" cy="6172267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F87F446-31F4-B24B-86D0-59C14BB42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CB4391-CA6F-CE4D-8E3A-0EEDA9A1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-265008"/>
            <a:ext cx="1511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27886F-568E-184F-94A3-7AE76FA6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"/>
          <a:stretch/>
        </p:blipFill>
        <p:spPr>
          <a:xfrm>
            <a:off x="1394921" y="987136"/>
            <a:ext cx="8507750" cy="54240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BBC298D-87C1-BF4C-BAB7-2654019D46C7}"/>
              </a:ext>
            </a:extLst>
          </p:cNvPr>
          <p:cNvSpPr/>
          <p:nvPr/>
        </p:nvSpPr>
        <p:spPr>
          <a:xfrm>
            <a:off x="2957689" y="2619022"/>
            <a:ext cx="6524977" cy="1162756"/>
          </a:xfrm>
          <a:prstGeom prst="roundRect">
            <a:avLst>
              <a:gd name="adj" fmla="val 6958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060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9E590C-BD35-BC40-9E35-D590DC68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4" y="3067755"/>
            <a:ext cx="722489" cy="722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7E27D1-2CE5-A044-BC91-63690B62A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4" r="21736" b="-122"/>
          <a:stretch/>
        </p:blipFill>
        <p:spPr>
          <a:xfrm>
            <a:off x="7495671" y="1433690"/>
            <a:ext cx="540542" cy="541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EC3669-77F2-3143-BE29-79D02D9F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71" y="2529834"/>
            <a:ext cx="621551" cy="621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D5F21E-A99B-D64E-B7E2-2D1AC8272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525" y="3684549"/>
            <a:ext cx="800919" cy="450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5F7F5C-4A24-6E40-BA8F-8A421F6DA2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54" r="13554" b="-254"/>
          <a:stretch/>
        </p:blipFill>
        <p:spPr>
          <a:xfrm>
            <a:off x="7424338" y="4689343"/>
            <a:ext cx="800919" cy="61963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0B8F5C-9A4D-4246-87F6-30C81994C4D8}"/>
              </a:ext>
            </a:extLst>
          </p:cNvPr>
          <p:cNvCxnSpPr>
            <a:cxnSpLocks/>
          </p:cNvCxnSpPr>
          <p:nvPr/>
        </p:nvCxnSpPr>
        <p:spPr>
          <a:xfrm flipV="1">
            <a:off x="4607846" y="1873956"/>
            <a:ext cx="2639621" cy="145681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ACAABF-47C8-4640-901C-7B596DB1770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607845" y="2840610"/>
            <a:ext cx="2887826" cy="59176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1D2BCF-4C0F-DA45-9008-1A896A78AEB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07844" y="3529014"/>
            <a:ext cx="2806681" cy="3807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2448D7-456F-844A-B116-769D05EF2A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07843" y="3641643"/>
            <a:ext cx="2816495" cy="13575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40</Words>
  <Application>Microsoft Macintosh PowerPoint</Application>
  <PresentationFormat>와이드스크린</PresentationFormat>
  <Paragraphs>16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BM JUA OTF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18</cp:revision>
  <dcterms:created xsi:type="dcterms:W3CDTF">2021-12-31T10:57:03Z</dcterms:created>
  <dcterms:modified xsi:type="dcterms:W3CDTF">2022-01-01T03:18:38Z</dcterms:modified>
</cp:coreProperties>
</file>