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6"/>
    <p:restoredTop sz="96327"/>
  </p:normalViewPr>
  <p:slideViewPr>
    <p:cSldViewPr snapToGrid="0">
      <p:cViewPr varScale="1">
        <p:scale>
          <a:sx n="157" d="100"/>
          <a:sy n="157" d="100"/>
        </p:scale>
        <p:origin x="184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9B6BDA-3B91-DB82-FFCF-9F36CCCEB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72C94F-FEAF-C1D4-E08A-8715FAD6D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F5207-BE2F-3167-4198-A919ED09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B9DEA2-4B74-0606-7320-82E97CD0B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FC6687-A47A-9E78-FED4-B4B82BB1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23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9E5D7-6239-13D0-4677-6CBE605F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36613-6446-CF45-C2D8-D8F4FBC9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6F372-09E0-B678-FB3A-2D2DE9331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67B4DF-58C2-F2F5-EB40-1C76BD22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CFBF2-E114-3B3B-098A-EC4080B0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939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9211AD-39CB-6746-D796-C3E2C10F4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F37FD6-B95D-12C5-0080-0366F610F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1F6DA-09FD-EC4E-9D20-212DCDAA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F16B1C-E263-FE32-E813-BBED0541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55D48A-D148-35B5-180C-9D09773E8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687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C4068-832F-6DDC-5466-89167210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ABA24-ED3E-26B8-1FB3-738F8222A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C82E9-C22D-71E6-5A56-06AF5170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70A63-5D90-A059-7204-FFF1EDED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2E843-008A-BCC2-A40C-2300AF6DE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4071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EC31-DFB0-96EB-7F94-44E336BC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A5B20-C8CD-25E4-956C-6ED43A0D4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38FDF-6818-6FFB-7B67-18879627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8CD06E-9F1E-CEC9-5B7E-3865D153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3FA367-A486-41F1-C8CD-BEC26F04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850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1D6F2-0481-7246-2660-419775F9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08AEE5-92DF-A158-FDE3-9C9D1A6A9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2B6053-138B-FBA7-0A53-2E00A68A4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8D9701-0955-12C6-33F2-E3304F170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EB8902-A559-D094-0533-0FEE1F191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356A49-0E88-4E90-1E8F-259D7F9C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39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4A1AB-29D6-14C0-767C-5F965573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604654-A529-9C45-89E1-6CF6A484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58632-F172-0275-C8C0-B2E5E9CB0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4DE8B4-764D-5A8B-C4FC-55F966F8B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6734AE-7892-4B40-8347-42B4787E8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9EFE56C-E60A-6DFC-D376-E82850BD6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ED6B32-733F-2DB8-9152-4EB54B694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7E862DE-BDDB-2DDF-5AD5-82F38AC2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3657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FF4E7-5BCE-5417-B883-D689618C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2B5EB6-0478-5838-8699-A2F69145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1498E3-4788-15BF-90C3-C869A88E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A762BC-2FCB-6D58-AA5E-20F1D06B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32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CC283-5C2B-4E9D-8E0C-9F8B6C22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085203-F8D6-F180-851F-5A02ABD38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0CCB27-34C9-6739-62B4-1E3CD8FB0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429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4BE0AE-4A5C-0D71-AD49-F154DE518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ACC2E-CDA0-398C-05EA-6FECDBBF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29126E-5744-C969-A31D-0FC72E116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53D4E0-A9FC-350E-1010-A0A71850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F7542-2DAA-EE82-DF68-BEA26F69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B1034-1389-7703-2311-A48D7ADE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609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72A69-D4B7-1DC2-2A87-0F79112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0EA966-C5C3-4684-31DA-DD92CFA76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FF85A5-12CA-5E55-CE53-EA6318AC2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E32210-178B-D89F-5B16-B8F62D9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5612C4-9AB7-BBB2-F90D-BDBDB452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76A3CA-3EA6-DBC5-E957-A1C4132F7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76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662271-AD68-7AC5-F41B-EEE57F781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99BEB3-8956-CA64-C962-FF2C85C4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6792A-43F5-CF4E-9913-02F037AE6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1DAEB-358B-4F40-9591-8A0BD0D858A2}" type="datetimeFigureOut">
              <a:rPr kumimoji="1" lang="ko-KR" altLang="en-US" smtClean="0"/>
              <a:t>2023. 1. 14.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5F93F8-7CEE-08B5-B12C-20FF219602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B2566-9C19-C499-3F5E-9A16E5600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4AF2-0A86-1747-8F3A-FC8D4AAB49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922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] 연산자">
            <a:extLst>
              <a:ext uri="{FF2B5EF4-FFF2-40B4-BE49-F238E27FC236}">
                <a16:creationId xmlns:a16="http://schemas.microsoft.com/office/drawing/2014/main" id="{622F6977-F709-C657-4910-DBAED6B1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27" y="1380149"/>
            <a:ext cx="4287957" cy="267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5DDC15-D221-5489-0CB1-AD21A82287C8}"/>
              </a:ext>
            </a:extLst>
          </p:cNvPr>
          <p:cNvSpPr txBox="1"/>
          <p:nvPr/>
        </p:nvSpPr>
        <p:spPr>
          <a:xfrm>
            <a:off x="3736587" y="4341932"/>
            <a:ext cx="497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롬복에서 </a:t>
            </a:r>
            <a:r>
              <a:rPr kumimoji="1" lang="en-US" altLang="ko-KR" sz="3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Record</a:t>
            </a:r>
            <a:r>
              <a:rPr kumimoji="1" lang="ko-KR" altLang="en-US" sz="3200" b="1" dirty="0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로 </a:t>
            </a:r>
            <a:r>
              <a:rPr kumimoji="1" lang="ko-KR" altLang="en-US" sz="3200" b="1" dirty="0" err="1">
                <a:latin typeface="NanumBarunGothicOTF" panose="02020603020101020101" pitchFamily="18" charset="-127"/>
                <a:ea typeface="NanumBarunGothicOTF" panose="02020603020101020101" pitchFamily="18" charset="-127"/>
              </a:rPr>
              <a:t>리팩터링</a:t>
            </a:r>
            <a:endParaRPr kumimoji="1" lang="ko-KR" altLang="en-US" sz="3200" b="1" dirty="0">
              <a:latin typeface="NanumBarunGothicOTF" panose="02020603020101020101" pitchFamily="18" charset="-127"/>
              <a:ea typeface="NanumBarunGothicOTF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571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3732BE7-6F71-EE93-901C-DB541388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16" y="645468"/>
            <a:ext cx="9639835" cy="559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8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A8310D9-B56D-1594-9658-64ED7FE6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861" y="1601229"/>
            <a:ext cx="9315453" cy="386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2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C1FCD6B-D653-427F-2B38-03D2FECD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15" y="1543563"/>
            <a:ext cx="9155416" cy="337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7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F64E892-876D-BD4E-C2BD-996371B4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374" y="1634827"/>
            <a:ext cx="9329700" cy="358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40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화면이(가) 표시된 사진&#10;&#10;자동 생성된 설명">
            <a:extLst>
              <a:ext uri="{FF2B5EF4-FFF2-40B4-BE49-F238E27FC236}">
                <a16:creationId xmlns:a16="http://schemas.microsoft.com/office/drawing/2014/main" id="{58B49867-E849-91DB-FCC7-32A935BB3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15" y="1707754"/>
            <a:ext cx="8579882" cy="399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0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802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4</Words>
  <Application>Microsoft Macintosh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NanumBarunGothicOTF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4</cp:revision>
  <dcterms:created xsi:type="dcterms:W3CDTF">2023-01-14T09:05:49Z</dcterms:created>
  <dcterms:modified xsi:type="dcterms:W3CDTF">2023-01-14T11:33:34Z</dcterms:modified>
</cp:coreProperties>
</file>