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>
      <p:cViewPr varScale="1">
        <p:scale>
          <a:sx n="131" d="100"/>
          <a:sy n="131" d="100"/>
        </p:scale>
        <p:origin x="4216" y="19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B8FCE-EF55-50A8-A878-4C3457564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BC25C-7677-A4BF-64BB-BAA902571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13766-C038-7148-01E7-B5CFCFDA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84DF-9968-DF44-9ADE-37CC630978C8}" type="datetimeFigureOut">
              <a:rPr kumimoji="1" lang="ko-KR" altLang="en-US" smtClean="0"/>
              <a:t>2022. 12. 31.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6A5A1-F45B-4DCB-5B72-5573F0D15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4DD0BC-82B4-405B-542C-5873EB4A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8B46-EC28-AC45-91D5-7C47939F7F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629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97055-5EFC-26E0-6A95-6041B95D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9307B1-F0C8-2933-3B94-46BF8FCAA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52250-1B77-A6BD-8799-9D97AD82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84DF-9968-DF44-9ADE-37CC630978C8}" type="datetimeFigureOut">
              <a:rPr kumimoji="1" lang="ko-KR" altLang="en-US" smtClean="0"/>
              <a:t>2022. 12. 31.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1F6BF8-18DE-6A94-79F9-B08AAE59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353959-BC05-C141-7C06-0A6170F8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8B46-EC28-AC45-91D5-7C47939F7F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152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259124-4E3E-10AB-C74F-19B159D3E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ED43E7-F4BB-91AB-01FF-C9BB4719E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32818C-CAE7-2FB9-8C8F-1FF953DE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84DF-9968-DF44-9ADE-37CC630978C8}" type="datetimeFigureOut">
              <a:rPr kumimoji="1" lang="ko-KR" altLang="en-US" smtClean="0"/>
              <a:t>2022. 12. 31.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4D61B-E170-5FFD-6020-299D9AC0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040761-EFB2-6350-483B-9325380D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8B46-EC28-AC45-91D5-7C47939F7F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018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3536E-0F4D-EB2A-1716-3688B808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6D34A8-1FE6-38EA-A8E0-F2297B97F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79861-4BE7-C40A-FBCB-12A1368C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84DF-9968-DF44-9ADE-37CC630978C8}" type="datetimeFigureOut">
              <a:rPr kumimoji="1" lang="ko-KR" altLang="en-US" smtClean="0"/>
              <a:t>2022. 12. 31.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047A12-002D-F502-7AA4-EA89B006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344983-C849-40A7-5FD5-0ACD5D27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8B46-EC28-AC45-91D5-7C47939F7F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759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DFAAC-1254-2B19-1888-F1984438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1201FA-EB9C-8B49-0307-E177EA9BF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211B31-9179-6765-A7FF-C723D48E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84DF-9968-DF44-9ADE-37CC630978C8}" type="datetimeFigureOut">
              <a:rPr kumimoji="1" lang="ko-KR" altLang="en-US" smtClean="0"/>
              <a:t>2022. 12. 31.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3B6CC-C746-D2EA-8466-598150FA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0B3EF-733D-0201-34DA-B890A01C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8B46-EC28-AC45-91D5-7C47939F7F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892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8B0D0-C07C-07E5-0F5E-FD25550C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BE73A-861A-5E48-79A8-7135B1D9C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5994DA-D14F-E5E6-600B-CA249709E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CB1156-3B29-85B2-1D4B-FC8E25C4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84DF-9968-DF44-9ADE-37CC630978C8}" type="datetimeFigureOut">
              <a:rPr kumimoji="1" lang="ko-KR" altLang="en-US" smtClean="0"/>
              <a:t>2022. 12. 31.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08A171-3C21-DBCB-D0EF-A302E45D5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4E0EF-DFFD-1770-69E7-3375C8F3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8B46-EC28-AC45-91D5-7C47939F7F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66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46741-295E-7096-EA3B-A4D74776D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2E9CD3-2B2D-60BC-F1DE-B175BDB2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52ADF2-7D7E-CB1D-8AA9-11357768E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7868F4-5282-7670-990B-78CC5B25F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B6A3D2-68B7-7CEE-E913-ECF8CAF18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BC9A67-EACD-5376-CF26-070088A7B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84DF-9968-DF44-9ADE-37CC630978C8}" type="datetimeFigureOut">
              <a:rPr kumimoji="1" lang="ko-KR" altLang="en-US" smtClean="0"/>
              <a:t>2022. 12. 31.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9BA0A8-5D36-8D4C-DF6F-8528C8B6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853ECC-49D8-02B5-6A75-80EC5A9B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8B46-EC28-AC45-91D5-7C47939F7F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335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4C4C7-CFE0-5A41-D0B0-CDB47E29E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DE84B9-8314-C95F-C5CE-25CDE397A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84DF-9968-DF44-9ADE-37CC630978C8}" type="datetimeFigureOut">
              <a:rPr kumimoji="1" lang="ko-KR" altLang="en-US" smtClean="0"/>
              <a:t>2022. 12. 31.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C0619B-D77F-E426-ED6D-37BB0AF8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0956A8-6B20-2355-396C-B967EA07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8B46-EC28-AC45-91D5-7C47939F7F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053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C361A9-8280-F9F6-F780-8E34D5864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84DF-9968-DF44-9ADE-37CC630978C8}" type="datetimeFigureOut">
              <a:rPr kumimoji="1" lang="ko-KR" altLang="en-US" smtClean="0"/>
              <a:t>2022. 12. 31.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248DA6-24D8-F3B3-E20C-D0FA823F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5C60D7-9561-D90A-C6A5-24BE4093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8B46-EC28-AC45-91D5-7C47939F7F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062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4CE27-5366-C7B0-9995-9D9345607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968CC-E0E1-913C-AC42-4299D4C51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354F2A-DCB6-B48B-EC8D-5AD520A00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DCFC59-1993-DE63-5569-A87A2B8D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84DF-9968-DF44-9ADE-37CC630978C8}" type="datetimeFigureOut">
              <a:rPr kumimoji="1" lang="ko-KR" altLang="en-US" smtClean="0"/>
              <a:t>2022. 12. 31.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7C6EBB-9364-2E8F-FAEF-81D1507C4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0978A2-8C58-F05C-6272-AE5A4516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8B46-EC28-AC45-91D5-7C47939F7F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505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E25BD-0705-935E-BD2E-9A4DF0F9F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3A05DF-7744-8193-6243-A899E314B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F2A91D-7C91-9922-73FF-B95576532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59B32E-DD1F-28B1-647B-04717A3C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84DF-9968-DF44-9ADE-37CC630978C8}" type="datetimeFigureOut">
              <a:rPr kumimoji="1" lang="ko-KR" altLang="en-US" smtClean="0"/>
              <a:t>2022. 12. 31.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848AD6-56A2-03C0-A73E-F5B58A761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2F2230-4B9C-CA89-4D84-B91B7CD8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8B46-EC28-AC45-91D5-7C47939F7F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722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298A08-C159-68EE-67F6-0FF20306A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ADCBF4-B495-D69B-FD66-22DFF229F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B2BDBB-35D9-61FC-60A3-AB76C845A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84DF-9968-DF44-9ADE-37CC630978C8}" type="datetimeFigureOut">
              <a:rPr kumimoji="1" lang="ko-KR" altLang="en-US" smtClean="0"/>
              <a:t>2022. 12. 31.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B03D57-A13C-4333-828F-50AA0D5FB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B0421-2029-2155-FC22-853078BF2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D8B46-EC28-AC45-91D5-7C47939F7F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465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04837D4-9E01-E0F5-C8A4-CD4749C12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977" y="1424058"/>
            <a:ext cx="3204045" cy="320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BFCF33-148A-321C-CD8E-5919062C115B}"/>
              </a:ext>
            </a:extLst>
          </p:cNvPr>
          <p:cNvSpPr txBox="1"/>
          <p:nvPr/>
        </p:nvSpPr>
        <p:spPr>
          <a:xfrm>
            <a:off x="3807631" y="4666080"/>
            <a:ext cx="4717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스프링 부트 </a:t>
            </a:r>
            <a:r>
              <a:rPr kumimoji="1" lang="en-US" altLang="ko-KR" sz="3200" b="1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3</a:t>
            </a:r>
            <a:r>
              <a:rPr kumimoji="1" lang="ko-KR" altLang="en-US" sz="3200" b="1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로 업그레이드</a:t>
            </a:r>
          </a:p>
        </p:txBody>
      </p:sp>
    </p:spTree>
    <p:extLst>
      <p:ext uri="{BB962C8B-B14F-4D97-AF65-F5344CB8AC3E}">
        <p14:creationId xmlns:p14="http://schemas.microsoft.com/office/powerpoint/2010/main" val="286325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hatty-banner3">
            <a:extLst>
              <a:ext uri="{FF2B5EF4-FFF2-40B4-BE49-F238E27FC236}">
                <a16:creationId xmlns:a16="http://schemas.microsoft.com/office/drawing/2014/main" id="{F5596055-7C05-88A9-E654-706F87EE5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404" y="2241410"/>
            <a:ext cx="5655191" cy="237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68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82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10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30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4227</TotalTime>
  <Words>5</Words>
  <Application>Microsoft Macintosh PowerPoint</Application>
  <PresentationFormat>와이드스크린</PresentationFormat>
  <Paragraphs>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NanumBarunGothicOTF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11</cp:revision>
  <dcterms:created xsi:type="dcterms:W3CDTF">2022-12-31T06:36:53Z</dcterms:created>
  <dcterms:modified xsi:type="dcterms:W3CDTF">2023-01-03T05:04:19Z</dcterms:modified>
</cp:coreProperties>
</file>