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8"/>
    <p:restoredTop sz="96327"/>
  </p:normalViewPr>
  <p:slideViewPr>
    <p:cSldViewPr snapToGrid="0" showGuides="1">
      <p:cViewPr>
        <p:scale>
          <a:sx n="89" d="100"/>
          <a:sy n="89" d="100"/>
        </p:scale>
        <p:origin x="2488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55E3B-6406-25C1-46A0-639C7460D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F7B93-5B4D-9F66-6CA3-88313DC3E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1D304-0C55-BEF2-BEF0-BC6C6E77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A62DC-AA9C-825A-0C39-617283C9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A3B60-89F3-8F53-F556-3DC077EB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908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819E9-F877-C56A-6C64-B49BBBA5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DD990-408F-5F27-8994-9F6B66736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7F0F8-5FD3-C8D5-0A25-8331E2F4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01F98-FAF3-A415-F5EE-1B17979D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C1396-2601-E600-6E00-3D09A5EA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52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77EC7-CC2A-F149-1606-B042ED92C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E5A8A-295D-256B-8641-92F65D60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2FC9A-2E09-06EB-40E4-66912BB3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5B5F-DBA3-DFA0-8ED2-8169ABD6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B70AA-CA6C-0DE9-D22B-FC8C363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30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F13F-BCE1-9204-D95D-651C748C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E89F1-94A5-6362-0E89-EDFC24D8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EC691-A588-77E8-CA84-8F82791A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8D12F-7765-F7FD-953F-D6C345EB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BBECF-EEB6-9BB5-0DE8-CB319900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0948-B8ED-772F-B871-50E02D8B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3C8D8-8058-CEA5-ED8F-1364160A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9A76F-59E3-B30A-07BC-4E6F1452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B5DC7-BBB9-C6B4-B087-AB7F0495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09C9-C8DB-E5DB-46F8-3572ABE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1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DB2D5-E5E0-61DB-DB88-FAB896CC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EE7DA-35AE-752A-0253-CC0F1D4F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DA29EC-6B8F-A796-90E2-6AD35D485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7A9DF-CB0C-3CFD-3405-8FFC2860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9B667-106E-F923-5BA1-8A46C438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69DDF-3997-65BE-8157-ABA848AD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96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B6E1F-9704-D69C-FE05-DE83131C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E8495-EA07-546B-B323-EB430FFF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962BF-D943-7465-10D9-292323CB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E496-C866-A93B-35AD-526E6925C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D5E485-1721-191D-64DA-2C8622B03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93AB15-31D9-8BF7-42BA-14268E16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E08BBD-D81D-F037-F4D3-9CDA6BAA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622F5-A2E6-D0E3-76BC-DA76FF12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871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B4B4-5B10-3891-DC13-A6CEC29D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9F1DB-F464-7470-7294-00A09933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4E654-E553-5BD5-E0FC-DEAB0CA5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A4667B-BF29-0528-9EE7-15249440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87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74C36B-BFB8-ED27-FAB3-5F3A913D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A84AC-0693-10DE-7C7D-7C0F0728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4B09A-F860-3F98-084B-29C1B7AE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6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4466-FE6D-A6E1-C326-EDC1AFF7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8841A-D038-2C42-8ED4-16DD12EC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1C34BF-0AF7-97E2-7DD5-DFC98D3D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5E15A-84E0-2383-4148-4DE0CAF6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F03A3-0898-5DF8-D44D-78402C18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526D7-124A-0E5D-26CF-6CA09C8E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7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E6BF-9053-0B0B-804B-66C04B0F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0EEDF6-8497-1ABC-12E5-16372E625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CCDAF-9D29-AEF8-C499-25046F30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4749C-3BF2-57E3-73F9-5BC3CCA7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7820C-9A81-32D8-9A35-3543436B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F9167-24EE-4A5C-50DA-E59240B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49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682C2-3E85-B2B4-3032-558710F1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322E0-4AAA-EBCD-4633-4BB1F8A6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3E97F-EBA9-57B3-DCC0-5BF8F884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0728-C08D-2946-A84D-9F9D51D7B265}" type="datetimeFigureOut">
              <a:t>2024. 2. 7.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50745-5C3E-72EB-B4BE-3742B0658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728F9-106F-5B99-7C23-25C88FC7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8229-B3B7-DC43-AD83-1E41E14ED6F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78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의류, 의자, 가구이(가) 표시된 사진&#10;&#10;자동 생성된 설명">
            <a:extLst>
              <a:ext uri="{FF2B5EF4-FFF2-40B4-BE49-F238E27FC236}">
                <a16:creationId xmlns:a16="http://schemas.microsoft.com/office/drawing/2014/main" id="{5562AA89-FDFB-E232-174D-BDD78B54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0"/>
            <a:ext cx="9122229" cy="6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벽, 꽃, 실내용 화초이(가) 표시된 사진&#10;&#10;자동 생성된 설명">
            <a:extLst>
              <a:ext uri="{FF2B5EF4-FFF2-40B4-BE49-F238E27FC236}">
                <a16:creationId xmlns:a16="http://schemas.microsoft.com/office/drawing/2014/main" id="{A7C55116-C639-D8FA-3D20-0649569B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2074" y="0"/>
            <a:ext cx="5143500" cy="6858000"/>
          </a:xfrm>
          <a:prstGeom prst="rect">
            <a:avLst/>
          </a:prstGeom>
        </p:spPr>
      </p:pic>
      <p:pic>
        <p:nvPicPr>
          <p:cNvPr id="5" name="그림 4" descr="텍스트, 친필, 종이, 잉크이(가) 표시된 사진&#10;&#10;자동 생성된 설명">
            <a:extLst>
              <a:ext uri="{FF2B5EF4-FFF2-40B4-BE49-F238E27FC236}">
                <a16:creationId xmlns:a16="http://schemas.microsoft.com/office/drawing/2014/main" id="{9B1C9340-7715-56F0-2B60-E8EDA86B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12" y="0"/>
            <a:ext cx="5144786" cy="6858000"/>
          </a:xfrm>
          <a:prstGeom prst="rect">
            <a:avLst/>
          </a:prstGeom>
        </p:spPr>
      </p:pic>
      <p:pic>
        <p:nvPicPr>
          <p:cNvPr id="7" name="그림 6" descr="머그잔, 텍스트, 커피잔, 음료용기이(가) 표시된 사진&#10;&#10;자동 생성된 설명">
            <a:extLst>
              <a:ext uri="{FF2B5EF4-FFF2-40B4-BE49-F238E27FC236}">
                <a16:creationId xmlns:a16="http://schemas.microsoft.com/office/drawing/2014/main" id="{C6B7A9BA-55F1-CB5D-2B02-183169A2C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426" y="0"/>
            <a:ext cx="5144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1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4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</cp:revision>
  <dcterms:created xsi:type="dcterms:W3CDTF">2024-02-07T13:59:39Z</dcterms:created>
  <dcterms:modified xsi:type="dcterms:W3CDTF">2024-02-07T15:00:11Z</dcterms:modified>
</cp:coreProperties>
</file>