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C2A57-5EEF-6E49-87E1-6A4D6990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15D4A9-6244-3440-AD86-EE593493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80D53-0D91-B34E-9AE9-9EBA75CD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48249-6E5B-9F44-A85A-79FC07DF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836A1-2D33-864A-95E1-994DD8CA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510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0F58-B6C6-E848-A39E-4AB77234E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7E38A-9C12-0C4B-AED3-C32B7EE7E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C439F8-19C4-1143-97C7-418FD2699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4DAB9-05EB-064F-8E69-D7DD9033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DA242-D06E-534C-A0DC-EF011B88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990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9F4056-B6EB-FB4F-9F3E-E7E1F0411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C01AC-C53F-A249-B0CF-B675EBD0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033E6-1B52-0643-9000-5ACE0ACE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C5937-75B2-7C49-BBB0-C4E86D4E0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378358-6872-FC4D-9F13-C4E0327A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065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DD725-7B4D-4B46-BB94-BFC20A4B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8AC2-6AFE-3746-95DC-C3B59264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244F6-A814-7546-B58F-3D84545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86E89-B1E4-1540-B084-5B4AE8453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FAFDA-1C54-C34C-9D39-118BC071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439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9E274-24E6-0242-95DF-99990EEF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2F1C9B-DAB0-AF42-8FC6-1666F9FB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D0AE6-0D7B-5144-9449-969589B7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67B39-B9B6-E34C-B271-0E94750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55DF7-DF2D-E142-B972-A3416B53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88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E4F88-A774-BA4D-BA95-7A5B28FB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32C2D-E26F-AE46-BEA8-CB7F1D331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41EE0A-C378-594F-AA73-B83431EB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12E7CD-811B-C44C-B9ED-B66DC0A5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B36172-F46B-744B-8D53-4E5DD545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6908A3-C4F4-A94F-999F-F0DA2DE0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7149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9A73D-F972-AC45-93FB-AE26B3BC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CA089-82F6-5E42-8388-9270F665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7AE56A-33EC-FE49-BFC6-4FDF9BABF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224B4-0204-3443-AF60-9A5850E71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5CD4ED-7571-B349-8F6F-55F01B253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474CE6-B5A4-8844-BE99-39F27A9E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74131A-96B5-8D45-BA3C-F0C2FFFB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0C58B-DDCA-4B4E-AC54-158B4051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525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57C4-5638-0242-B664-F52EC2D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056F83-32D9-AB42-B41F-6754D92B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F829CE-5C5C-0B4F-9A89-EE3C2521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A0DBF9-5063-2B4E-959C-48E83D92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10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8A4E5C-E6B3-2146-824C-C89E7A4E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37E3CB-741B-F547-88CE-34BFCF0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48F347-C0F9-9D43-864A-8A39DD8F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962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B2E2A-0907-634D-8C0F-C1AF346B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574DE-40CE-5B49-AC17-32316AD45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F3CF8-6B50-7547-99E7-109FAC07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A7E68-D75D-F143-A998-A7674290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B3201-7C1B-7A40-8B0B-4E146B19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D8D8A-FBBF-4644-82B2-34A18489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147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F71DF-0E3B-1444-8D4C-DDE4D5BE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8D6B7E-156E-4D49-AB69-459A8872F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50F2D-9C1E-884E-A068-21901CF2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3E42FD-9828-A443-BA98-176777A0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1E6097-16EF-3E4B-8115-8EFCF0C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E5107-91D8-6041-BEA0-2D5A9107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7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79C8B0-956F-AC4F-8DB1-A705F057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8A5B7B-9596-DB41-86CA-68B61A4BB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A8289-10F6-CA42-B5FD-FFCD7132F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9BD-CF25-0543-8FAE-F364E7143F63}" type="datetimeFigureOut">
              <a:rPr kumimoji="1" lang="ko-KR" altLang="en-US" smtClean="0"/>
              <a:t>2021. 5. 8.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CFED9-6AF5-5F44-AEDF-56972FDDB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06CF1-8D37-C345-A3D8-BC7757B9D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E36CA-1D31-6441-9833-BA158640F9A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7391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132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2021-05-08T14:42:00Z</dcterms:created>
  <dcterms:modified xsi:type="dcterms:W3CDTF">2021-05-08T14:42:20Z</dcterms:modified>
</cp:coreProperties>
</file>