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41" d="100"/>
          <a:sy n="141" d="100"/>
        </p:scale>
        <p:origin x="144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E68F5-6517-AF43-8896-B5F274060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3B6B4B-81B0-C040-9BA6-59250A32F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7553-B879-FF4F-9F4F-55D989DC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A7E31-01F6-394A-9B0E-ECEA86B8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0A3A3-1695-3A4D-9DE9-784D1691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6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A6F6F-9D37-FC4B-B181-DD8C120F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9D086-A0AB-3648-8433-3086384DE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EBA06-C16C-9146-B2CD-84BCD6AE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67FB9-8D3C-4F4C-8A40-F71ED3FB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674FD-3875-7748-9ABB-EBCF8D7B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077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0458FC-BFD3-1045-9599-46F45E7E4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347E4-EAE4-6548-BCEB-B038E205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F138F-6395-FD4D-B9CA-26AFB084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B72BF-746C-0D4B-B13A-80AAB2D5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4E54C-48A1-274E-9046-BA82230A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678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9D70-3555-1A4A-8AE2-403C0D1B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9AB51-26BF-DF4E-8896-D3269EFA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6E113-A874-B046-A43B-205B983E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F20F9-09C6-0843-9BDA-42438134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998E0-97AC-AB45-98B3-0D0DADF8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8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18118-5EC5-8148-B972-3386DB28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DB2FB-36FB-0D45-BDAA-04EDE8568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C9EDE-2230-E84B-B249-466C7D1D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DA86F-D73F-3844-AB79-C3360A54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6D3F7-A3EA-E744-9ABE-76BF2480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507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7B034-A7A1-E143-8CFE-DB32A526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7711E-141D-7145-AEB1-9DECB9A19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286B9-BAEB-5744-B872-D67EC8AA6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60CB7-3FA5-4B43-9A62-701A01DD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6DA20-381B-AB4B-8E03-AD55C094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86289-DFE8-9140-BAEB-2D04DD95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98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10A2A-86A4-4C47-AF7D-459CF3E6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B4192-E3A3-8A44-96BB-F71B5CF8E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319442-D14B-0343-A152-0919D48C3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3F9CD6-0651-5149-955F-791E87FB3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E71BF6-EC26-4242-81B6-DBB396B9D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A2C311-49C9-1D44-9A15-1F63234C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1669B5-547C-4B43-B396-B066B905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55F0D-B7A2-8B41-88A9-2D8575CB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17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E8723-D72A-0642-9B7D-90A73815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D3BECA-0565-7B4C-AA1F-B15E88AF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65B3C8-E7E0-E242-963E-28AB7759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63689-D503-D047-AA9B-4F0AD048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33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4E1BE0-BEEC-F940-B945-36E5B91C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0AC94E-17B2-0C4C-8CEC-57AE11B1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9DEB5-856D-4142-A3D0-57038889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460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37883-99DF-2841-A8AD-6CB48F53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932DE-E2C8-6544-B157-8553ED0E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1EFD6-BE60-7744-9BB6-66DAE9013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99106-BAA8-2E4F-95DE-93DBE497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BDC08-0DDC-3E49-95D7-957BBAD2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CB9ED-3408-7846-B17A-6A1F2D35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975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D7D9-91A3-D240-9511-9865227F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3F58F-00EC-514C-A119-F0FBBEFF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0D481-CAF3-C949-A459-5AC2C6F6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61C03D-6FAC-7D43-8544-60161E83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EA112-C7B1-754C-AAEA-AD539173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C84E0-D5B0-D54F-A9BF-AF95EAC5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17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AFF744-FF9B-F148-A4F0-3866EDF9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90586-29EA-B344-9A6E-4EE6524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D8F6B-9665-DE45-8EE6-E12353505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11A3-7BB4-EE4C-ADC8-A6942ECF0B30}" type="datetimeFigureOut">
              <a:rPr kumimoji="1" lang="ko-KR" altLang="en-US" smtClean="0"/>
              <a:t>2021. 4. 9.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F5B4B-32AE-1E4D-8F26-2A555F9B4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CECEE-B6CE-8347-B5B4-99E1AB40B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49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783EC6-938D-D94B-B440-2AC5F3FB7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852714"/>
            <a:ext cx="76708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7289555-E48D-8F44-ADA4-FEF59583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1" r="86471" b="15625"/>
          <a:stretch/>
        </p:blipFill>
        <p:spPr bwMode="auto">
          <a:xfrm>
            <a:off x="2260600" y="3068816"/>
            <a:ext cx="1037771" cy="10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3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etcode-solutions · GitHub Topics · GitHub">
            <a:extLst>
              <a:ext uri="{FF2B5EF4-FFF2-40B4-BE49-F238E27FC236}">
                <a16:creationId xmlns:a16="http://schemas.microsoft.com/office/drawing/2014/main" id="{D874D099-70D6-2B41-A73B-42EE7A726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6" r="12729" b="14947"/>
          <a:stretch/>
        </p:blipFill>
        <p:spPr bwMode="auto">
          <a:xfrm>
            <a:off x="4272125" y="2266950"/>
            <a:ext cx="2683588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57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54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527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40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0</Words>
  <Application>Microsoft Macintosh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5</cp:revision>
  <dcterms:created xsi:type="dcterms:W3CDTF">2021-04-09T07:11:17Z</dcterms:created>
  <dcterms:modified xsi:type="dcterms:W3CDTF">2021-04-09T13:02:23Z</dcterms:modified>
</cp:coreProperties>
</file>