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5E8"/>
    <a:srgbClr val="FEFDFF"/>
    <a:srgbClr val="EA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94725"/>
  </p:normalViewPr>
  <p:slideViewPr>
    <p:cSldViewPr snapToGrid="0" snapToObjects="1">
      <p:cViewPr varScale="1">
        <p:scale>
          <a:sx n="142" d="100"/>
          <a:sy n="14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F71EA-728A-A246-9B17-5D5AA60C3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07AE02-B9DE-084F-AE8F-5E68FCE30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F60AD-B7BB-9B4D-8892-CBB6C5FE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F3066B-26EE-7C4F-8640-DFBDB1DF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A0A9C-E7B8-2E44-83AB-D85BBCAB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95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48AE1-8F61-0749-822C-1DCFE28A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B96F0-534F-574E-AE9D-6536DB6C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79B91-723F-304E-A482-AAE10343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D290-583A-D746-BB77-32225DAB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34E04-6906-0E45-AC0A-D84683E1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25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EB02A9-9DCA-B94E-9086-38FB8129D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A4F8F-07EC-E241-9835-B3D60197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B753E-C9EE-1D4A-8C26-D2269ED7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1380D-E3AE-F24C-AEDA-C66FE10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38229-115C-3242-BCFB-3BF88550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81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C5B67-F1DD-684B-A1BE-E8122828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89722-2331-0940-B9D9-6062D07F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996DF-AA2D-B14C-B9FD-92A21E8D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0D2D6-C25C-9A49-8754-C13F2DEBC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7CAC3-C997-584A-AEF1-90C5D484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CF05E-A774-3A4E-93AF-588328C3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56015-F35A-9F49-BAF4-72F30693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35B14-4034-114C-BEF1-420B71F3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208FB-C9AA-E149-BF3C-79366666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B3959-86B1-9041-A291-2C48FBF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32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B1EA9-E61B-F745-8ADC-BAFADB00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2C47C-3315-614F-93EF-2C9548FAD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FC95C-CA8D-424A-9BF8-F8B0BAC2C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3834EC-130D-B740-BD99-A4076542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0A5F5-C852-9240-AFCA-09D9485A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1A82B1-A893-D044-8F86-9D638DAE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5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24F07-C9B6-C94B-BEB6-74524872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F5D48-DD26-5145-852D-E0B2AFDB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5CB7F6-2A67-2840-92A4-D974F4D0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3A73F9-77B5-154B-A93E-B3E607782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04C51A-96C0-094D-99C0-EFC71D67D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2D0372-1393-C64C-9DC1-9DEE4D36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12DBDD-415B-094C-B602-BE9E978B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0C92E6-554F-0C4E-884B-6E504F97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44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A55FF-7685-2C4B-8826-81F9ACD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A14A1F-A16A-9C4F-B25E-808AA600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BC0AA3-F882-BA4A-9073-4DABD118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E058-F63C-924B-812F-A8428A9F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38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5AE094-5C0C-3B4B-A32F-E2F331CE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F3562-94CB-914D-982D-BD0BDBE4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5DBED-3A29-1F47-B5D0-38FB4B69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97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2EC06-C7CE-FA4F-B6A2-DCD0EEEC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8CCD4-5FE5-7849-A5AA-34479C08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9B42E-B194-BD4B-A2B5-2A1225CD3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52C40-1B32-2B4E-A760-85B3F0FB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99DB6-5EAA-3B49-926D-5195B91B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DF816-E7B4-7843-B8AC-0A4278A6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0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3BB76-EF1E-414A-B9FF-76A22D5D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FC6763-177C-FB4F-923F-BEF85D91D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F48C-DA43-074F-AF03-ADC1DF913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1F352-8231-D74E-846C-D77C7D68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F48703-41A4-8E45-AD5C-144F759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F6310-F618-B14B-9FB3-642E29E7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65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2A0CE1-4FD0-1844-8EC6-4D37991E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CF44F-946D-D14C-A967-175943A4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3AB5B-5D34-EB41-8FEE-4D19BC6F4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FCCE-EBDF-4845-8DD5-1FF6CBADFAB1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C58AB-2194-354F-8C6A-CE76C394C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FB45E-7659-BB46-871C-011A59CA9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F8E8-74C8-0B4A-9EB0-C399AA8EF3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633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D1BB67-D616-EE43-9214-0291AF7B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0FA2D-02F0-614C-A3E1-0B041757EE34}"/>
              </a:ext>
            </a:extLst>
          </p:cNvPr>
          <p:cNvSpPr txBox="1"/>
          <p:nvPr/>
        </p:nvSpPr>
        <p:spPr>
          <a:xfrm>
            <a:off x="1618492" y="2303334"/>
            <a:ext cx="46682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0" b="1" dirty="0">
                <a:solidFill>
                  <a:srgbClr val="E3E5E8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Spring Boot</a:t>
            </a:r>
            <a:endParaRPr kumimoji="1" lang="ko-KR" altLang="en-US" sz="6000" b="1" dirty="0">
              <a:solidFill>
                <a:srgbClr val="E3E5E8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4D069-6CEF-A54F-A0EE-534FC8BD3B24}"/>
              </a:ext>
            </a:extLst>
          </p:cNvPr>
          <p:cNvSpPr txBox="1"/>
          <p:nvPr/>
        </p:nvSpPr>
        <p:spPr>
          <a:xfrm>
            <a:off x="1618492" y="3318997"/>
            <a:ext cx="4477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5400" b="1" dirty="0">
                <a:solidFill>
                  <a:srgbClr val="E3E5E8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@Scheduled</a:t>
            </a:r>
            <a:endParaRPr kumimoji="1" lang="ko-KR" altLang="en-US" sz="5400" b="1" dirty="0">
              <a:solidFill>
                <a:srgbClr val="E3E5E8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0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D448C8-5AA2-BD4D-8DF8-5B40097D6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5" y="1051035"/>
            <a:ext cx="7499716" cy="42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0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83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34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Macintosh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9</cp:revision>
  <dcterms:created xsi:type="dcterms:W3CDTF">2021-11-06T12:38:26Z</dcterms:created>
  <dcterms:modified xsi:type="dcterms:W3CDTF">2021-11-06T13:16:41Z</dcterms:modified>
</cp:coreProperties>
</file>