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8EF"/>
    <a:srgbClr val="F9F5EB"/>
    <a:srgbClr val="F5EED2"/>
    <a:srgbClr val="3AA2F2"/>
    <a:srgbClr val="0D9270"/>
    <a:srgbClr val="2DB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92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E4D21-1F83-414C-A975-56917019D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431915-01FA-5F43-BDBC-E35CC01C5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5299BC-5DD8-924B-B4B6-F02CB045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768A-7CC8-9143-B86F-7EE6D044E464}" type="datetimeFigureOut">
              <a:rPr kumimoji="1" lang="ko-KR" altLang="en-US" smtClean="0"/>
              <a:t>2021. 5. 19.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ABE57C-24A2-9645-80CB-756F48D3C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010304-8EB3-C042-A5A2-B7B63178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517B-E636-BC4E-A8B5-BF4B19D8DF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23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B38AD-4340-5344-AF34-5B80FD2F2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E4D7EA-4141-9447-9CB0-0AD24DA07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E118A0-A001-B64D-9AEE-C6F2C83F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768A-7CC8-9143-B86F-7EE6D044E464}" type="datetimeFigureOut">
              <a:rPr kumimoji="1" lang="ko-KR" altLang="en-US" smtClean="0"/>
              <a:t>2021. 5. 19.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7D64FA-4672-B040-A5C7-F2C3970E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5E6414-2EBE-5848-9E03-A0318E286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517B-E636-BC4E-A8B5-BF4B19D8DF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9106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EC1F35-5EB7-5F40-9136-150E9633D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604AB7-FC65-994F-87D9-9EEEDB8AD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82EE72-7EBA-4341-BBBD-9F11B4E67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768A-7CC8-9143-B86F-7EE6D044E464}" type="datetimeFigureOut">
              <a:rPr kumimoji="1" lang="ko-KR" altLang="en-US" smtClean="0"/>
              <a:t>2021. 5. 19.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AFA98-EFF7-F742-ACAF-127CA98C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CB0521-AD88-784A-A143-737DBEDC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517B-E636-BC4E-A8B5-BF4B19D8DF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406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53649-07BD-1C4E-9621-A8E56FBB6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5D840D-8DBF-F249-BF06-2F85F92F0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54B1C5-02A1-A441-903A-15638E8A4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768A-7CC8-9143-B86F-7EE6D044E464}" type="datetimeFigureOut">
              <a:rPr kumimoji="1" lang="ko-KR" altLang="en-US" smtClean="0"/>
              <a:t>2021. 5. 19.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AB3940-3906-9F4F-8152-EE577648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DA3133-4453-C34F-89E2-487381C6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517B-E636-BC4E-A8B5-BF4B19D8DF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3976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B644A-E24F-C844-91A5-14EBF37F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D84D13-997B-D042-BEBD-65558CD58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6D1886-1788-FC47-986B-31D67B9F9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768A-7CC8-9143-B86F-7EE6D044E464}" type="datetimeFigureOut">
              <a:rPr kumimoji="1" lang="ko-KR" altLang="en-US" smtClean="0"/>
              <a:t>2021. 5. 19.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6A1F78-0CBD-2442-B2E1-31D6D4D34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2916DB-31C5-BE41-B950-AE76C5E7D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517B-E636-BC4E-A8B5-BF4B19D8DF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4107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A9AAF-61A4-B843-88B2-46EF2CC8B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D994FC-8E36-0343-9553-33AEA58DB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18B353-9586-2443-8DB9-C6E33597C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6ED0C1-10C8-7045-9BA5-4516CE156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768A-7CC8-9143-B86F-7EE6D044E464}" type="datetimeFigureOut">
              <a:rPr kumimoji="1" lang="ko-KR" altLang="en-US" smtClean="0"/>
              <a:t>2021. 5. 19.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1FBDF5-D1A5-FE49-9255-CFBE12AAE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408310-F350-914F-B1C3-521970C3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517B-E636-BC4E-A8B5-BF4B19D8DF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182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39C33-0AE5-C044-A8FD-2C38DC0E2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91A40C-61FA-5B4A-A6CF-0AD56984E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2C2FE2-B7DE-DB43-B1EB-B58896794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C82507A-9661-0A47-B332-BA1DF3489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4B9B31-61EF-0A49-9359-F2DA62AB55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B07C16-FA8D-7D4A-B799-C1D68EF1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768A-7CC8-9143-B86F-7EE6D044E464}" type="datetimeFigureOut">
              <a:rPr kumimoji="1" lang="ko-KR" altLang="en-US" smtClean="0"/>
              <a:t>2021. 5. 19.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74E95A-ACB7-2E4A-B96A-1F4EB826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2A305D-6A80-D745-8F0A-2122C82C6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517B-E636-BC4E-A8B5-BF4B19D8DF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8429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DC801-8A64-AA46-A01F-1723B86B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A09B0F-E34F-004E-B630-1EDB90F0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768A-7CC8-9143-B86F-7EE6D044E464}" type="datetimeFigureOut">
              <a:rPr kumimoji="1" lang="ko-KR" altLang="en-US" smtClean="0"/>
              <a:t>2021. 5. 19.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57E0C2-9657-B04E-A8BC-B0DFDED93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9033D07-B1BD-1249-91ED-842016C8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517B-E636-BC4E-A8B5-BF4B19D8DF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475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EB0047-69B3-3946-86F7-33FA8A1A2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768A-7CC8-9143-B86F-7EE6D044E464}" type="datetimeFigureOut">
              <a:rPr kumimoji="1" lang="ko-KR" altLang="en-US" smtClean="0"/>
              <a:t>2021. 5. 19.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D4C35C-96CC-4C4C-91C0-9E672D7DE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247699-19F1-6742-A4C9-86BCDFE68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517B-E636-BC4E-A8B5-BF4B19D8DF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281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B47417-1418-C94D-8FD3-3173D43C7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CF79C2-4EC4-B048-8B20-2A791A241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B66717-73F4-D648-8A4D-F3C70B4A2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D1FD85-FE9E-1F44-9232-2B17A2B7E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768A-7CC8-9143-B86F-7EE6D044E464}" type="datetimeFigureOut">
              <a:rPr kumimoji="1" lang="ko-KR" altLang="en-US" smtClean="0"/>
              <a:t>2021. 5. 19.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CCAFA3-0B39-CA40-9A28-B6E90411F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E35DFD-89D0-5B43-A0D4-DA03E511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517B-E636-BC4E-A8B5-BF4B19D8DF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256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DA18BC-9A38-8C47-95B5-1667B924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62DB72-F3F6-954C-92D6-A9FB6A4C4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E8BDA4-AF4B-6A47-824D-755AC5727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1CF347-83A7-E247-A107-D60F6531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768A-7CC8-9143-B86F-7EE6D044E464}" type="datetimeFigureOut">
              <a:rPr kumimoji="1" lang="ko-KR" altLang="en-US" smtClean="0"/>
              <a:t>2021. 5. 19.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AAECEB-6433-4A48-964D-2D5712C6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54F56D-FE48-FE45-AD78-CAEDC59D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517B-E636-BC4E-A8B5-BF4B19D8DF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07452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244E1C-19B3-0746-A0C3-D3613201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6B28DB-C694-D543-A6C0-B8862CEB9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3F8A6-BBB9-B24C-9101-2CEF68BEC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1768A-7CC8-9143-B86F-7EE6D044E464}" type="datetimeFigureOut">
              <a:rPr kumimoji="1" lang="ko-KR" altLang="en-US" smtClean="0"/>
              <a:t>2021. 5. 19.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E7249A-7A8D-D146-9424-8ED8E5270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2C5635-7F93-8442-B9AA-DD8908638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D517B-E636-BC4E-A8B5-BF4B19D8DF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5435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7C509DE9-C664-8547-A3DF-AFFF3E12A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57" y="630195"/>
            <a:ext cx="10553170" cy="549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496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8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9345BC8-B78B-DC4D-AE39-599DABAAA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724" y="1964945"/>
            <a:ext cx="2926551" cy="29281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5EBF66-9B46-DA4E-8293-5A4F17864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51951">
            <a:off x="8207094" y="1516191"/>
            <a:ext cx="1283506" cy="128350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DBD9538-A767-A449-B301-188486FEE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162" y="-750158"/>
            <a:ext cx="660400" cy="6477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B72B4A6-256E-DD4B-A9B2-1FF46D3A4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5942" y="-1087395"/>
            <a:ext cx="576506" cy="50662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02E2940-BDF4-CC46-8FB1-007A0DAF397F}"/>
              </a:ext>
            </a:extLst>
          </p:cNvPr>
          <p:cNvSpPr txBox="1"/>
          <p:nvPr/>
        </p:nvSpPr>
        <p:spPr>
          <a:xfrm>
            <a:off x="3732724" y="5103340"/>
            <a:ext cx="4726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Spring Boot REST API</a:t>
            </a:r>
          </a:p>
        </p:txBody>
      </p:sp>
      <p:pic>
        <p:nvPicPr>
          <p:cNvPr id="8194" name="Picture 2" descr="Spigradle - 더이상 plugin.yml 을 수동으로 만들지 마세요! - 개발자 강좌 - 한국 마인크래프트 포럼">
            <a:extLst>
              <a:ext uri="{FF2B5EF4-FFF2-40B4-BE49-F238E27FC236}">
                <a16:creationId xmlns:a16="http://schemas.microsoft.com/office/drawing/2014/main" id="{A03BCEA3-6174-9549-9CD3-516471F89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10167">
            <a:off x="4162468" y="1899483"/>
            <a:ext cx="1000897" cy="100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00A46A5E-B3AE-6B49-BA9D-211B85C5351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-1254" b="21930"/>
          <a:stretch/>
        </p:blipFill>
        <p:spPr>
          <a:xfrm rot="5400000">
            <a:off x="7071639" y="3692361"/>
            <a:ext cx="1236605" cy="953465"/>
          </a:xfrm>
          <a:prstGeom prst="rect">
            <a:avLst/>
          </a:prstGeom>
        </p:spPr>
      </p:pic>
      <p:pic>
        <p:nvPicPr>
          <p:cNvPr id="8198" name="Picture 6" descr="스프링 부트의 의존성 관리(Dependency Management)">
            <a:extLst>
              <a:ext uri="{FF2B5EF4-FFF2-40B4-BE49-F238E27FC236}">
                <a16:creationId xmlns:a16="http://schemas.microsoft.com/office/drawing/2014/main" id="{76FC3D80-A636-A945-894B-DF3CB5DE6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15812">
            <a:off x="6181188" y="996585"/>
            <a:ext cx="1684526" cy="168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182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666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EF6D3B2-768C-EA4E-9DCE-17B2F5CEF446}"/>
              </a:ext>
            </a:extLst>
          </p:cNvPr>
          <p:cNvSpPr/>
          <p:nvPr/>
        </p:nvSpPr>
        <p:spPr>
          <a:xfrm>
            <a:off x="440724" y="2594916"/>
            <a:ext cx="2240692" cy="926757"/>
          </a:xfrm>
          <a:prstGeom prst="rect">
            <a:avLst/>
          </a:prstGeom>
          <a:solidFill>
            <a:srgbClr val="2D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Controller</a:t>
            </a:r>
            <a:endParaRPr kumimoji="1" lang="ko-KR" altLang="en-US" sz="20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pic>
        <p:nvPicPr>
          <p:cNvPr id="4" name="그림 3" descr="광장이(가) 표시된 사진&#10;&#10;자동 생성된 설명">
            <a:extLst>
              <a:ext uri="{FF2B5EF4-FFF2-40B4-BE49-F238E27FC236}">
                <a16:creationId xmlns:a16="http://schemas.microsoft.com/office/drawing/2014/main" id="{7286A32B-F143-E540-B17B-6D811D92F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1" y="-892089"/>
            <a:ext cx="1016000" cy="10033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98B2198-CB56-BE4D-873A-44153A8A7EFB}"/>
              </a:ext>
            </a:extLst>
          </p:cNvPr>
          <p:cNvSpPr/>
          <p:nvPr/>
        </p:nvSpPr>
        <p:spPr>
          <a:xfrm>
            <a:off x="3464012" y="2594917"/>
            <a:ext cx="2240692" cy="926757"/>
          </a:xfrm>
          <a:prstGeom prst="rect">
            <a:avLst/>
          </a:prstGeom>
          <a:solidFill>
            <a:srgbClr val="2D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Service</a:t>
            </a:r>
            <a:endParaRPr kumimoji="1" lang="ko-KR" altLang="en-US" sz="20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9B1504-4A8F-6749-9CD0-3536E4E09E6D}"/>
              </a:ext>
            </a:extLst>
          </p:cNvPr>
          <p:cNvSpPr/>
          <p:nvPr/>
        </p:nvSpPr>
        <p:spPr>
          <a:xfrm>
            <a:off x="6487298" y="2594917"/>
            <a:ext cx="2240692" cy="926757"/>
          </a:xfrm>
          <a:prstGeom prst="rect">
            <a:avLst/>
          </a:prstGeom>
          <a:solidFill>
            <a:srgbClr val="2D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JPA Repository</a:t>
            </a:r>
            <a:endParaRPr kumimoji="1" lang="ko-KR" altLang="en-US" sz="20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A3E6126-7EED-9B47-BC79-811CA1426D81}"/>
              </a:ext>
            </a:extLst>
          </p:cNvPr>
          <p:cNvSpPr/>
          <p:nvPr/>
        </p:nvSpPr>
        <p:spPr>
          <a:xfrm>
            <a:off x="9510584" y="2594917"/>
            <a:ext cx="2240692" cy="926757"/>
          </a:xfrm>
          <a:prstGeom prst="rect">
            <a:avLst/>
          </a:prstGeom>
          <a:solidFill>
            <a:srgbClr val="2DB5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2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MySQL</a:t>
            </a:r>
            <a:endParaRPr kumimoji="1" lang="ko-KR" altLang="en-US" sz="20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CD71AB8-D393-A04B-83F9-906891B14597}"/>
              </a:ext>
            </a:extLst>
          </p:cNvPr>
          <p:cNvCxnSpPr>
            <a:cxnSpLocks/>
          </p:cNvCxnSpPr>
          <p:nvPr/>
        </p:nvCxnSpPr>
        <p:spPr>
          <a:xfrm>
            <a:off x="2681415" y="3058292"/>
            <a:ext cx="782596" cy="1"/>
          </a:xfrm>
          <a:prstGeom prst="straightConnector1">
            <a:avLst/>
          </a:prstGeom>
          <a:ln w="50800">
            <a:solidFill>
              <a:srgbClr val="0D927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76312CF-B4BE-0D40-AF48-FF846A5509AB}"/>
              </a:ext>
            </a:extLst>
          </p:cNvPr>
          <p:cNvCxnSpPr/>
          <p:nvPr/>
        </p:nvCxnSpPr>
        <p:spPr>
          <a:xfrm>
            <a:off x="5704702" y="3058293"/>
            <a:ext cx="782596" cy="1"/>
          </a:xfrm>
          <a:prstGeom prst="straightConnector1">
            <a:avLst/>
          </a:prstGeom>
          <a:ln w="50800">
            <a:solidFill>
              <a:srgbClr val="0D927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8A7F2A2-4FC6-8D4F-ADE7-9DA0C30B3712}"/>
              </a:ext>
            </a:extLst>
          </p:cNvPr>
          <p:cNvCxnSpPr/>
          <p:nvPr/>
        </p:nvCxnSpPr>
        <p:spPr>
          <a:xfrm>
            <a:off x="8727988" y="3058294"/>
            <a:ext cx="782596" cy="1"/>
          </a:xfrm>
          <a:prstGeom prst="straightConnector1">
            <a:avLst/>
          </a:prstGeom>
          <a:ln w="50800">
            <a:solidFill>
              <a:srgbClr val="0D927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광장이(가) 표시된 사진&#10;&#10;자동 생성된 설명">
            <a:extLst>
              <a:ext uri="{FF2B5EF4-FFF2-40B4-BE49-F238E27FC236}">
                <a16:creationId xmlns:a16="http://schemas.microsoft.com/office/drawing/2014/main" id="{2C2CDADC-1C09-E441-99B1-BC54B02956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461" y="-855021"/>
            <a:ext cx="9271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1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CC5FE19A-792F-8740-8E16-7457BCA1D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069" y="417918"/>
            <a:ext cx="9483007" cy="55751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D9C7205-FCD5-9847-883C-EEB64F4ED686}"/>
              </a:ext>
            </a:extLst>
          </p:cNvPr>
          <p:cNvSpPr/>
          <p:nvPr/>
        </p:nvSpPr>
        <p:spPr>
          <a:xfrm>
            <a:off x="1098070" y="1569308"/>
            <a:ext cx="1916980" cy="574802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D3773EC-9B6C-434A-BEB5-808C135BA0F9}"/>
              </a:ext>
            </a:extLst>
          </p:cNvPr>
          <p:cNvSpPr/>
          <p:nvPr/>
        </p:nvSpPr>
        <p:spPr>
          <a:xfrm>
            <a:off x="1098069" y="515721"/>
            <a:ext cx="4833173" cy="574802"/>
          </a:xfrm>
          <a:prstGeom prst="rect">
            <a:avLst/>
          </a:prstGeom>
          <a:noFill/>
          <a:ln w="317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801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D89ADFEC-4916-854B-84CF-9656AC880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749" y="449625"/>
            <a:ext cx="8486002" cy="595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16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2B1793E9-2F21-5645-81F4-223CFB639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810" y="610629"/>
            <a:ext cx="8538283" cy="522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2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788FF8B0-C5BA-3249-81E4-83B13BBCC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894" y="719608"/>
            <a:ext cx="8469799" cy="464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342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A6B6D21-A78C-2F49-9D2D-B3B8DA866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125" y="871666"/>
            <a:ext cx="9747750" cy="470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643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20FB9FEE-9760-9242-BD1E-C8770A03C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503" y="920235"/>
            <a:ext cx="8908993" cy="441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68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3C7ECC2-1909-454D-A618-2E825545A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55" y="824127"/>
            <a:ext cx="8560366" cy="471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334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1156</TotalTime>
  <Words>9</Words>
  <Application>Microsoft Macintosh PowerPoint</Application>
  <PresentationFormat>와이드스크린</PresentationFormat>
  <Paragraphs>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Noto Sans KR</vt:lpstr>
      <vt:lpstr>Noto Sans KR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11</cp:revision>
  <dcterms:created xsi:type="dcterms:W3CDTF">2021-05-19T04:14:31Z</dcterms:created>
  <dcterms:modified xsi:type="dcterms:W3CDTF">2021-05-19T23:34:50Z</dcterms:modified>
</cp:coreProperties>
</file>