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napToObjects="1" showGuides="1">
      <p:cViewPr>
        <p:scale>
          <a:sx n="122" d="100"/>
          <a:sy n="122" d="100"/>
        </p:scale>
        <p:origin x="816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67687-65F3-1C44-ACEE-C382EA82B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00F5DB-7AA8-4649-889C-482FD8F70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4C093-B4F6-5345-9A40-D4C4E148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6D22-62F2-774F-BD26-0440AFDA3822}" type="datetimeFigureOut">
              <a:rPr kumimoji="1" lang="ko-KR" altLang="en-US" smtClean="0"/>
              <a:t>2021. 5. 22.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D94AE-3D70-6B44-81A1-06AC7EFD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78DFE-9B7A-FC44-9DAC-C85B7D52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722A-9C29-454F-A2C4-567361CAF8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02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6EA03-CBE0-6441-801A-851F4AAB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DD57B9-B084-2042-8727-AB78E4727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19A87-69C9-3641-9B19-16267699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6D22-62F2-774F-BD26-0440AFDA3822}" type="datetimeFigureOut">
              <a:rPr kumimoji="1" lang="ko-KR" altLang="en-US" smtClean="0"/>
              <a:t>2021. 5. 22.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24934-2421-DD4D-90F5-477D9FA7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7E5BF-7A2C-4746-8927-9BA7795D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722A-9C29-454F-A2C4-567361CAF8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867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64D94E-364F-1441-AB9B-7D9034519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6466D7-3A35-E74F-AE50-B2CFF1AF6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7C459-5DD0-204C-8FEB-9F55E3F5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6D22-62F2-774F-BD26-0440AFDA3822}" type="datetimeFigureOut">
              <a:rPr kumimoji="1" lang="ko-KR" altLang="en-US" smtClean="0"/>
              <a:t>2021. 5. 22.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290C6-121B-704F-B03A-89F47B7E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7B393-7F66-3D4B-AA43-7E10C6DB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722A-9C29-454F-A2C4-567361CAF8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619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E3F1F-FADB-DC47-9D9E-38CF52B2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AB351-E483-1642-9346-E812CCDDD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E96D4-A636-BD40-BB7C-2B4F1517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6D22-62F2-774F-BD26-0440AFDA3822}" type="datetimeFigureOut">
              <a:rPr kumimoji="1" lang="ko-KR" altLang="en-US" smtClean="0"/>
              <a:t>2021. 5. 22.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89C35-1F60-EF48-BDA7-314AEA41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BB4E2-23F4-494B-9097-AD15B8FE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722A-9C29-454F-A2C4-567361CAF8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127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1FA4B-F403-D740-8E03-5F807C05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2A7E5-9DE2-FE42-9CBF-AE7E6774C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93447-1F87-F544-924A-B0795FBC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6D22-62F2-774F-BD26-0440AFDA3822}" type="datetimeFigureOut">
              <a:rPr kumimoji="1" lang="ko-KR" altLang="en-US" smtClean="0"/>
              <a:t>2021. 5. 22.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0C635-CDE9-344C-9C20-046C2665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DBF4F-0C40-C24D-84F7-A43FFCF9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722A-9C29-454F-A2C4-567361CAF8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25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92592-BC0E-C546-B51B-9F678DE1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1560E-1C33-2942-8E13-AABA0756B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D2D959-9C54-CF4A-B809-CD67138E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1D06A-5910-804F-BB82-51C812A9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6D22-62F2-774F-BD26-0440AFDA3822}" type="datetimeFigureOut">
              <a:rPr kumimoji="1" lang="ko-KR" altLang="en-US" smtClean="0"/>
              <a:t>2021. 5. 22.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076D6-2AF0-DB4F-BEE9-526B226B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574DF3-73CE-DC46-B10C-704C7AD4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722A-9C29-454F-A2C4-567361CAF8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024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5A2C0-A371-2441-B48E-9E075673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16AC6-0653-074A-9F23-000C19683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50360-3EB4-EF41-AF39-B74EAE54A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BA9B82-B016-F648-A838-8ADDC7B29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A12036-39CC-6242-B00C-716AF9524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ED4B6D-BAEC-1B4B-918E-0C75B478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6D22-62F2-774F-BD26-0440AFDA3822}" type="datetimeFigureOut">
              <a:rPr kumimoji="1" lang="ko-KR" altLang="en-US" smtClean="0"/>
              <a:t>2021. 5. 22.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BC85F4-C334-6543-961D-9E34B635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8BB58-BD7A-8A46-AC6A-54FC49CC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722A-9C29-454F-A2C4-567361CAF8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030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71869-4C0F-E54A-A1C0-AEB8D41A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B3F7E4-2E4E-3C40-B866-F0409DE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6D22-62F2-774F-BD26-0440AFDA3822}" type="datetimeFigureOut">
              <a:rPr kumimoji="1" lang="ko-KR" altLang="en-US" smtClean="0"/>
              <a:t>2021. 5. 22.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CFAA13-6857-EE4E-A292-2A93C000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D013FB-87EF-3D44-BA63-6DA7CDD8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722A-9C29-454F-A2C4-567361CAF8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228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C0D989-373A-CD4C-BEA9-5CDD22C3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6D22-62F2-774F-BD26-0440AFDA3822}" type="datetimeFigureOut">
              <a:rPr kumimoji="1" lang="ko-KR" altLang="en-US" smtClean="0"/>
              <a:t>2021. 5. 22.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D321CE-1F47-D74E-8ADE-B5E11821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DB29DC-C5A5-6340-A762-7AB9B476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722A-9C29-454F-A2C4-567361CAF8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522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DBCB-EED1-0540-BC12-4F3D6798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A2156-BDDA-964B-B36C-AED319B0F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45D524-86D0-404E-B472-7EE4EF9B3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C64E65-2C85-7D4E-B64F-B0FDC5AB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6D22-62F2-774F-BD26-0440AFDA3822}" type="datetimeFigureOut">
              <a:rPr kumimoji="1" lang="ko-KR" altLang="en-US" smtClean="0"/>
              <a:t>2021. 5. 22.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0D5004-CCE6-E049-BE36-6F488017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17182-2303-0247-B0B2-8B966D04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722A-9C29-454F-A2C4-567361CAF8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32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777DF-85B7-0244-A994-B41751D7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A672AC-5487-7B49-A4F1-08F58074D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B9ADD-B2F5-334E-921E-2761FAF83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EDEC7-4CE3-D64E-9FC4-198FDBB9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6D22-62F2-774F-BD26-0440AFDA3822}" type="datetimeFigureOut">
              <a:rPr kumimoji="1" lang="ko-KR" altLang="en-US" smtClean="0"/>
              <a:t>2021. 5. 22.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32639B-DF2F-D849-8022-5B381E97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5D7D1B-2733-D649-ABE8-EAC99292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722A-9C29-454F-A2C4-567361CAF8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484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3789D8-35F9-024E-9BF4-96A78CE0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F0B4E1-E8FC-9E40-8640-51F1F7ED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9FE53-AEF8-A641-9230-0791E43E3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76D22-62F2-774F-BD26-0440AFDA3822}" type="datetimeFigureOut">
              <a:rPr kumimoji="1" lang="ko-KR" altLang="en-US" smtClean="0"/>
              <a:t>2021. 5. 22.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533D5-9DC1-8949-B636-DC1E046F5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573C-FA51-1D41-910C-6C2440A1B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722A-9C29-454F-A2C4-567361CAF8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059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모니터, 검은색이(가) 표시된 사진&#10;&#10;자동 생성된 설명">
            <a:extLst>
              <a:ext uri="{FF2B5EF4-FFF2-40B4-BE49-F238E27FC236}">
                <a16:creationId xmlns:a16="http://schemas.microsoft.com/office/drawing/2014/main" id="{CAFBC6A2-02A2-4E43-9014-BBFE79B7E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0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B75390-0454-824C-83C1-ECB9A2BC7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133350"/>
            <a:ext cx="66802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0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7A1F1B-DFAE-3049-B1B5-57D9788D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58" y="1397000"/>
            <a:ext cx="10414000" cy="4064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610C1A7-BA1B-5D47-AC3F-C6E67C4205C1}"/>
              </a:ext>
            </a:extLst>
          </p:cNvPr>
          <p:cNvSpPr/>
          <p:nvPr/>
        </p:nvSpPr>
        <p:spPr>
          <a:xfrm>
            <a:off x="6647657" y="2856038"/>
            <a:ext cx="1602964" cy="15477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827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4D3CA3-9EB6-2F4B-A886-EE345E983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42" y="1417976"/>
            <a:ext cx="6299200" cy="2324100"/>
          </a:xfrm>
          <a:prstGeom prst="rect">
            <a:avLst/>
          </a:prstGeom>
        </p:spPr>
      </p:pic>
      <p:pic>
        <p:nvPicPr>
          <p:cNvPr id="7" name="그림 6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B483881B-50F4-3945-9691-C28D65CBA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572" y="1417976"/>
            <a:ext cx="4864100" cy="276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BFE09F-70AE-214E-BFB8-29F91C517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572" y="4186576"/>
            <a:ext cx="4863463" cy="140784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2A1A73-86C7-C842-9EE2-4AB139D54047}"/>
              </a:ext>
            </a:extLst>
          </p:cNvPr>
          <p:cNvSpPr/>
          <p:nvPr/>
        </p:nvSpPr>
        <p:spPr>
          <a:xfrm>
            <a:off x="470328" y="2968178"/>
            <a:ext cx="5762306" cy="67891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7384D8-A5A1-3D4A-9A1C-B4EF994450BC}"/>
              </a:ext>
            </a:extLst>
          </p:cNvPr>
          <p:cNvSpPr/>
          <p:nvPr/>
        </p:nvSpPr>
        <p:spPr>
          <a:xfrm>
            <a:off x="7223224" y="2553749"/>
            <a:ext cx="4064886" cy="100925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015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571E24-0F4E-AF4E-9E08-BA39BCF32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875" y="859307"/>
            <a:ext cx="10375900" cy="4432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81A392-073E-2E46-9322-8B52EF1E9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93" y="1566393"/>
            <a:ext cx="2514600" cy="22733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8A429DD-E5B8-6148-B3C7-686356F8719F}"/>
              </a:ext>
            </a:extLst>
          </p:cNvPr>
          <p:cNvSpPr/>
          <p:nvPr/>
        </p:nvSpPr>
        <p:spPr>
          <a:xfrm>
            <a:off x="792793" y="2428076"/>
            <a:ext cx="394876" cy="3466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4F8E64-7F43-6649-82FE-EC5D65F88959}"/>
              </a:ext>
            </a:extLst>
          </p:cNvPr>
          <p:cNvSpPr/>
          <p:nvPr/>
        </p:nvSpPr>
        <p:spPr>
          <a:xfrm>
            <a:off x="1187668" y="3082345"/>
            <a:ext cx="893379" cy="2704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15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1B29303-165D-1746-BD35-F691E557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37" y="1013503"/>
            <a:ext cx="4330700" cy="41529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DCB43F8-B669-3B43-B1EB-B78E615FC70D}"/>
              </a:ext>
            </a:extLst>
          </p:cNvPr>
          <p:cNvSpPr/>
          <p:nvPr/>
        </p:nvSpPr>
        <p:spPr>
          <a:xfrm>
            <a:off x="4068566" y="2619910"/>
            <a:ext cx="523982" cy="33904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 descr="텍스트, 스크린샷, 검은색, 화면이(가) 표시된 사진&#10;&#10;자동 생성된 설명">
            <a:extLst>
              <a:ext uri="{FF2B5EF4-FFF2-40B4-BE49-F238E27FC236}">
                <a16:creationId xmlns:a16="http://schemas.microsoft.com/office/drawing/2014/main" id="{C3191D5E-B007-5941-A5BD-5AC7BE03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566" y="702353"/>
            <a:ext cx="4343400" cy="4775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5B51285-5973-5D46-BD8B-A21B7B5E9AFD}"/>
              </a:ext>
            </a:extLst>
          </p:cNvPr>
          <p:cNvSpPr/>
          <p:nvPr/>
        </p:nvSpPr>
        <p:spPr>
          <a:xfrm>
            <a:off x="6475650" y="2864589"/>
            <a:ext cx="689238" cy="33904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85610E-145C-EF4A-95E6-720B5A90EB98}"/>
              </a:ext>
            </a:extLst>
          </p:cNvPr>
          <p:cNvSpPr/>
          <p:nvPr/>
        </p:nvSpPr>
        <p:spPr>
          <a:xfrm>
            <a:off x="6475649" y="4495061"/>
            <a:ext cx="2029523" cy="42766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984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801176B-A3AA-4244-9E92-41A4FE49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704850"/>
            <a:ext cx="104013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5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모니터, 실내, 스크린샷이(가) 표시된 사진&#10;&#10;자동 생성된 설명">
            <a:extLst>
              <a:ext uri="{FF2B5EF4-FFF2-40B4-BE49-F238E27FC236}">
                <a16:creationId xmlns:a16="http://schemas.microsoft.com/office/drawing/2014/main" id="{D34C4A41-BB32-634E-A07E-EF07F67A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50" y="575154"/>
            <a:ext cx="7848600" cy="5181600"/>
          </a:xfrm>
          <a:prstGeom prst="rect">
            <a:avLst/>
          </a:prstGeom>
        </p:spPr>
      </p:pic>
      <p:pic>
        <p:nvPicPr>
          <p:cNvPr id="7" name="그림 6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BB38B69C-FD86-274B-85F7-04F219BF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8071" y="1845154"/>
            <a:ext cx="7823200" cy="2641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7E9FFCA-7FDB-5C4C-80B9-4553A5C56D62}"/>
              </a:ext>
            </a:extLst>
          </p:cNvPr>
          <p:cNvSpPr/>
          <p:nvPr/>
        </p:nvSpPr>
        <p:spPr>
          <a:xfrm>
            <a:off x="-997421" y="2725013"/>
            <a:ext cx="2374275" cy="166831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467FD0-5CF5-EE48-8F20-EA765E123504}"/>
              </a:ext>
            </a:extLst>
          </p:cNvPr>
          <p:cNvSpPr/>
          <p:nvPr/>
        </p:nvSpPr>
        <p:spPr>
          <a:xfrm>
            <a:off x="6764469" y="4614535"/>
            <a:ext cx="3020662" cy="18869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974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66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94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36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882A593-E8EC-8341-8647-2A332F16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58" y="1002082"/>
            <a:ext cx="10083981" cy="48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04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995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132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937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655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84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8BAD0F-C323-8446-B2AE-91270F52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04" y="1630593"/>
            <a:ext cx="7607014" cy="21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0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59E4AF0B-C19C-A54E-8DDC-782ABAEFB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2062" y="830700"/>
            <a:ext cx="7272105" cy="3721607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CF2CD7E-9469-9541-85B6-9E1DDF02A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807" y="830700"/>
            <a:ext cx="6066431" cy="42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1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D06BED-140C-8748-A99C-4F193D547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869" y="1231891"/>
            <a:ext cx="5412412" cy="412709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0A841B3-8930-AA4F-97F0-23197A555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68" y="1776970"/>
            <a:ext cx="5839432" cy="303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AE287F7-55EE-9544-9FFC-4B63636EC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61" r="17200"/>
          <a:stretch/>
        </p:blipFill>
        <p:spPr>
          <a:xfrm>
            <a:off x="956923" y="1417833"/>
            <a:ext cx="7632274" cy="340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3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5E02133-CF3B-4F4F-B022-48888730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1504950"/>
            <a:ext cx="63373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8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43446C4-6A4A-4846-9B1B-0F863DDEB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39" y="1314807"/>
            <a:ext cx="8890167" cy="36989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F7B4D0-01F8-BC4E-9505-CCDFE91F1385}"/>
              </a:ext>
            </a:extLst>
          </p:cNvPr>
          <p:cNvSpPr/>
          <p:nvPr/>
        </p:nvSpPr>
        <p:spPr>
          <a:xfrm>
            <a:off x="3925478" y="3455127"/>
            <a:ext cx="2170522" cy="3390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F5AF0C-A22A-5646-824B-5326673B9ECD}"/>
              </a:ext>
            </a:extLst>
          </p:cNvPr>
          <p:cNvSpPr/>
          <p:nvPr/>
        </p:nvSpPr>
        <p:spPr>
          <a:xfrm>
            <a:off x="1524000" y="1293787"/>
            <a:ext cx="9354207" cy="386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E802DC-A2EA-8F4B-B0AD-E3BBA2D7A4F5}"/>
              </a:ext>
            </a:extLst>
          </p:cNvPr>
          <p:cNvSpPr/>
          <p:nvPr/>
        </p:nvSpPr>
        <p:spPr>
          <a:xfrm>
            <a:off x="3874276" y="1700978"/>
            <a:ext cx="694420" cy="38617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940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6A33977B-9E80-314C-A67F-C3BD20E4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239" y="336977"/>
            <a:ext cx="6601532" cy="6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0</Words>
  <Application>Microsoft Macintosh PowerPoint</Application>
  <PresentationFormat>와이드스크린</PresentationFormat>
  <Paragraphs>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18</cp:revision>
  <dcterms:created xsi:type="dcterms:W3CDTF">2021-05-22T06:15:27Z</dcterms:created>
  <dcterms:modified xsi:type="dcterms:W3CDTF">2021-05-23T08:43:01Z</dcterms:modified>
</cp:coreProperties>
</file>