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03F4D-E504-FB43-B157-8562A2ED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52E2C-179D-B44C-A38E-BEB766344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C20D04-029A-8641-A669-39387509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3B415-6482-E445-B75B-0A92B050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6D6C4-B15C-DD4D-AF42-195C5F10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25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21306-CC28-BB43-92DA-C813F6BE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C2832E-BF28-064E-B6C7-A5030E6F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DEC7C-166C-8849-9839-3E68C3F4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886E5-C132-2141-B235-E4AA133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6EDB1-2E1E-5A49-B67E-C0248B8C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221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5D8F32-E1A8-A244-B365-6E09411F4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A38EAA-06D5-FA43-AEA1-389F44C14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B6A60B-D712-1C4F-B441-D36695647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6E2F0-A421-6C49-A785-E3D6DD39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47D7C6-E024-2E4C-AD41-0DD68444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18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94ADB-2075-6142-8CC8-EB1400BA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9733C-9610-B544-9BB0-6982A0A8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76CC3-1CAE-CD47-A307-A2283B8F5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429EFE-FF23-A642-A03B-A015F216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0469F-88C3-6546-B916-F417A8A3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53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A3E06-AB37-E348-A955-2625138C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5533C3-3D83-1A4C-8ED6-830BB6DF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8D8D3-4274-0647-8720-34870211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4D692-85AA-3645-AF0D-563A36D9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C2154-8523-5149-A3F6-53197F4B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374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3942-314F-0B40-8F26-3C7EE5AE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69FBB-6008-7541-8BDE-89D8860C7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9B2B4-52DA-FE44-8259-D60C19624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7AD5A-9EA8-1B4B-AE2F-3E12159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4FF3C-B59F-8444-B018-784D7F6E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7FF69-568C-7E47-A5DC-2380ED4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16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7B181-E96A-8A4A-991F-EF42465D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68B81-9A80-A443-AD71-ADE2AE13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59B7DB-192E-E349-AD1C-013C2D0C4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550783-3F0E-FA4D-98B5-EEBEF9B5E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27653D-0E31-D04D-AA74-6E108ADD5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940EA3-9ED5-4A49-AD98-FB1BD09B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0AD591-4039-A540-89E8-007D83E0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161D88-15D8-F745-9004-2A7DF24B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801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7763E-6922-4847-849D-5654EDBF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37542A-D2F6-B541-9122-AE1546656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934A74-E634-8645-A84D-F98AC527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960BC5-C526-C244-88FA-7AF47A92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926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71B896-E4F5-EB45-ABCD-DCC8892E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F487A-39B4-BE4F-809B-BD2FD239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B328C2-E553-5B46-AD04-27893200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31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48F9-C050-DA4A-8306-FF47DF8F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BC9C1-F681-4A45-8E33-C9CE2E0A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9697E0-DBB2-4447-9A11-594F56432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3D5C3C-F0E2-E046-9136-07CF29D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75919-8414-E147-A9B2-681AFD8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FE1AD1-E211-6A41-AAD3-C90A4BF8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883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DC57-DB77-694A-A5C3-A416A91F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D0E527-4F6D-1449-9E32-4D34FB660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EA4020-A9FC-DE4F-AB61-53AFAD269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B535AF-7326-9E4B-9E41-31160A58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C2CAE-EB21-7C41-820B-211F69F5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2051E-046C-ED43-A5E5-F3DFC458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90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FF3A94-0AC4-CF48-A79C-0CDBD1B9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85B02-63FD-C447-B052-B73671C18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05A63-BACC-404A-A822-89771CF8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2BE94-100E-5447-AFA0-A1B4DD65809F}" type="datetimeFigureOut">
              <a:rPr kumimoji="1" lang="ko-KR" altLang="en-US" smtClean="0"/>
              <a:t>2021. 8. 14.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98425-8539-E445-8646-448D817C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07F5C-EC48-E84E-9F60-54CCF0354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2A0F-FEE6-1C4E-BE85-B99E2C65918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16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1DF5DF-CAC1-894E-B745-B269DBED429A}"/>
              </a:ext>
            </a:extLst>
          </p:cNvPr>
          <p:cNvSpPr txBox="1"/>
          <p:nvPr/>
        </p:nvSpPr>
        <p:spPr>
          <a:xfrm>
            <a:off x="3786308" y="1968217"/>
            <a:ext cx="417774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6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JPA</a:t>
            </a:r>
            <a:endParaRPr kumimoji="1" lang="ko-KR" altLang="en-US" sz="16600" b="1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AA396E7D-B948-B743-9761-AEAAFDD7AAC5}"/>
              </a:ext>
            </a:extLst>
          </p:cNvPr>
          <p:cNvCxnSpPr>
            <a:cxnSpLocks/>
          </p:cNvCxnSpPr>
          <p:nvPr/>
        </p:nvCxnSpPr>
        <p:spPr>
          <a:xfrm>
            <a:off x="3234763" y="1968217"/>
            <a:ext cx="561670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C4E017F-1465-D543-A405-97597737C7F3}"/>
              </a:ext>
            </a:extLst>
          </p:cNvPr>
          <p:cNvCxnSpPr>
            <a:cxnSpLocks/>
          </p:cNvCxnSpPr>
          <p:nvPr/>
        </p:nvCxnSpPr>
        <p:spPr>
          <a:xfrm>
            <a:off x="3277610" y="4851459"/>
            <a:ext cx="557385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2E97BB-E148-4C49-9B39-3EE16055A11F}"/>
              </a:ext>
            </a:extLst>
          </p:cNvPr>
          <p:cNvSpPr txBox="1"/>
          <p:nvPr/>
        </p:nvSpPr>
        <p:spPr>
          <a:xfrm>
            <a:off x="3330271" y="4301706"/>
            <a:ext cx="565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용감하게 </a:t>
            </a:r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JPA</a:t>
            </a:r>
            <a:r>
              <a:rPr kumimoji="1" lang="ko-KR" altLang="en-US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를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활용하고 싶은 개발자를 위한 뼈대 이야기</a:t>
            </a:r>
          </a:p>
        </p:txBody>
      </p:sp>
    </p:spTree>
    <p:extLst>
      <p:ext uri="{BB962C8B-B14F-4D97-AF65-F5344CB8AC3E}">
        <p14:creationId xmlns:p14="http://schemas.microsoft.com/office/powerpoint/2010/main" val="4105954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KR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2</cp:revision>
  <dcterms:created xsi:type="dcterms:W3CDTF">2021-08-14T07:07:45Z</dcterms:created>
  <dcterms:modified xsi:type="dcterms:W3CDTF">2021-08-14T07:12:16Z</dcterms:modified>
</cp:coreProperties>
</file>