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F6"/>
    <a:srgbClr val="FFFFFF"/>
    <a:srgbClr val="299AD0"/>
    <a:srgbClr val="528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7C486-974A-4DE8-8132-267917DC9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1F854-07C1-44A6-BA69-8A031A665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15E61-8B3B-459E-8F66-A59B0969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DA92-C57C-464C-9126-08491252B21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CE5FC-8955-4FF9-BCFA-AA470AB2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71E07-44DC-4FA7-AB9A-EA1C464D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7519-47E2-46EB-8DA6-5AE7E5E90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3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EF9FF-90A3-40E6-94BE-752976AB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6C76BB-0C4A-4C70-BD77-FECA0A07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E599A-66DA-49BD-B223-F48B1AEC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DA92-C57C-464C-9126-08491252B21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1B0DA-8E05-4561-BE9E-94C4F858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C0011-303C-4C7E-BC73-F271463A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7519-47E2-46EB-8DA6-5AE7E5E90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1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A914B9-3833-4393-BDE2-71E839C85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1E20A8-3393-45EA-9257-555F3B839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E6333-2155-4D90-AEE2-39366AF4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DA92-C57C-464C-9126-08491252B21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762E1-46F7-483B-ADB6-FAA7308F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8C9D9-CBD6-4946-A333-A8F98015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7519-47E2-46EB-8DA6-5AE7E5E90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2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A44A9-F15A-495F-A452-DDC16FD7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711B0-E17D-4061-883D-F80CBCF8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1E72E-4737-4AA1-9C17-04A76A4C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DA92-C57C-464C-9126-08491252B21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7E157-486B-4BFD-BFD8-08837039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C6E50-70A7-43B4-BBD7-7A33BE50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7519-47E2-46EB-8DA6-5AE7E5E90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0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EF93D-6D6E-4BE5-A30F-A33D82FA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96A679-AB81-423C-9E43-0E3C8E2F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F79AA-3307-4ADF-8B93-AC22E15A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DA92-C57C-464C-9126-08491252B21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65DA4-97B9-4ABE-9770-901B2DCE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25D02-BF60-49EB-96AE-85AF7AA1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7519-47E2-46EB-8DA6-5AE7E5E90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8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913E5-E9E7-4613-AF3E-9F3B5E29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FB942-42E0-4712-B136-913341F04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3F2EC-EE89-42D2-BA1D-E1802A971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9181E2-0B39-4703-AA11-C3634B77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DA92-C57C-464C-9126-08491252B21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DAF0C7-5F67-44D8-AD6D-FA50E5FB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0F8A7-684B-448C-9D04-ACA6482E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7519-47E2-46EB-8DA6-5AE7E5E90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3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3D4D6-A821-4E9D-85AA-7441F41F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0D545-3FE0-49B2-AFC4-F431ABA0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755765-9B73-4502-B792-7194C1018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17CF3B-F858-42B6-A201-BCEAF3EFD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C477C3-7F3B-48B2-8B52-50E2B1C88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2C769-68D5-47A1-B47A-57EB5768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DA92-C57C-464C-9126-08491252B21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9ED6F3-2B90-4E69-908B-BE0628D8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382B84-0340-4A61-BB31-C48CD610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7519-47E2-46EB-8DA6-5AE7E5E90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9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120-C288-446E-B3DE-21EA64CA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F1DB46-FB02-418F-8874-DB1A96B8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DA92-C57C-464C-9126-08491252B21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E8CE6-7215-4AD7-AD4A-F4075D50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6D2E82-B60D-4DFF-96C1-1D619226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7519-47E2-46EB-8DA6-5AE7E5E90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7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0F763C-4584-4B38-B493-3B528005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DA92-C57C-464C-9126-08491252B21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1844EA-1B9E-4F23-A21C-B223ED97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9B539-BECF-414C-8255-9049B4B4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7519-47E2-46EB-8DA6-5AE7E5E90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85568-478A-4A5D-AF7B-10C53037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803C6-D698-48C7-B5B1-BE211CA5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12B72C-7002-4237-800E-2E0AE805B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BE62D0-CB67-4D8D-B090-E3A7B7BF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DA92-C57C-464C-9126-08491252B21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49AD5-99F4-480B-ABFA-634EDC1C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13086-B4F3-4C00-A5AD-CEBF9520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7519-47E2-46EB-8DA6-5AE7E5E90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3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0E57C-994C-44C6-A29F-2906EECA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3EEA2B-58CF-4B88-AB74-959C64BD5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0871E-7F24-4E21-9599-6D6DF1E6E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A72F2-02AF-4294-83C6-217DBAF7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DA92-C57C-464C-9126-08491252B21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4D684-3762-4167-84B7-6DA9561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F3312-DFE4-4AB3-B76E-9120C867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7519-47E2-46EB-8DA6-5AE7E5E90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63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FB89A8-7AD8-4441-98EB-E8E7A710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E8766-0023-46A3-9507-F90C5BC4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09E54-2FDD-4FE5-A643-3A5411898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0DA92-C57C-464C-9126-08491252B21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26668-3D80-48E8-8F85-A38FE57FD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19CFE-6BD4-4EBB-9180-44509FB07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7519-47E2-46EB-8DA6-5AE7E5E90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1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4874C3-DC31-4807-B7A7-4DD460F60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735"/>
            <a:ext cx="12192000" cy="28865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C6DC46-7A3F-4B56-BB07-36DE410D769C}"/>
              </a:ext>
            </a:extLst>
          </p:cNvPr>
          <p:cNvSpPr/>
          <p:nvPr/>
        </p:nvSpPr>
        <p:spPr>
          <a:xfrm>
            <a:off x="1512277" y="254977"/>
            <a:ext cx="905608" cy="747346"/>
          </a:xfrm>
          <a:prstGeom prst="rect">
            <a:avLst/>
          </a:prstGeom>
          <a:solidFill>
            <a:srgbClr val="299A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59D786-E511-4E4D-B2A9-42901FC40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893" y="1111105"/>
            <a:ext cx="12382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9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2C49357-68E1-4B91-9007-FF233BDF8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95" y="748291"/>
            <a:ext cx="566160" cy="5170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000AE0-2CAD-4928-9404-2C34C4D3F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008" y="3953164"/>
            <a:ext cx="6145428" cy="776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91FA2-407D-49E2-B518-2A0D6669E9F1}"/>
              </a:ext>
            </a:extLst>
          </p:cNvPr>
          <p:cNvSpPr txBox="1"/>
          <p:nvPr/>
        </p:nvSpPr>
        <p:spPr>
          <a:xfrm>
            <a:off x="4039286" y="4162896"/>
            <a:ext cx="1736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powered by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CCA481-4EFA-4B56-95E0-358B9493E11A}"/>
              </a:ext>
            </a:extLst>
          </p:cNvPr>
          <p:cNvSpPr/>
          <p:nvPr/>
        </p:nvSpPr>
        <p:spPr>
          <a:xfrm>
            <a:off x="4755731" y="4141355"/>
            <a:ext cx="2781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>
                <a:latin typeface="Bitter" panose="02000000000000000000" pitchFamily="2" charset="0"/>
              </a:rPr>
              <a:t>Covenant LAB</a:t>
            </a:r>
            <a:endParaRPr lang="en-US" altLang="ko-KR" sz="2000" dirty="0"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0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E28F1-14BE-4CAF-BF96-83777B5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ADMIN PAGE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B85B-4714-4157-898A-695BBF73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4" y="1253330"/>
            <a:ext cx="10515600" cy="55393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Baloo </a:t>
            </a:r>
            <a:r>
              <a:rPr lang="en-US" altLang="ko-KR" dirty="0" err="1"/>
              <a:t>Chettan</a:t>
            </a:r>
            <a:r>
              <a:rPr lang="en-US" altLang="ko-KR" dirty="0"/>
              <a:t> 2</a:t>
            </a:r>
          </a:p>
          <a:p>
            <a:pPr lvl="1"/>
            <a:r>
              <a:rPr lang="ko-KR" altLang="en-US" dirty="0"/>
              <a:t>구글 무료폰트    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  <a:endParaRPr lang="en-US" altLang="ko-KR" dirty="0"/>
          </a:p>
          <a:p>
            <a:r>
              <a:rPr lang="en-US" altLang="ko-KR" dirty="0"/>
              <a:t>Merriweather </a:t>
            </a:r>
          </a:p>
          <a:p>
            <a:pPr lvl="1"/>
            <a:r>
              <a:rPr lang="ko-KR" altLang="en-US" dirty="0">
                <a:latin typeface="Merriweather" panose="00000500000000000000" pitchFamily="2" charset="0"/>
              </a:rPr>
              <a:t>구글 무료폰트</a:t>
            </a:r>
            <a:endParaRPr lang="en-US" altLang="ko-KR" dirty="0">
              <a:latin typeface="Merriweather" panose="00000500000000000000" pitchFamily="2" charset="0"/>
            </a:endParaRPr>
          </a:p>
          <a:p>
            <a:pPr lvl="1"/>
            <a:r>
              <a:rPr lang="en-US" altLang="ko-KR" dirty="0">
                <a:latin typeface="Merriweather" panose="00000500000000000000" pitchFamily="2" charset="0"/>
              </a:rPr>
              <a:t>Covenant</a:t>
            </a:r>
          </a:p>
          <a:p>
            <a:r>
              <a:rPr lang="en-US" altLang="ko-KR" dirty="0" err="1"/>
              <a:t>Markazi</a:t>
            </a:r>
            <a:r>
              <a:rPr lang="en-US" altLang="ko-KR" dirty="0"/>
              <a:t> Text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Markazi Text Bold" pitchFamily="2"/>
              </a:rPr>
              <a:t>Covenant</a:t>
            </a:r>
          </a:p>
          <a:p>
            <a:r>
              <a:rPr lang="en-US" altLang="ko-KR" dirty="0" err="1"/>
              <a:t>Nanum</a:t>
            </a:r>
            <a:r>
              <a:rPr lang="en-US" altLang="ko-KR" dirty="0"/>
              <a:t> Pen Script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Covenant</a:t>
            </a:r>
            <a:endParaRPr lang="en-US" altLang="ko-KR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dirty="0"/>
              <a:t>Bitter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A5F935-3B19-4152-970C-420C292329C3}"/>
              </a:ext>
            </a:extLst>
          </p:cNvPr>
          <p:cNvSpPr/>
          <p:nvPr/>
        </p:nvSpPr>
        <p:spPr>
          <a:xfrm>
            <a:off x="6370181" y="815975"/>
            <a:ext cx="1019175" cy="1019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4D88-A0AF-406C-844B-058C533B9A3E}"/>
              </a:ext>
            </a:extLst>
          </p:cNvPr>
          <p:cNvSpPr txBox="1"/>
          <p:nvPr/>
        </p:nvSpPr>
        <p:spPr>
          <a:xfrm>
            <a:off x="6241143" y="2506660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팬톤</a:t>
            </a:r>
            <a:r>
              <a:rPr lang="ko-KR" altLang="en-US" dirty="0"/>
              <a:t> 색상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E3A5E-9FDD-4AB7-BD55-0CB51D54A586}"/>
              </a:ext>
            </a:extLst>
          </p:cNvPr>
          <p:cNvSpPr txBox="1"/>
          <p:nvPr/>
        </p:nvSpPr>
        <p:spPr>
          <a:xfrm>
            <a:off x="6241143" y="269523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그린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B2A65-87BF-47EC-BBEC-5B15891357D1}"/>
              </a:ext>
            </a:extLst>
          </p:cNvPr>
          <p:cNvSpPr/>
          <p:nvPr/>
        </p:nvSpPr>
        <p:spPr>
          <a:xfrm>
            <a:off x="6370183" y="314551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13316E-C406-42B2-BE2A-CE100EC08736}"/>
              </a:ext>
            </a:extLst>
          </p:cNvPr>
          <p:cNvSpPr/>
          <p:nvPr/>
        </p:nvSpPr>
        <p:spPr>
          <a:xfrm>
            <a:off x="6370183" y="4164690"/>
            <a:ext cx="1019175" cy="1019175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6A36A-2D21-48F9-AF62-3C3FFD9C0C1F}"/>
              </a:ext>
            </a:extLst>
          </p:cNvPr>
          <p:cNvSpPr/>
          <p:nvPr/>
        </p:nvSpPr>
        <p:spPr>
          <a:xfrm>
            <a:off x="7389358" y="3145514"/>
            <a:ext cx="1019175" cy="1019175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BEFE8-A323-4057-B44B-A80EA8B4DE1E}"/>
              </a:ext>
            </a:extLst>
          </p:cNvPr>
          <p:cNvSpPr/>
          <p:nvPr/>
        </p:nvSpPr>
        <p:spPr>
          <a:xfrm>
            <a:off x="7389357" y="4164689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C1570-03F4-4165-A497-DB71940A8F89}"/>
              </a:ext>
            </a:extLst>
          </p:cNvPr>
          <p:cNvSpPr/>
          <p:nvPr/>
        </p:nvSpPr>
        <p:spPr>
          <a:xfrm>
            <a:off x="6370181" y="5171513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0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CF017B-D3F9-46BF-8E6B-D6E43BE3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719532" y="646151"/>
            <a:ext cx="11715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7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나눔손글씨 펜</vt:lpstr>
      <vt:lpstr>맑은 고딕</vt:lpstr>
      <vt:lpstr>Arial</vt:lpstr>
      <vt:lpstr>Bitter</vt:lpstr>
      <vt:lpstr>Markazi Text Bold</vt:lpstr>
      <vt:lpstr>Merriweather</vt:lpstr>
      <vt:lpstr>Office 테마</vt:lpstr>
      <vt:lpstr>PowerPoint 프레젠테이션</vt:lpstr>
      <vt:lpstr>PowerPoint 프레젠테이션</vt:lpstr>
      <vt:lpstr>ADMIN PAGE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4</cp:revision>
  <dcterms:created xsi:type="dcterms:W3CDTF">2020-03-25T09:17:54Z</dcterms:created>
  <dcterms:modified xsi:type="dcterms:W3CDTF">2020-03-25T10:32:03Z</dcterms:modified>
</cp:coreProperties>
</file>