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405B6-DE11-4FF3-9ADE-42E165FB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F97C2B-652F-411E-A646-6630DE93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D621F-B7C8-46B2-9DAB-958072FC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465DD-FF70-4D16-AC25-9A983DC1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0B3BA-6A60-4A12-9630-F64E7B5E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7A7C0-4027-405D-B44F-D5541AE7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C1C61-CBBB-436C-98B8-85121173E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443B3-31F7-4AEB-BCBE-6FAEA4E0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42D74-8297-49AE-A4DA-7276795A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EB160-5032-4F50-AF68-8B613FE7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2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648354-5B3A-466D-9171-D2BA5F1C4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2CC51-5D17-43CB-B8BB-A17B943B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7F023-26A2-4367-9985-3343A837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C2B96-1B9D-433C-B9D7-F095E164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92C5B-509D-47BB-94C8-67DC4F54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8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9F56E-A3D8-4533-B903-E6C3F713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7CDB2-6022-4BC2-BE8D-1D5C4C65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E857B-31F9-4F4D-880F-98E5950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7A3C4-F813-4405-B165-70DE5C0C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E1F74-7106-47A2-BFE2-0BADCFBE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59135-A6B6-44C7-B418-193DB4CA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1DC54-BAE3-47DF-8EFA-194618EB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36A50-527A-41F4-9806-45606A18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2AE33-A447-436F-AF01-FB2075A2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6BE14-4E70-48EB-95F1-AE7B7F82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18DC1-F55F-45ED-A468-D17649A9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39850-BCCB-40AD-8F81-40A5ABA2E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B632B-292E-453B-8BF3-79631B9FB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58600-F786-4368-BD1A-745B63DF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CAED8-11F0-4E49-A57E-D789F303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EC445-64D2-4D79-86D5-518BDA39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56B7-93EE-4338-8EA5-FBA47242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0F5A6-EBB1-4DC9-84BB-D49B36CE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54AAA-8C13-417D-9487-A6653089E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6DD42-9FE4-4CBC-B008-C81038B3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A6EE9D-462D-4ABF-82F2-5C9D1272C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E40926-ECE6-4CC4-A5CF-075A0B24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83F88C-8363-4DA4-9188-AE5FB49B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EA979-FF7A-4803-8590-F3DB4603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7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85347-666C-47C7-8E38-7074F43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7294FF-B67F-4F8E-92DF-54A3FDAC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779A28-A9D8-4420-9E40-56BCDACC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990DA6-0030-42EE-81AA-F318D6AE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0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BBB1A-5932-4F6F-95F4-C7DF5DED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F4D2C-0B57-415C-A746-19E72594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C0C1E-56CA-44A2-83EB-4080F21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3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C5887-1EDC-4804-BA81-62754A8B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954D0-8CD3-4B94-B8CD-309DD176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FEC420-CE77-4178-BF85-D3E5FC39F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185DC-09DA-44D2-88D9-AE295915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ECBCF-3ED4-4749-835A-79664CEC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89591-FE88-4963-8A4D-CD1D2AB1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3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DC15F-A4E5-4A04-B9A2-F270C0B7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3B024C-80BF-409E-A153-7680C9DD0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2C9EE-E8D0-4DC2-A584-CA94BA59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0CE390-E8E3-45E0-91B5-986E51C5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6A2DE-42D6-4DBF-BB03-D3EC8ED0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20045-A005-4EEB-983D-B2AEE00C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3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C9F95-F95A-488B-A702-48C519B5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FBB6C-44B4-43A9-BC11-2741D4BC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4C4CE-94FC-4079-96FD-3453029AA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FA89-92DA-4608-A137-6B78CAB43FE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2276A-DA75-4B63-B17C-4D9B55A27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D1DE7-6566-4165-BF68-CA4606B80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7E58-437F-42BA-8C23-CAE58AB2D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11659BF-1129-449C-A485-8E4D0A25AEF2}"/>
              </a:ext>
            </a:extLst>
          </p:cNvPr>
          <p:cNvSpPr/>
          <p:nvPr/>
        </p:nvSpPr>
        <p:spPr>
          <a:xfrm>
            <a:off x="490537" y="2176463"/>
            <a:ext cx="3776663" cy="2976562"/>
          </a:xfrm>
          <a:prstGeom prst="rect">
            <a:avLst/>
          </a:prstGeom>
          <a:solidFill>
            <a:srgbClr val="E8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A1485E-62EB-4EDE-B44C-E1AF271ED0C6}"/>
              </a:ext>
            </a:extLst>
          </p:cNvPr>
          <p:cNvSpPr/>
          <p:nvPr/>
        </p:nvSpPr>
        <p:spPr>
          <a:xfrm>
            <a:off x="919162" y="361949"/>
            <a:ext cx="4791075" cy="1181100"/>
          </a:xfrm>
          <a:prstGeom prst="rect">
            <a:avLst/>
          </a:prstGeom>
          <a:solidFill>
            <a:srgbClr val="E8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C363F5-EF83-4E42-93A4-045C52066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67200" y="361949"/>
            <a:ext cx="6762750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hone 11 Pro - 나무위키">
            <a:extLst>
              <a:ext uri="{FF2B5EF4-FFF2-40B4-BE49-F238E27FC236}">
                <a16:creationId xmlns:a16="http://schemas.microsoft.com/office/drawing/2014/main" id="{A2113D7C-FEAF-4556-8D30-3119DBB48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534989"/>
            <a:ext cx="3067050" cy="76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F59E0F-6D5C-4B21-9B43-3D2694FFA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52969" y="2412206"/>
            <a:ext cx="2037462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3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3</cp:revision>
  <dcterms:created xsi:type="dcterms:W3CDTF">2020-04-21T15:14:24Z</dcterms:created>
  <dcterms:modified xsi:type="dcterms:W3CDTF">2020-04-21T16:27:34Z</dcterms:modified>
</cp:coreProperties>
</file>