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6A2"/>
    <a:srgbClr val="14649E"/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64" autoAdjust="0"/>
  </p:normalViewPr>
  <p:slideViewPr>
    <p:cSldViewPr snapToGrid="0">
      <p:cViewPr varScale="1">
        <p:scale>
          <a:sx n="94" d="100"/>
          <a:sy n="94" d="100"/>
        </p:scale>
        <p:origin x="432" y="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용감이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D8AFD2-B601-417E-B11E-11A1A0E66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/>
          <a:stretch/>
        </p:blipFill>
        <p:spPr>
          <a:xfrm>
            <a:off x="50800" y="0"/>
            <a:ext cx="120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61B7E5-A81A-4CEB-894A-C4215C29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36" y="2116546"/>
            <a:ext cx="1629439" cy="1615917"/>
          </a:xfrm>
          <a:prstGeom prst="rect">
            <a:avLst/>
          </a:prstGeom>
        </p:spPr>
      </p:pic>
      <p:pic>
        <p:nvPicPr>
          <p:cNvPr id="1026" name="Picture 2" descr="헉헉 네이버 웨일 고래 너무 귀엽다">
            <a:extLst>
              <a:ext uri="{FF2B5EF4-FFF2-40B4-BE49-F238E27FC236}">
                <a16:creationId xmlns:a16="http://schemas.microsoft.com/office/drawing/2014/main" id="{9322F158-1E8F-4C1E-97BA-ECC7D1BC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02" y="1959415"/>
            <a:ext cx="1781257" cy="17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FBF561-B1FA-4A5C-AFFC-829977A1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92" y="5361523"/>
            <a:ext cx="1724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키큰, 도시이(가) 표시된 사진&#10;&#10;자동 생성된 설명">
            <a:extLst>
              <a:ext uri="{FF2B5EF4-FFF2-40B4-BE49-F238E27FC236}">
                <a16:creationId xmlns:a16="http://schemas.microsoft.com/office/drawing/2014/main" id="{ED287D79-32B9-4133-A8F9-9278AE374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7"/>
          <a:stretch/>
        </p:blipFill>
        <p:spPr>
          <a:xfrm>
            <a:off x="0" y="381000"/>
            <a:ext cx="121920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20</cp:revision>
  <dcterms:created xsi:type="dcterms:W3CDTF">2020-09-30T00:09:28Z</dcterms:created>
  <dcterms:modified xsi:type="dcterms:W3CDTF">2021-01-01T13:54:53Z</dcterms:modified>
</cp:coreProperties>
</file>