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64" autoAdjust="0"/>
  </p:normalViewPr>
  <p:slideViewPr>
    <p:cSldViewPr snapToGrid="0">
      <p:cViewPr varScale="1">
        <p:scale>
          <a:sx n="94" d="100"/>
          <a:sy n="94" d="100"/>
        </p:scale>
        <p:origin x="480" y="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D67F-AB33-450C-9991-D98F0F1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57A6A-BC9A-407F-8955-A9BF7A1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89A3-3E5A-432D-97BC-3342F79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31C25-CE56-43A6-875E-22E3FB6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5F70-D46F-4F60-BA94-752A4BE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AC79-81BA-404A-862F-72217B8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45919-9671-4BCF-9BA2-F66A7A7A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31E6-BD82-4C8A-9673-95B185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A1B-54F7-4C9D-AF7D-622154C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BFCC-F176-4FA6-9C17-98207F2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15F9-E7B4-4F97-9621-076BC858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E9307-964E-4F4A-A45A-63FB98F9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6F68-BB4B-4B41-8DCD-F5D8B62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B744A-F766-4BF9-8E63-1181DB5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95F-8706-4B2E-9662-3B38511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48FD-D127-414D-B2D7-D345B0E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E0FA-B4EA-4136-83E0-D8F7F95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D369-9539-465F-8C8E-8E83D70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0F851-B257-4B6C-9208-1AD6BC7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F82E-585F-4076-8504-CD87613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1DF-B7B3-4440-819E-A57BF5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EFF13-F6A7-4956-BB74-491B357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7CDF-1B3D-4C28-AE65-8EFF005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4DCC-474E-4CDE-BABC-3F8CE76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CACD-FDB4-461F-A56D-F44271D3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D0E1-93A3-4D88-9E06-B406C0C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FB73-ED5A-428D-97D7-379895DC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3403-1D6E-4955-B617-7C1438A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B950-DEDD-44C3-BDF2-ED043D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336A4-C48F-4BEB-BD0D-40D01F2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B528-63D8-4DCA-9088-4029CA1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5330-3996-4463-AA02-56A986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40E27-6DDF-45F1-AB49-7A2548C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25D6-ED3D-4BFD-8D9E-F1E70DE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0C48-0E78-434B-A3FE-6C71923D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26CE0-5C0B-475E-8D06-187F7C97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96C8B-F827-453D-B1FC-9BFB10F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F8314A-1FF3-40A3-B2FF-DCB7934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01D33-AC6B-44F5-8C8B-9221479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08BB-4D2A-448D-8B43-4FC6668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07761-FD86-4240-82FD-BD860B1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5C88A-DF1E-425E-8E86-F9A602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05CB3-2567-4144-BA6C-84F98ECC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A2DD8-45C3-4099-899D-0471B7E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8C58-5998-4EFE-B717-705C930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5B32-A3F4-4C33-9A83-685426F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C7F-206E-44EB-AFC8-F8DA879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B7E6-E42D-40FD-B8EC-96B6AD57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560B-F67A-4594-9AEE-BEEB7B12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43260-B065-40D6-9AD7-542C152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188B-B7F7-4FB3-904E-EA8C438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AD78A-11E9-439B-9CAA-6333C03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158C-4F4D-4F6E-9A78-83732EB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44A3D-3D1F-40EF-A17C-76EFD9F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51D50-9B19-42E1-B9D6-2C52BB5E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0CB5-7500-467D-B71F-C282459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CF13-9CD7-4E8F-866F-8376BA3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07674-6A9D-4B13-AD2E-71ACF24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D2F7-A04E-4D65-8792-4955C98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2C50-D77E-42A9-BDE6-E0FC46B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B7A6-96E5-4F62-9794-91838405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E535-F75E-4579-B85E-28821162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EED6-736D-43B7-9B10-50F66E43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5CCC-1D0B-424B-908B-0AED3B0BD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2045" r="1517" b="-1"/>
          <a:stretch/>
        </p:blipFill>
        <p:spPr>
          <a:xfrm>
            <a:off x="3002280" y="822960"/>
            <a:ext cx="6614160" cy="211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9DCE-7932-439C-A8C8-0AD7ADAD6A61}"/>
              </a:ext>
            </a:extLst>
          </p:cNvPr>
          <p:cNvSpPr/>
          <p:nvPr/>
        </p:nvSpPr>
        <p:spPr>
          <a:xfrm>
            <a:off x="3002280" y="2780912"/>
            <a:ext cx="6614160" cy="1036708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DB292-8B7C-4088-B3C6-FB69EA8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2" y="2836924"/>
            <a:ext cx="2581275" cy="314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ED4D8-2CC4-4B55-9707-4F0C3698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07" y="3132984"/>
            <a:ext cx="2115535" cy="543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DC3B5-3B96-4059-A482-50759392B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9343"/>
          <a:stretch/>
        </p:blipFill>
        <p:spPr>
          <a:xfrm>
            <a:off x="4990772" y="3247052"/>
            <a:ext cx="983930" cy="457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A0DAA-927E-4CA6-8AF6-32515D9CA9FF}"/>
              </a:ext>
            </a:extLst>
          </p:cNvPr>
          <p:cNvSpPr/>
          <p:nvPr/>
        </p:nvSpPr>
        <p:spPr>
          <a:xfrm>
            <a:off x="5846923" y="3615093"/>
            <a:ext cx="209550" cy="96119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78129-C08E-4932-9C65-01BB59B18767}"/>
              </a:ext>
            </a:extLst>
          </p:cNvPr>
          <p:cNvSpPr txBox="1"/>
          <p:nvPr/>
        </p:nvSpPr>
        <p:spPr>
          <a:xfrm>
            <a:off x="3485668" y="1900722"/>
            <a:ext cx="5606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 spc="-3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525C2-5224-4BEF-9454-F42A2DF4E3EC}"/>
              </a:ext>
            </a:extLst>
          </p:cNvPr>
          <p:cNvSpPr/>
          <p:nvPr/>
        </p:nvSpPr>
        <p:spPr>
          <a:xfrm>
            <a:off x="2087418" y="1698171"/>
            <a:ext cx="8321964" cy="2444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9B3E-CC2D-4F39-A9FB-7F60EF8DA00C}"/>
              </a:ext>
            </a:extLst>
          </p:cNvPr>
          <p:cNvSpPr txBox="1"/>
          <p:nvPr/>
        </p:nvSpPr>
        <p:spPr>
          <a:xfrm>
            <a:off x="3938386" y="3719293"/>
            <a:ext cx="470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 친구들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남송리 삼번지 </a:t>
            </a:r>
            <a:endParaRPr lang="en-US" altLang="ko-KR" sz="14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9EC5A-C906-4EA4-8673-EFF4658AD7A4}"/>
              </a:ext>
            </a:extLst>
          </p:cNvPr>
          <p:cNvSpPr txBox="1"/>
          <p:nvPr/>
        </p:nvSpPr>
        <p:spPr>
          <a:xfrm>
            <a:off x="7068675" y="2876425"/>
            <a:ext cx="1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Since 20. 08</a:t>
            </a:r>
            <a:endParaRPr lang="en-US" altLang="ko-KR" sz="12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68F8-26E7-44DF-9140-39BF66E8A018}"/>
              </a:ext>
            </a:extLst>
          </p:cNvPr>
          <p:cNvSpPr txBox="1"/>
          <p:nvPr/>
        </p:nvSpPr>
        <p:spPr>
          <a:xfrm>
            <a:off x="4031962" y="3087573"/>
            <a:ext cx="45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150+Stars </a:t>
            </a:r>
            <a:r>
              <a:rPr lang="ko-KR" altLang="en-US" sz="2800" b="1">
                <a:solidFill>
                  <a:schemeClr val="bg1"/>
                </a:solidFill>
              </a:rPr>
              <a:t>달성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1EFCE4-50D8-4758-8632-66F66E213807}"/>
              </a:ext>
            </a:extLst>
          </p:cNvPr>
          <p:cNvSpPr/>
          <p:nvPr/>
        </p:nvSpPr>
        <p:spPr>
          <a:xfrm>
            <a:off x="9567697" y="3526889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6</cp:revision>
  <dcterms:created xsi:type="dcterms:W3CDTF">2020-09-30T00:09:28Z</dcterms:created>
  <dcterms:modified xsi:type="dcterms:W3CDTF">2020-11-21T10:32:45Z</dcterms:modified>
</cp:coreProperties>
</file>