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17</cp:revision>
  <dcterms:created xsi:type="dcterms:W3CDTF">2020-09-30T00:09:28Z</dcterms:created>
  <dcterms:modified xsi:type="dcterms:W3CDTF">2020-12-06T11:56:53Z</dcterms:modified>
</cp:coreProperties>
</file>