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649224" y="1975367"/>
            <a:ext cx="519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6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0"/>
            <a:ext cx="8321964" cy="25006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745346" y="3830672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6591725" y="2822530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383892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3</cp:revision>
  <dcterms:created xsi:type="dcterms:W3CDTF">2020-09-30T00:09:28Z</dcterms:created>
  <dcterms:modified xsi:type="dcterms:W3CDTF">2020-11-21T10:12:41Z</dcterms:modified>
</cp:coreProperties>
</file>