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1466A2"/>
    <a:srgbClr val="14649E"/>
    <a:srgbClr val="080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364" autoAdjust="0"/>
  </p:normalViewPr>
  <p:slideViewPr>
    <p:cSldViewPr snapToGrid="0">
      <p:cViewPr>
        <p:scale>
          <a:sx n="66" d="100"/>
          <a:sy n="66" d="100"/>
        </p:scale>
        <p:origin x="660" y="69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A3A35-F6C3-41AA-88BA-9ED06C71FD37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1F95B-FDCF-49CB-8965-A8F252831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4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1F95B-FDCF-49CB-8965-A8F252831D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8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8D67F-AB33-450C-9991-D98F0F1D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857A6A-BC9A-407F-8955-A9BF7A13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D89A3-3E5A-432D-97BC-3342F797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31C25-CE56-43A6-875E-22E3FB69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25F70-D46F-4F60-BA94-752A4BEC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9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EAC79-81BA-404A-862F-72217B80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045919-9671-4BCF-9BA2-F66A7A7A6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231E6-BD82-4C8A-9673-95B185CC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8AA1B-54F7-4C9D-AF7D-622154C1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EBFCC-F176-4FA6-9C17-98207F2B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1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4915F9-E7B4-4F97-9621-076BC8583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E9307-964E-4F4A-A45A-63FB98F9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36F68-BB4B-4B41-8DCD-F5D8B62B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B744A-F766-4BF9-8E63-1181DB51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9095F-8706-4B2E-9662-3B385111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9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48FD-D127-414D-B2D7-D345B0E5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9E0FA-B4EA-4136-83E0-D8F7F95A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0D369-9539-465F-8C8E-8E83D70A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0F851-B257-4B6C-9208-1AD6BC73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DF82E-585F-4076-8504-CD876130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7B1DF-B7B3-4440-819E-A57BF5DB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EFF13-F6A7-4956-BB74-491B3575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F7CDF-1B3D-4C28-AE65-8EFF0058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24DCC-474E-4CDE-BABC-3F8CE76C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6CACD-FDB4-461F-A56D-F44271D3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7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DD0E1-93A3-4D88-9E06-B406C0CF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8FB73-ED5A-428D-97D7-379895DC5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3403-1D6E-4955-B617-7C1438AB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8B950-DEDD-44C3-BDF2-ED043D43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336A4-C48F-4BEB-BD0D-40D01F29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9B528-63D8-4DCA-9088-4029CA11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8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D5330-3996-4463-AA02-56A98628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740E27-6DDF-45F1-AB49-7A2548C2F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2A25D6-ED3D-4BFD-8D9E-F1E70DE25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7C0C48-0E78-434B-A3FE-6C71923DB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26CE0-5C0B-475E-8D06-187F7C976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396C8B-F827-453D-B1FC-9BFB10F1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F8314A-1FF3-40A3-B2FF-DCB7934D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01D33-AC6B-44F5-8C8B-92214792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0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B08BB-4D2A-448D-8B43-4FC6668A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E07761-FD86-4240-82FD-BD860B1C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5C88A-DF1E-425E-8E86-F9A60266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05CB3-2567-4144-BA6C-84F98ECC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3A2DD8-45C3-4099-899D-0471B7E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188C58-5998-4EFE-B717-705C930F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925B32-A3F4-4C33-9A83-685426F1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0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EC7F-206E-44EB-AFC8-F8DA8794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8B7E6-E42D-40FD-B8EC-96B6AD57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6560B-F67A-4594-9AEE-BEEB7B12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743260-B065-40D6-9AD7-542C152B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0188B-B7F7-4FB3-904E-EA8C438A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AD78A-11E9-439B-9CAA-6333C03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5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1158C-4F4D-4F6E-9A78-83732EB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544A3D-3D1F-40EF-A17C-76EFD9F1B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51D50-9B19-42E1-B9D6-2C52BB5EB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10CB5-7500-467D-B71F-C2824595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FCF13-9CD7-4E8F-866F-8376BA3E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07674-6A9D-4B13-AD2E-71ACF24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1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7CD2F7-A04E-4D65-8792-4955C987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F2C50-D77E-42A9-BDE6-E0FC46B39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0B7A6-96E5-4F62-9794-918384057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DE535-F75E-4579-B85E-28821162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AEED6-736D-43B7-9B10-50F66E432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3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9E5CCC-1D0B-424B-908B-0AED3B0BD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" t="2045" r="1517" b="-1"/>
          <a:stretch/>
        </p:blipFill>
        <p:spPr>
          <a:xfrm>
            <a:off x="3002280" y="822960"/>
            <a:ext cx="6614160" cy="21179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7499DCE-7932-439C-A8C8-0AD7ADAD6A61}"/>
              </a:ext>
            </a:extLst>
          </p:cNvPr>
          <p:cNvSpPr/>
          <p:nvPr/>
        </p:nvSpPr>
        <p:spPr>
          <a:xfrm>
            <a:off x="3002280" y="2780912"/>
            <a:ext cx="6614160" cy="1036708"/>
          </a:xfrm>
          <a:prstGeom prst="rect">
            <a:avLst/>
          </a:prstGeom>
          <a:solidFill>
            <a:srgbClr val="080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ADB292-8B7C-4088-B3C6-FB69EA88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62" y="2836924"/>
            <a:ext cx="2581275" cy="3141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6ED4D8-2CC4-4B55-9707-4F0C3698F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607" y="3132984"/>
            <a:ext cx="2115535" cy="5437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0DC3B5-3B96-4059-A482-50759392BE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431" r="9343"/>
          <a:stretch/>
        </p:blipFill>
        <p:spPr>
          <a:xfrm>
            <a:off x="4990772" y="3247052"/>
            <a:ext cx="983930" cy="457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FCA0DAA-927E-4CA6-8AF6-32515D9CA9FF}"/>
              </a:ext>
            </a:extLst>
          </p:cNvPr>
          <p:cNvSpPr/>
          <p:nvPr/>
        </p:nvSpPr>
        <p:spPr>
          <a:xfrm>
            <a:off x="5846923" y="3615093"/>
            <a:ext cx="209550" cy="96119"/>
          </a:xfrm>
          <a:prstGeom prst="rect">
            <a:avLst/>
          </a:prstGeom>
          <a:solidFill>
            <a:srgbClr val="080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5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E78129-C08E-4932-9C65-01BB59B18767}"/>
              </a:ext>
            </a:extLst>
          </p:cNvPr>
          <p:cNvSpPr txBox="1"/>
          <p:nvPr/>
        </p:nvSpPr>
        <p:spPr>
          <a:xfrm>
            <a:off x="3485668" y="1900722"/>
            <a:ext cx="5606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pc="-30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8000" spc="-30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D525C2-5224-4BEF-9454-F42A2DF4E3EC}"/>
              </a:ext>
            </a:extLst>
          </p:cNvPr>
          <p:cNvSpPr/>
          <p:nvPr/>
        </p:nvSpPr>
        <p:spPr>
          <a:xfrm>
            <a:off x="2087418" y="1698171"/>
            <a:ext cx="8321964" cy="2444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79B3E-CC2D-4F39-A9FB-7F60EF8DA00C}"/>
              </a:ext>
            </a:extLst>
          </p:cNvPr>
          <p:cNvSpPr txBox="1"/>
          <p:nvPr/>
        </p:nvSpPr>
        <p:spPr>
          <a:xfrm>
            <a:off x="3938386" y="3719293"/>
            <a:ext cx="470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 친구들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</a:t>
            </a:r>
            <a:r>
              <a:rPr lang="en-US" altLang="ko-KR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남송리 삼번지 </a:t>
            </a:r>
            <a:endParaRPr lang="en-US" altLang="ko-KR" sz="1400" b="0" i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9EC5A-C906-4EA4-8673-EFF4658AD7A4}"/>
              </a:ext>
            </a:extLst>
          </p:cNvPr>
          <p:cNvSpPr txBox="1"/>
          <p:nvPr/>
        </p:nvSpPr>
        <p:spPr>
          <a:xfrm>
            <a:off x="7068675" y="2876425"/>
            <a:ext cx="1826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Since 20. 08</a:t>
            </a:r>
            <a:endParaRPr lang="en-US" altLang="ko-KR" sz="1200" b="0" i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A68F8-26E7-44DF-9140-39BF66E8A018}"/>
              </a:ext>
            </a:extLst>
          </p:cNvPr>
          <p:cNvSpPr txBox="1"/>
          <p:nvPr/>
        </p:nvSpPr>
        <p:spPr>
          <a:xfrm>
            <a:off x="4031962" y="3087573"/>
            <a:ext cx="451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</a:rPr>
              <a:t>150+Stars </a:t>
            </a:r>
            <a:r>
              <a:rPr lang="ko-KR" altLang="en-US" sz="2800" b="1">
                <a:solidFill>
                  <a:schemeClr val="bg1"/>
                </a:solidFill>
              </a:rPr>
              <a:t>달성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1EFCE4-50D8-4758-8632-66F66E213807}"/>
              </a:ext>
            </a:extLst>
          </p:cNvPr>
          <p:cNvSpPr/>
          <p:nvPr/>
        </p:nvSpPr>
        <p:spPr>
          <a:xfrm>
            <a:off x="9567697" y="3526889"/>
            <a:ext cx="630461" cy="500181"/>
          </a:xfrm>
          <a:prstGeom prst="roundRect">
            <a:avLst>
              <a:gd name="adj" fmla="val 530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0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4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3F7135-1290-4E0F-83AE-0FB7042F9601}"/>
              </a:ext>
            </a:extLst>
          </p:cNvPr>
          <p:cNvSpPr/>
          <p:nvPr/>
        </p:nvSpPr>
        <p:spPr>
          <a:xfrm>
            <a:off x="74881" y="3912021"/>
            <a:ext cx="2071261" cy="2945979"/>
          </a:xfrm>
          <a:prstGeom prst="rect">
            <a:avLst/>
          </a:prstGeom>
          <a:solidFill>
            <a:srgbClr val="146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CA0B78-D2EB-4A9D-B952-7068ADAC7377}"/>
              </a:ext>
            </a:extLst>
          </p:cNvPr>
          <p:cNvSpPr/>
          <p:nvPr/>
        </p:nvSpPr>
        <p:spPr>
          <a:xfrm>
            <a:off x="10120739" y="13340"/>
            <a:ext cx="2071261" cy="6858000"/>
          </a:xfrm>
          <a:prstGeom prst="rect">
            <a:avLst/>
          </a:prstGeom>
          <a:solidFill>
            <a:srgbClr val="146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FB4BEA-16E6-4BC0-915F-84AB3A32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39" y="0"/>
            <a:ext cx="905256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CC42B9-82F8-4D02-BBEA-BDE0070358E4}"/>
              </a:ext>
            </a:extLst>
          </p:cNvPr>
          <p:cNvSpPr txBox="1"/>
          <p:nvPr/>
        </p:nvSpPr>
        <p:spPr>
          <a:xfrm rot="1200000">
            <a:off x="3816214" y="1201261"/>
            <a:ext cx="144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2400">
              <a:solidFill>
                <a:srgbClr val="E7E6EB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F8A34-D9B2-4DA1-9D9F-FFE6932F9CE4}"/>
              </a:ext>
            </a:extLst>
          </p:cNvPr>
          <p:cNvSpPr txBox="1"/>
          <p:nvPr/>
        </p:nvSpPr>
        <p:spPr>
          <a:xfrm rot="1200000">
            <a:off x="6254110" y="2737261"/>
            <a:ext cx="144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남송리</a:t>
            </a:r>
            <a:endParaRPr lang="en-US" altLang="ko-KR" sz="2400">
              <a:solidFill>
                <a:srgbClr val="E7E6EB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삼번지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CAF3B-1931-4685-835A-6D6CF662955E}"/>
              </a:ext>
            </a:extLst>
          </p:cNvPr>
          <p:cNvSpPr txBox="1"/>
          <p:nvPr/>
        </p:nvSpPr>
        <p:spPr>
          <a:xfrm rot="1200000">
            <a:off x="2988454" y="3522383"/>
            <a:ext cx="187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Backend</a:t>
            </a:r>
          </a:p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Brave Develper</a:t>
            </a:r>
            <a:endParaRPr lang="ko-KR" altLang="en-US">
              <a:solidFill>
                <a:srgbClr val="E7E6E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101D7-6F96-4F35-90F3-3DCB876026A5}"/>
              </a:ext>
            </a:extLst>
          </p:cNvPr>
          <p:cNvSpPr txBox="1"/>
          <p:nvPr/>
        </p:nvSpPr>
        <p:spPr>
          <a:xfrm rot="1200000">
            <a:off x="3172278" y="3143225"/>
            <a:ext cx="18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용감이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0335D-A71A-4593-863E-8757322B1F06}"/>
              </a:ext>
            </a:extLst>
          </p:cNvPr>
          <p:cNvSpPr txBox="1"/>
          <p:nvPr/>
        </p:nvSpPr>
        <p:spPr>
          <a:xfrm rot="1200000">
            <a:off x="3921360" y="3313178"/>
            <a:ext cx="3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</a:t>
            </a:r>
            <a:endParaRPr lang="ko-KR" altLang="en-US" sz="2400">
              <a:solidFill>
                <a:srgbClr val="E7E6E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87AD7-978C-49F8-BFDC-2A0DEA1BBECF}"/>
              </a:ext>
            </a:extLst>
          </p:cNvPr>
          <p:cNvSpPr txBox="1"/>
          <p:nvPr/>
        </p:nvSpPr>
        <p:spPr>
          <a:xfrm rot="1200000">
            <a:off x="2820585" y="4133809"/>
            <a:ext cx="23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Namsong-ri 3(HGU) Pohang</a:t>
            </a:r>
          </a:p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github.com/brave-people</a:t>
            </a:r>
            <a:endParaRPr lang="ko-KR" altLang="en-US" sz="900">
              <a:solidFill>
                <a:srgbClr val="94B5D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01346-4D00-45A6-9175-18C62710CD08}"/>
              </a:ext>
            </a:extLst>
          </p:cNvPr>
          <p:cNvSpPr txBox="1"/>
          <p:nvPr/>
        </p:nvSpPr>
        <p:spPr>
          <a:xfrm rot="1200000">
            <a:off x="5411828" y="5063508"/>
            <a:ext cx="187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Frontend</a:t>
            </a:r>
          </a:p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Brave Develper</a:t>
            </a:r>
            <a:endParaRPr lang="ko-KR" altLang="en-US">
              <a:solidFill>
                <a:srgbClr val="E7E6E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1A76A-7EEE-495C-832E-6BE94C2393D3}"/>
              </a:ext>
            </a:extLst>
          </p:cNvPr>
          <p:cNvSpPr txBox="1"/>
          <p:nvPr/>
        </p:nvSpPr>
        <p:spPr>
          <a:xfrm rot="1200000">
            <a:off x="5595652" y="4684350"/>
            <a:ext cx="18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한동이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6CE59-6CBD-48CB-97D3-EC75F034158D}"/>
              </a:ext>
            </a:extLst>
          </p:cNvPr>
          <p:cNvSpPr txBox="1"/>
          <p:nvPr/>
        </p:nvSpPr>
        <p:spPr>
          <a:xfrm rot="1200000">
            <a:off x="6344734" y="4854303"/>
            <a:ext cx="3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</a:t>
            </a:r>
            <a:endParaRPr lang="ko-KR" altLang="en-US" sz="2400">
              <a:solidFill>
                <a:srgbClr val="E7E6E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86823-EF8D-45D6-9CAC-20CC4A0B45C2}"/>
              </a:ext>
            </a:extLst>
          </p:cNvPr>
          <p:cNvSpPr txBox="1"/>
          <p:nvPr/>
        </p:nvSpPr>
        <p:spPr>
          <a:xfrm rot="1200000">
            <a:off x="5243959" y="5674934"/>
            <a:ext cx="23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Namsong-ri 3 (HGU) Pohang</a:t>
            </a:r>
          </a:p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github.com/brave-people</a:t>
            </a:r>
            <a:endParaRPr lang="ko-KR" altLang="en-US" sz="900">
              <a:solidFill>
                <a:srgbClr val="94B5D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06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D8AFD2-B601-417E-B11E-11A1A0E66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3"/>
          <a:stretch/>
        </p:blipFill>
        <p:spPr>
          <a:xfrm>
            <a:off x="50800" y="0"/>
            <a:ext cx="1209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6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61B7E5-A81A-4CEB-894A-C4215C291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36" y="2116546"/>
            <a:ext cx="1629439" cy="1615917"/>
          </a:xfrm>
          <a:prstGeom prst="rect">
            <a:avLst/>
          </a:prstGeom>
        </p:spPr>
      </p:pic>
      <p:pic>
        <p:nvPicPr>
          <p:cNvPr id="1026" name="Picture 2" descr="헉헉 네이버 웨일 고래 너무 귀엽다">
            <a:extLst>
              <a:ext uri="{FF2B5EF4-FFF2-40B4-BE49-F238E27FC236}">
                <a16:creationId xmlns:a16="http://schemas.microsoft.com/office/drawing/2014/main" id="{9322F158-1E8F-4C1E-97BA-ECC7D1BCE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02" y="1959415"/>
            <a:ext cx="1781257" cy="17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FBF561-B1FA-4A5C-AFFC-829977A1A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92" y="5361523"/>
            <a:ext cx="17240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4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건물, 키큰, 도시이(가) 표시된 사진&#10;&#10;자동 생성된 설명">
            <a:extLst>
              <a:ext uri="{FF2B5EF4-FFF2-40B4-BE49-F238E27FC236}">
                <a16:creationId xmlns:a16="http://schemas.microsoft.com/office/drawing/2014/main" id="{ED287D79-32B9-4133-A8F9-9278AE374C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17"/>
          <a:stretch/>
        </p:blipFill>
        <p:spPr>
          <a:xfrm>
            <a:off x="0" y="381000"/>
            <a:ext cx="121920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972B8C-9BB4-4EC8-8C5A-26485AA3D149}"/>
              </a:ext>
            </a:extLst>
          </p:cNvPr>
          <p:cNvSpPr/>
          <p:nvPr/>
        </p:nvSpPr>
        <p:spPr>
          <a:xfrm>
            <a:off x="3568700" y="2997200"/>
            <a:ext cx="3886200" cy="58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87AAD7-22AC-4748-A213-64C7E54FA8EA}"/>
              </a:ext>
            </a:extLst>
          </p:cNvPr>
          <p:cNvSpPr/>
          <p:nvPr/>
        </p:nvSpPr>
        <p:spPr>
          <a:xfrm>
            <a:off x="431801" y="1995487"/>
            <a:ext cx="10248190" cy="58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E8649D-8C3E-4A28-AB6C-8BB832E9A225}"/>
              </a:ext>
            </a:extLst>
          </p:cNvPr>
          <p:cNvSpPr/>
          <p:nvPr/>
        </p:nvSpPr>
        <p:spPr>
          <a:xfrm>
            <a:off x="431801" y="2413000"/>
            <a:ext cx="1702801" cy="2260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29D287-1616-4647-AC3E-DEAE5232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09" y="2468564"/>
            <a:ext cx="8582025" cy="18097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EF8DB0-0A50-41A0-B2CC-8D62FD6F426F}"/>
              </a:ext>
            </a:extLst>
          </p:cNvPr>
          <p:cNvSpPr/>
          <p:nvPr/>
        </p:nvSpPr>
        <p:spPr>
          <a:xfrm>
            <a:off x="9862383" y="1995486"/>
            <a:ext cx="1702801" cy="26781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18A482-4DDC-4B45-94C6-8FD7C05AA567}"/>
              </a:ext>
            </a:extLst>
          </p:cNvPr>
          <p:cNvSpPr/>
          <p:nvPr/>
        </p:nvSpPr>
        <p:spPr>
          <a:xfrm>
            <a:off x="9862382" y="2034382"/>
            <a:ext cx="1702801" cy="26781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45337A-1DD2-4C59-8218-936748924B19}"/>
              </a:ext>
            </a:extLst>
          </p:cNvPr>
          <p:cNvSpPr/>
          <p:nvPr/>
        </p:nvSpPr>
        <p:spPr>
          <a:xfrm>
            <a:off x="431800" y="4016377"/>
            <a:ext cx="10007600" cy="69611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1E8883-D49F-42DD-94ED-990313D894A1}"/>
              </a:ext>
            </a:extLst>
          </p:cNvPr>
          <p:cNvSpPr/>
          <p:nvPr/>
        </p:nvSpPr>
        <p:spPr>
          <a:xfrm>
            <a:off x="3574399" y="2870651"/>
            <a:ext cx="4356100" cy="69611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0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89BBB2-4A64-4A72-876E-49F64F565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20" t="9192" r="12120" b="11226"/>
          <a:stretch/>
        </p:blipFill>
        <p:spPr>
          <a:xfrm>
            <a:off x="5430322" y="2290618"/>
            <a:ext cx="1331356" cy="13313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F83107-BA7E-4E6E-92BC-18A87C816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1670092"/>
            <a:ext cx="1735900" cy="17592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222772-75FE-421C-BCDD-4DCA00BDCCD9}"/>
              </a:ext>
            </a:extLst>
          </p:cNvPr>
          <p:cNvSpPr/>
          <p:nvPr/>
        </p:nvSpPr>
        <p:spPr>
          <a:xfrm>
            <a:off x="2111704" y="1862773"/>
            <a:ext cx="1379641" cy="1379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52</Words>
  <Application>Microsoft Office PowerPoint</Application>
  <PresentationFormat>와이드스크린</PresentationFormat>
  <Paragraphs>21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나눔바른고딕</vt:lpstr>
      <vt:lpstr>나눔스퀘어_ac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22</cp:revision>
  <dcterms:created xsi:type="dcterms:W3CDTF">2020-09-30T00:09:28Z</dcterms:created>
  <dcterms:modified xsi:type="dcterms:W3CDTF">2021-01-01T14:05:58Z</dcterms:modified>
</cp:coreProperties>
</file>