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64" autoAdjust="0"/>
  </p:normalViewPr>
  <p:slideViewPr>
    <p:cSldViewPr snapToGrid="0">
      <p:cViewPr varScale="1">
        <p:scale>
          <a:sx n="94" d="100"/>
          <a:sy n="94" d="100"/>
        </p:scale>
        <p:origin x="108" y="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29262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74534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687563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383892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2020-09-30T00:09:28Z</dcterms:created>
  <dcterms:modified xsi:type="dcterms:W3CDTF">2020-11-21T10:30:00Z</dcterms:modified>
</cp:coreProperties>
</file>