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7" r:id="rId3"/>
    <p:sldId id="268" r:id="rId4"/>
    <p:sldId id="270" r:id="rId5"/>
    <p:sldId id="27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53771-C5DB-6548-B469-9D25E2BFCF7A}" v="1" dt="2023-08-08T11:02:00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7"/>
    <p:restoredTop sz="78257"/>
  </p:normalViewPr>
  <p:slideViewPr>
    <p:cSldViewPr snapToGrid="0">
      <p:cViewPr varScale="1">
        <p:scale>
          <a:sx n="81" d="100"/>
          <a:sy n="81" d="100"/>
        </p:scale>
        <p:origin x="1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 Fukui" userId="6902ee70c48ce296" providerId="LiveId" clId="{52153771-C5DB-6548-B469-9D25E2BFCF7A}"/>
    <pc:docChg chg="custSel addSld modSld">
      <pc:chgData name="Shin Fukui" userId="6902ee70c48ce296" providerId="LiveId" clId="{52153771-C5DB-6548-B469-9D25E2BFCF7A}" dt="2023-08-08T12:20:02.991" v="2069" actId="20577"/>
      <pc:docMkLst>
        <pc:docMk/>
      </pc:docMkLst>
      <pc:sldChg chg="modSp mod">
        <pc:chgData name="Shin Fukui" userId="6902ee70c48ce296" providerId="LiveId" clId="{52153771-C5DB-6548-B469-9D25E2BFCF7A}" dt="2023-08-08T12:05:24.511" v="932" actId="20577"/>
        <pc:sldMkLst>
          <pc:docMk/>
          <pc:sldMk cId="4190019791" sldId="267"/>
        </pc:sldMkLst>
        <pc:spChg chg="mod">
          <ac:chgData name="Shin Fukui" userId="6902ee70c48ce296" providerId="LiveId" clId="{52153771-C5DB-6548-B469-9D25E2BFCF7A}" dt="2023-08-08T10:25:55.904" v="25" actId="20577"/>
          <ac:spMkLst>
            <pc:docMk/>
            <pc:sldMk cId="4190019791" sldId="267"/>
            <ac:spMk id="2" creationId="{7C9DA17A-E6BA-3E46-A75B-D99F16F908E5}"/>
          </ac:spMkLst>
        </pc:spChg>
        <pc:spChg chg="mod">
          <ac:chgData name="Shin Fukui" userId="6902ee70c48ce296" providerId="LiveId" clId="{52153771-C5DB-6548-B469-9D25E2BFCF7A}" dt="2023-08-08T12:05:24.511" v="932" actId="20577"/>
          <ac:spMkLst>
            <pc:docMk/>
            <pc:sldMk cId="4190019791" sldId="267"/>
            <ac:spMk id="3" creationId="{62F81264-F01C-B84C-8E0E-EB9C92E1FC39}"/>
          </ac:spMkLst>
        </pc:spChg>
      </pc:sldChg>
      <pc:sldChg chg="modSp new mod">
        <pc:chgData name="Shin Fukui" userId="6902ee70c48ce296" providerId="LiveId" clId="{52153771-C5DB-6548-B469-9D25E2BFCF7A}" dt="2023-08-08T12:07:33.208" v="1112" actId="20577"/>
        <pc:sldMkLst>
          <pc:docMk/>
          <pc:sldMk cId="2147825736" sldId="268"/>
        </pc:sldMkLst>
        <pc:spChg chg="mod">
          <ac:chgData name="Shin Fukui" userId="6902ee70c48ce296" providerId="LiveId" clId="{52153771-C5DB-6548-B469-9D25E2BFCF7A}" dt="2023-08-08T11:08:04.628" v="650" actId="20577"/>
          <ac:spMkLst>
            <pc:docMk/>
            <pc:sldMk cId="2147825736" sldId="268"/>
            <ac:spMk id="2" creationId="{2717DAE5-AB8C-2DED-453F-8ACAD13F3BFA}"/>
          </ac:spMkLst>
        </pc:spChg>
        <pc:spChg chg="mod">
          <ac:chgData name="Shin Fukui" userId="6902ee70c48ce296" providerId="LiveId" clId="{52153771-C5DB-6548-B469-9D25E2BFCF7A}" dt="2023-08-08T12:07:33.208" v="1112" actId="20577"/>
          <ac:spMkLst>
            <pc:docMk/>
            <pc:sldMk cId="2147825736" sldId="268"/>
            <ac:spMk id="3" creationId="{86673B74-520F-80D4-2BA9-9E1DC88D0B1A}"/>
          </ac:spMkLst>
        </pc:spChg>
      </pc:sldChg>
      <pc:sldChg chg="modSp new mod">
        <pc:chgData name="Shin Fukui" userId="6902ee70c48ce296" providerId="LiveId" clId="{52153771-C5DB-6548-B469-9D25E2BFCF7A}" dt="2023-08-08T12:16:44.669" v="1736" actId="20577"/>
        <pc:sldMkLst>
          <pc:docMk/>
          <pc:sldMk cId="1600048648" sldId="269"/>
        </pc:sldMkLst>
        <pc:spChg chg="mod">
          <ac:chgData name="Shin Fukui" userId="6902ee70c48ce296" providerId="LiveId" clId="{52153771-C5DB-6548-B469-9D25E2BFCF7A}" dt="2023-08-08T12:10:00.738" v="1122" actId="20577"/>
          <ac:spMkLst>
            <pc:docMk/>
            <pc:sldMk cId="1600048648" sldId="269"/>
            <ac:spMk id="2" creationId="{5B7EBFAF-D903-8B4B-61AE-47E74948F9B1}"/>
          </ac:spMkLst>
        </pc:spChg>
        <pc:spChg chg="mod">
          <ac:chgData name="Shin Fukui" userId="6902ee70c48ce296" providerId="LiveId" clId="{52153771-C5DB-6548-B469-9D25E2BFCF7A}" dt="2023-08-08T12:16:44.669" v="1736" actId="20577"/>
          <ac:spMkLst>
            <pc:docMk/>
            <pc:sldMk cId="1600048648" sldId="269"/>
            <ac:spMk id="3" creationId="{7955CC8D-F59B-4F4F-E7BC-4966C1E7D930}"/>
          </ac:spMkLst>
        </pc:spChg>
      </pc:sldChg>
      <pc:sldChg chg="modSp new mod">
        <pc:chgData name="Shin Fukui" userId="6902ee70c48ce296" providerId="LiveId" clId="{52153771-C5DB-6548-B469-9D25E2BFCF7A}" dt="2023-08-08T12:20:02.991" v="2069" actId="20577"/>
        <pc:sldMkLst>
          <pc:docMk/>
          <pc:sldMk cId="8927885" sldId="270"/>
        </pc:sldMkLst>
        <pc:spChg chg="mod">
          <ac:chgData name="Shin Fukui" userId="6902ee70c48ce296" providerId="LiveId" clId="{52153771-C5DB-6548-B469-9D25E2BFCF7A}" dt="2023-08-08T12:17:13.559" v="1773" actId="20577"/>
          <ac:spMkLst>
            <pc:docMk/>
            <pc:sldMk cId="8927885" sldId="270"/>
            <ac:spMk id="2" creationId="{8AB8B5A9-843B-0A4B-382D-F3A622EBEC23}"/>
          </ac:spMkLst>
        </pc:spChg>
        <pc:spChg chg="mod">
          <ac:chgData name="Shin Fukui" userId="6902ee70c48ce296" providerId="LiveId" clId="{52153771-C5DB-6548-B469-9D25E2BFCF7A}" dt="2023-08-08T12:20:02.991" v="2069" actId="20577"/>
          <ac:spMkLst>
            <pc:docMk/>
            <pc:sldMk cId="8927885" sldId="270"/>
            <ac:spMk id="3" creationId="{D8264BDD-6BD2-5349-F058-71ED2E8D048E}"/>
          </ac:spMkLst>
        </pc:spChg>
      </pc:sldChg>
    </pc:docChg>
  </pc:docChgLst>
  <pc:docChgLst>
    <pc:chgData name="Shin Fukui" userId="6902ee70c48ce296" providerId="LiveId" clId="{10AFE435-90D6-4C4D-A58D-6F8554474752}"/>
    <pc:docChg chg="modSld">
      <pc:chgData name="Shin Fukui" userId="6902ee70c48ce296" providerId="LiveId" clId="{10AFE435-90D6-4C4D-A58D-6F8554474752}" dt="2023-07-17T10:37:02.882" v="95" actId="20577"/>
      <pc:docMkLst>
        <pc:docMk/>
      </pc:docMkLst>
      <pc:sldChg chg="modSp mod">
        <pc:chgData name="Shin Fukui" userId="6902ee70c48ce296" providerId="LiveId" clId="{10AFE435-90D6-4C4D-A58D-6F8554474752}" dt="2023-07-17T10:37:02.882" v="95" actId="20577"/>
        <pc:sldMkLst>
          <pc:docMk/>
          <pc:sldMk cId="4190019791" sldId="267"/>
        </pc:sldMkLst>
        <pc:spChg chg="mod">
          <ac:chgData name="Shin Fukui" userId="6902ee70c48ce296" providerId="LiveId" clId="{10AFE435-90D6-4C4D-A58D-6F8554474752}" dt="2023-07-17T10:37:02.882" v="95" actId="20577"/>
          <ac:spMkLst>
            <pc:docMk/>
            <pc:sldMk cId="4190019791" sldId="267"/>
            <ac:spMk id="3" creationId="{62F81264-F01C-B84C-8E0E-EB9C92E1FC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0AC0E-9DE8-3F40-A849-2DFF6DB1C1A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797DD-AA7F-1E44-BF98-9356A66075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184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それもそうだけど，０</a:t>
            </a:r>
            <a:r>
              <a:rPr kumimoji="1" lang="en-US" altLang="ja-JP" dirty="0"/>
              <a:t>inflated</a:t>
            </a:r>
            <a:r>
              <a:rPr kumimoji="1" lang="ja-JP" altLang="en-US"/>
              <a:t>な状況に対応する，てのが一番なのでは？ちょっと自信ないので誰かに聞こう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797DD-AA7F-1E44-BF98-9356A66075A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20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797DD-AA7F-1E44-BF98-9356A66075A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09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1765E-A9CE-0747-086A-5AB20ED72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5A3A2D-755A-E697-47A6-21414C796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4A3855-7B4E-57AA-66FB-E5EA7DCF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7E8F-8900-4644-9AC5-0C899212D6E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FD0A6-7137-93CF-66E7-AA7B052E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225CC2-E46B-BC60-639A-4B98170F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9DD9-F682-8945-BDDB-25190EA27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46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6B1F2-9150-3587-D71A-6B22B9A2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2AD219-CA9E-48FD-9B4C-E3B16497D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41001B-5DD9-DA88-090F-83A5CF46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7E8F-8900-4644-9AC5-0C899212D6E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53B9AD-CFD2-9430-CD57-875C1C26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1BD6CF-FB3C-73B7-6294-BE4459CD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9DD9-F682-8945-BDDB-25190EA27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27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7EAFD2-FB89-538E-4374-46AA44812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BEB29B-5614-90A9-651B-EC01F7FC4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5AF90-C2B5-D2D3-C1D6-1B7CC381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7E8F-8900-4644-9AC5-0C899212D6E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547E4-FA00-2C16-5C44-9DB92ABD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2D7BAB-EF8E-3FA5-DC50-BB6C6308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9DD9-F682-8945-BDDB-25190EA27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73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FC0B8B-BCAC-1BD8-61D5-1584E9D1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1195A-7F2A-EC1A-B7E4-E2CF15021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08B9C-620A-8657-3C94-CDAED44B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7E8F-8900-4644-9AC5-0C899212D6E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5E90B7-C9B8-9ECB-0AB2-69521963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CEED1F-B53B-9A3C-D84C-C0B92179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9DD9-F682-8945-BDDB-25190EA27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41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E1C98-4AF3-02D1-3E7A-635A92EA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4A3CDA-AA1A-3D0A-2F69-CAF975D25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2CA1F2-4A13-0712-2C7F-C6DC2691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7E8F-8900-4644-9AC5-0C899212D6E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A69575-D023-E850-32E2-6B8DC722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619BAE-205F-91E6-C698-7884FD4C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9DD9-F682-8945-BDDB-25190EA27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97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3CED8-23E5-A7AA-8BD3-BA61E4312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3FA104-819D-8EFC-AB53-CDD8D9A08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7943D80-D1F6-0F6F-0482-211F8EF5F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C26E2C-8BDE-25DC-4E1F-2C56D653B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7E8F-8900-4644-9AC5-0C899212D6E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3E7636-CA7C-9EC3-B4AA-206C202F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5342EA-D25E-39AD-FE95-39D8396C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9DD9-F682-8945-BDDB-25190EA27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00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E2629-BC04-139C-D2EB-5979AC9C1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D65F6B-C3B1-320F-0164-053FE088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A7DD7F-B615-266E-5E23-F52C30BA7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B15F5C-46BE-B68F-3804-A28CB5713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FB5864-5A32-E013-A08C-9A72836E0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2B071A-994E-7C07-0815-6A66BD11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7E8F-8900-4644-9AC5-0C899212D6E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D50649-82EE-363A-A29D-34E48597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5367BD-6993-F164-A6E4-9596D203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9DD9-F682-8945-BDDB-25190EA27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22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BF0E6A-BD38-3215-3CDD-70706F1A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A565F2-6DE8-71F0-1EE1-70A691A4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7E8F-8900-4644-9AC5-0C899212D6E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F463A7-9DC1-4A92-EB7F-299E3CF4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EF023F-49C5-E08D-D14C-945AD29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9DD9-F682-8945-BDDB-25190EA27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50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CFD134-5918-5239-00E7-6F4D0E35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7E8F-8900-4644-9AC5-0C899212D6E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88B1D87-E536-E822-6944-3D1FB881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7B08EF-6AA1-1694-2502-FCE2404D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9DD9-F682-8945-BDDB-25190EA27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43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90C0C7-8B3B-BDFE-C21C-25EEC940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C8BFC5-39AF-DAC0-9597-171AB19A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0EFAB9-C4A6-85FE-69BB-344C34AC5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53D972-EFA8-7686-7770-4045E2E1B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7E8F-8900-4644-9AC5-0C899212D6E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10449F-A33D-F708-35D2-ADD5D9A9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934325-B0DD-7D55-63CB-67C56237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9DD9-F682-8945-BDDB-25190EA27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333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1A210-2AD8-9532-A77D-A734D610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9789F3A-3B66-F9F8-5CCC-456680DBA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910372-E6DA-7650-E315-F92FE3970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54CA7F-1EE6-1AF6-AC85-41B27970B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27E8F-8900-4644-9AC5-0C899212D6E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52C5A4-9332-A658-FDD7-5808FC4A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D06FD6-A479-86A8-F11F-80A832C8D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E9DD9-F682-8945-BDDB-25190EA27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73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9C2356-DFAB-5E6D-B10B-4E875556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3CD7E1-CF2D-E1C2-8959-8A4D29FDA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45535A-D196-4AA8-1906-5ABCB806F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27E8F-8900-4644-9AC5-0C899212D6EF}" type="datetimeFigureOut">
              <a:rPr kumimoji="1" lang="ja-JP" altLang="en-US" smtClean="0"/>
              <a:t>2023/11/6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F40589-393D-B167-6710-678D523190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6B7C6-B01A-0F83-F5EE-CB6BE38A0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9DD9-F682-8945-BDDB-25190EA27A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2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42A3A6-0337-7240-9493-91CB7D731C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/>
              <a:t>初心者講座第３１回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0B9E0F-CDAD-4E46-ADF0-88F5FAFB9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デルタ型２段階法（</a:t>
            </a:r>
            <a:r>
              <a:rPr kumimoji="1" lang="en-US" altLang="ja-JP" dirty="0"/>
              <a:t>Delta-GLM(M)</a:t>
            </a:r>
            <a:r>
              <a:rPr kumimoji="1" lang="ja-JP" altLang="en-US"/>
              <a:t>）の紹介</a:t>
            </a:r>
          </a:p>
        </p:txBody>
      </p:sp>
    </p:spTree>
    <p:extLst>
      <p:ext uri="{BB962C8B-B14F-4D97-AF65-F5344CB8AC3E}">
        <p14:creationId xmlns:p14="http://schemas.microsoft.com/office/powerpoint/2010/main" val="366913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DA17A-E6BA-3E46-A75B-D99F16F9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55" y="500062"/>
            <a:ext cx="10515600" cy="1325563"/>
          </a:xfrm>
        </p:spPr>
        <p:txBody>
          <a:bodyPr/>
          <a:lstStyle/>
          <a:p>
            <a:r>
              <a:rPr lang="en-US" altLang="ja-JP" dirty="0"/>
              <a:t>GLM(M)</a:t>
            </a:r>
            <a:r>
              <a:rPr lang="ja-JP" altLang="en-US"/>
              <a:t>で目的変数に０が多くある場合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F81264-F01C-B84C-8E0E-EB9C92E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ここまで取り上げてきた</a:t>
            </a:r>
            <a:r>
              <a:rPr lang="en-US" altLang="ja-JP" dirty="0"/>
              <a:t>GLM</a:t>
            </a:r>
            <a:r>
              <a:rPr lang="ja-JP" altLang="en-US"/>
              <a:t>や</a:t>
            </a:r>
            <a:r>
              <a:rPr lang="en-US" altLang="ja-JP" dirty="0"/>
              <a:t>GLMM</a:t>
            </a:r>
            <a:r>
              <a:rPr lang="ja-JP" altLang="en-US"/>
              <a:t>の解析では目的変数が正の実数．→　目的変数に０を含む場合の解析は注意が必要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GLM</a:t>
            </a:r>
            <a:r>
              <a:rPr lang="ja-JP" altLang="en-US"/>
              <a:t>での目的変数の取りうる範囲については第</a:t>
            </a:r>
            <a:r>
              <a:rPr lang="en-US" altLang="ja-JP" dirty="0"/>
              <a:t>19</a:t>
            </a:r>
            <a:r>
              <a:rPr lang="ja-JP" altLang="en-US"/>
              <a:t>回参照．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誤差構造が対数正規分布・ガンマ分布であると、目的変数は０より大きい．ポアソン分布でも期待値</a:t>
            </a:r>
            <a:r>
              <a:rPr lang="en-US" altLang="ja-JP" dirty="0" err="1"/>
              <a:t>λ</a:t>
            </a:r>
            <a:r>
              <a:rPr lang="ja-JP" altLang="en-US"/>
              <a:t>は</a:t>
            </a:r>
            <a:r>
              <a:rPr lang="en-US" altLang="ja-JP" dirty="0" err="1"/>
              <a:t>λ</a:t>
            </a:r>
            <a:r>
              <a:rPr lang="en-US" altLang="ja-JP" dirty="0"/>
              <a:t>&gt;0</a:t>
            </a:r>
            <a:r>
              <a:rPr lang="ja-JP" altLang="en-US"/>
              <a:t>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しかし、漁業データで漁獲が</a:t>
            </a:r>
            <a:r>
              <a:rPr lang="en-US" altLang="ja-JP" dirty="0"/>
              <a:t>0</a:t>
            </a:r>
            <a:r>
              <a:rPr lang="ja-JP" altLang="en-US"/>
              <a:t>になること（ゼロキャッチ）はしばしば．どうするか？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9001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17DAE5-AB8C-2DED-453F-8ACAD13F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ゼロキャッチへの対応した</a:t>
            </a:r>
            <a:r>
              <a:rPr kumimoji="1" lang="en-US" altLang="ja-JP" dirty="0"/>
              <a:t>CPUE</a:t>
            </a:r>
            <a:r>
              <a:rPr kumimoji="1" lang="ja-JP" altLang="en-US"/>
              <a:t>標準化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673B74-520F-80D4-2BA9-9E1DC88D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CPUE</a:t>
            </a:r>
            <a:r>
              <a:rPr kumimoji="1" lang="ja-JP" altLang="en-US"/>
              <a:t>のゼロデータがサンプルにたまにみられる場合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→</a:t>
            </a:r>
            <a:r>
              <a:rPr lang="en-US" altLang="ja-JP" dirty="0"/>
              <a:t> CPUE</a:t>
            </a:r>
            <a:r>
              <a:rPr lang="ja-JP" altLang="en-US"/>
              <a:t>データ全体に微少量を足し込んで</a:t>
            </a:r>
            <a:r>
              <a:rPr lang="en-US" altLang="ja-JP" dirty="0"/>
              <a:t>GLM,GLMM</a:t>
            </a:r>
            <a:r>
              <a:rPr lang="ja-JP" altLang="en-US"/>
              <a:t>解析．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ゼロデータが頻出する場合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→ </a:t>
            </a:r>
            <a:r>
              <a:rPr kumimoji="1" lang="en-US" altLang="ja-JP" dirty="0"/>
              <a:t>zero-inflated negative binomial (ZINB)</a:t>
            </a:r>
            <a:r>
              <a:rPr kumimoji="1" lang="ja-JP" altLang="en-US"/>
              <a:t>や</a:t>
            </a:r>
            <a:r>
              <a:rPr kumimoji="1" lang="en-US" altLang="ja-JP" dirty="0"/>
              <a:t>Delta-GLM(M)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ここではデルタ２段階法を紹介</a:t>
            </a:r>
          </a:p>
        </p:txBody>
      </p:sp>
    </p:spTree>
    <p:extLst>
      <p:ext uri="{BB962C8B-B14F-4D97-AF65-F5344CB8AC3E}">
        <p14:creationId xmlns:p14="http://schemas.microsoft.com/office/powerpoint/2010/main" val="214782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8B5A9-843B-0A4B-382D-F3A622EB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で</a:t>
            </a:r>
            <a:r>
              <a:rPr kumimoji="1" lang="en-US" altLang="ja-JP" dirty="0"/>
              <a:t>Delta GLM</a:t>
            </a:r>
            <a:r>
              <a:rPr kumimoji="1" lang="ja-JP" altLang="en-US"/>
              <a:t>実践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264BDD-6BD2-5349-F058-71ED2E8D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第</a:t>
            </a:r>
            <a:r>
              <a:rPr kumimoji="1" lang="en-US" altLang="ja-JP" dirty="0"/>
              <a:t>21</a:t>
            </a:r>
            <a:r>
              <a:rPr kumimoji="1" lang="ja-JP" altLang="en-US"/>
              <a:t>回、第</a:t>
            </a:r>
            <a:r>
              <a:rPr kumimoji="1" lang="en-US" altLang="ja-JP" dirty="0"/>
              <a:t>22</a:t>
            </a:r>
            <a:r>
              <a:rPr kumimoji="1" lang="ja-JP" altLang="en-US"/>
              <a:t>回の解析で</a:t>
            </a:r>
            <a:r>
              <a:rPr kumimoji="1" lang="en-US" altLang="ja-JP" dirty="0"/>
              <a:t>GLM</a:t>
            </a:r>
            <a:r>
              <a:rPr kumimoji="1" lang="ja-JP" altLang="en-US"/>
              <a:t>による</a:t>
            </a:r>
            <a:r>
              <a:rPr kumimoji="1" lang="en-US" altLang="ja-JP" dirty="0"/>
              <a:t>CPUE</a:t>
            </a:r>
            <a:r>
              <a:rPr kumimoji="1" lang="ja-JP" altLang="en-US"/>
              <a:t>標準化を行なった．このときの解析データはゼロキャッチデータを排除したもの．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ゼロキャッチデータを含んだ</a:t>
            </a:r>
            <a:r>
              <a:rPr kumimoji="1" lang="en-US" altLang="ja-JP" dirty="0" err="1"/>
              <a:t>cpuestandardization_zero.csv</a:t>
            </a:r>
            <a:r>
              <a:rPr kumimoji="1" lang="ja-JP" altLang="en-US"/>
              <a:t>を読み込んで解析してみよう！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892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33C534-F5FE-B6BB-3A0E-0F4065492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Delta GLM</a:t>
            </a:r>
            <a:r>
              <a:rPr kumimoji="1" lang="ja-JP" altLang="en-US"/>
              <a:t>で標準化した</a:t>
            </a:r>
            <a:r>
              <a:rPr kumimoji="1" lang="en-US" altLang="ja-JP" dirty="0"/>
              <a:t>CPUE</a:t>
            </a:r>
            <a:r>
              <a:rPr kumimoji="1" lang="ja-JP" altLang="en-US"/>
              <a:t>の信頼区間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8E88CA-B1CB-1BA3-50E9-BF11E04B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２段階法で標準化</a:t>
            </a:r>
            <a:r>
              <a:rPr kumimoji="1" lang="en-US" altLang="ja-JP" dirty="0"/>
              <a:t>CPUE</a:t>
            </a:r>
            <a:r>
              <a:rPr kumimoji="1" lang="ja-JP" altLang="en-US"/>
              <a:t>を求められたが、その信頼区間も表示したい．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データブートストラップして信頼区間を求めてみよう．</a:t>
            </a:r>
          </a:p>
        </p:txBody>
      </p:sp>
    </p:spTree>
    <p:extLst>
      <p:ext uri="{BB962C8B-B14F-4D97-AF65-F5344CB8AC3E}">
        <p14:creationId xmlns:p14="http://schemas.microsoft.com/office/powerpoint/2010/main" val="704829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45733</TotalTime>
  <Words>293</Words>
  <Application>Microsoft Macintosh PowerPoint</Application>
  <PresentationFormat>ワイド画面</PresentationFormat>
  <Paragraphs>30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R初心者講座第３１回</vt:lpstr>
      <vt:lpstr>GLM(M)で目的変数に０が多くある場合</vt:lpstr>
      <vt:lpstr>ゼロキャッチへの対応したCPUE標準化</vt:lpstr>
      <vt:lpstr>RでDelta GLM実践</vt:lpstr>
      <vt:lpstr>Delta GLMで標準化したCPUEの信頼区間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R初心者講座第３１回</dc:title>
  <dc:creator>Shin Fukui</dc:creator>
  <cp:lastModifiedBy>Shin Fukui</cp:lastModifiedBy>
  <cp:revision>7</cp:revision>
  <dcterms:created xsi:type="dcterms:W3CDTF">2023-07-16T10:54:15Z</dcterms:created>
  <dcterms:modified xsi:type="dcterms:W3CDTF">2023-11-07T14:22:06Z</dcterms:modified>
</cp:coreProperties>
</file>