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4" r:id="rId5"/>
    <p:sldId id="266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A63935-411C-4848-9B91-AA4888FB1B9B}" v="22" dt="2023-11-26T09:05:12.9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731"/>
    <p:restoredTop sz="96197"/>
  </p:normalViewPr>
  <p:slideViewPr>
    <p:cSldViewPr snapToGrid="0">
      <p:cViewPr varScale="1">
        <p:scale>
          <a:sx n="70" d="100"/>
          <a:sy n="70" d="100"/>
        </p:scale>
        <p:origin x="200" y="1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n Fukui" userId="6902ee70c48ce296" providerId="LiveId" clId="{ACF4D4AE-C81B-BC49-A164-A659B9801100}"/>
    <pc:docChg chg="undo addSld delSld modSld">
      <pc:chgData name="Shin Fukui" userId="6902ee70c48ce296" providerId="LiveId" clId="{ACF4D4AE-C81B-BC49-A164-A659B9801100}" dt="2023-10-09T14:46:33.125" v="19" actId="20577"/>
      <pc:docMkLst>
        <pc:docMk/>
      </pc:docMkLst>
      <pc:sldChg chg="modSp add del mod">
        <pc:chgData name="Shin Fukui" userId="6902ee70c48ce296" providerId="LiveId" clId="{ACF4D4AE-C81B-BC49-A164-A659B9801100}" dt="2023-10-09T14:45:18.005" v="11" actId="2696"/>
        <pc:sldMkLst>
          <pc:docMk/>
          <pc:sldMk cId="3669137468" sldId="257"/>
        </pc:sldMkLst>
        <pc:spChg chg="mod">
          <ac:chgData name="Shin Fukui" userId="6902ee70c48ce296" providerId="LiveId" clId="{ACF4D4AE-C81B-BC49-A164-A659B9801100}" dt="2023-10-01T11:43:22.516" v="9" actId="20577"/>
          <ac:spMkLst>
            <pc:docMk/>
            <pc:sldMk cId="3669137468" sldId="257"/>
            <ac:spMk id="3" creationId="{310B9E0F-CDAD-4E46-ADF0-88F5FAFB95A1}"/>
          </ac:spMkLst>
        </pc:spChg>
      </pc:sldChg>
      <pc:sldChg chg="modSp mod">
        <pc:chgData name="Shin Fukui" userId="6902ee70c48ce296" providerId="LiveId" clId="{ACF4D4AE-C81B-BC49-A164-A659B9801100}" dt="2023-10-09T14:46:33.125" v="19" actId="20577"/>
        <pc:sldMkLst>
          <pc:docMk/>
          <pc:sldMk cId="2626249601" sldId="258"/>
        </pc:sldMkLst>
        <pc:spChg chg="mod">
          <ac:chgData name="Shin Fukui" userId="6902ee70c48ce296" providerId="LiveId" clId="{ACF4D4AE-C81B-BC49-A164-A659B9801100}" dt="2023-10-09T14:46:33.125" v="19" actId="20577"/>
          <ac:spMkLst>
            <pc:docMk/>
            <pc:sldMk cId="2626249601" sldId="258"/>
            <ac:spMk id="3" creationId="{A8F9F26F-1B3F-2C3A-6C4E-028540B530AB}"/>
          </ac:spMkLst>
        </pc:spChg>
      </pc:sldChg>
    </pc:docChg>
  </pc:docChgLst>
  <pc:docChgLst>
    <pc:chgData name="Shin Fukui" userId="6902ee70c48ce296" providerId="LiveId" clId="{EFA63935-411C-4848-9B91-AA4888FB1B9B}"/>
    <pc:docChg chg="undo custSel addSld delSld modSld sldOrd">
      <pc:chgData name="Shin Fukui" userId="6902ee70c48ce296" providerId="LiveId" clId="{EFA63935-411C-4848-9B91-AA4888FB1B9B}" dt="2023-11-26T09:05:12.941" v="725" actId="338"/>
      <pc:docMkLst>
        <pc:docMk/>
      </pc:docMkLst>
      <pc:sldChg chg="addSp delSp modSp new mod ord">
        <pc:chgData name="Shin Fukui" userId="6902ee70c48ce296" providerId="LiveId" clId="{EFA63935-411C-4848-9B91-AA4888FB1B9B}" dt="2023-11-26T09:05:12.941" v="725" actId="338"/>
        <pc:sldMkLst>
          <pc:docMk/>
          <pc:sldMk cId="3467600891" sldId="265"/>
        </pc:sldMkLst>
        <pc:spChg chg="mod">
          <ac:chgData name="Shin Fukui" userId="6902ee70c48ce296" providerId="LiveId" clId="{EFA63935-411C-4848-9B91-AA4888FB1B9B}" dt="2023-11-26T07:40:24.701" v="506" actId="20577"/>
          <ac:spMkLst>
            <pc:docMk/>
            <pc:sldMk cId="3467600891" sldId="265"/>
            <ac:spMk id="2" creationId="{8870E41F-5D30-2EF4-ECF8-A6ECE31BFFCB}"/>
          </ac:spMkLst>
        </pc:spChg>
        <pc:spChg chg="mod">
          <ac:chgData name="Shin Fukui" userId="6902ee70c48ce296" providerId="LiveId" clId="{EFA63935-411C-4848-9B91-AA4888FB1B9B}" dt="2023-11-26T07:41:13.120" v="542" actId="20577"/>
          <ac:spMkLst>
            <pc:docMk/>
            <pc:sldMk cId="3467600891" sldId="265"/>
            <ac:spMk id="3" creationId="{2016E0E0-C1D3-F065-5D68-FE5AF532C5DF}"/>
          </ac:spMkLst>
        </pc:spChg>
        <pc:spChg chg="add del mod">
          <ac:chgData name="Shin Fukui" userId="6902ee70c48ce296" providerId="LiveId" clId="{EFA63935-411C-4848-9B91-AA4888FB1B9B}" dt="2023-11-26T07:20:38.758" v="406" actId="478"/>
          <ac:spMkLst>
            <pc:docMk/>
            <pc:sldMk cId="3467600891" sldId="265"/>
            <ac:spMk id="5" creationId="{961A9A52-BC5E-F9BB-5679-16BAB611F7A7}"/>
          </ac:spMkLst>
        </pc:spChg>
        <pc:spChg chg="add del mod">
          <ac:chgData name="Shin Fukui" userId="6902ee70c48ce296" providerId="LiveId" clId="{EFA63935-411C-4848-9B91-AA4888FB1B9B}" dt="2023-11-26T07:20:38.758" v="406" actId="478"/>
          <ac:spMkLst>
            <pc:docMk/>
            <pc:sldMk cId="3467600891" sldId="265"/>
            <ac:spMk id="6" creationId="{3A494EFF-1F10-089B-C20C-162C96AD633C}"/>
          </ac:spMkLst>
        </pc:spChg>
        <pc:spChg chg="add del mod">
          <ac:chgData name="Shin Fukui" userId="6902ee70c48ce296" providerId="LiveId" clId="{EFA63935-411C-4848-9B91-AA4888FB1B9B}" dt="2023-11-26T07:20:38.758" v="406" actId="478"/>
          <ac:spMkLst>
            <pc:docMk/>
            <pc:sldMk cId="3467600891" sldId="265"/>
            <ac:spMk id="7" creationId="{07DA0121-9144-9584-B752-424653BCB443}"/>
          </ac:spMkLst>
        </pc:spChg>
        <pc:spChg chg="add del mod">
          <ac:chgData name="Shin Fukui" userId="6902ee70c48ce296" providerId="LiveId" clId="{EFA63935-411C-4848-9B91-AA4888FB1B9B}" dt="2023-11-26T07:20:38.758" v="406" actId="478"/>
          <ac:spMkLst>
            <pc:docMk/>
            <pc:sldMk cId="3467600891" sldId="265"/>
            <ac:spMk id="8" creationId="{D73EA034-5EB3-45CE-06F9-E2A397D87869}"/>
          </ac:spMkLst>
        </pc:spChg>
        <pc:spChg chg="add del mod">
          <ac:chgData name="Shin Fukui" userId="6902ee70c48ce296" providerId="LiveId" clId="{EFA63935-411C-4848-9B91-AA4888FB1B9B}" dt="2023-11-26T07:20:38.758" v="406" actId="478"/>
          <ac:spMkLst>
            <pc:docMk/>
            <pc:sldMk cId="3467600891" sldId="265"/>
            <ac:spMk id="9" creationId="{6837F6B1-F78D-BACD-3A3A-5CD499280C82}"/>
          </ac:spMkLst>
        </pc:spChg>
        <pc:spChg chg="add del mod">
          <ac:chgData name="Shin Fukui" userId="6902ee70c48ce296" providerId="LiveId" clId="{EFA63935-411C-4848-9B91-AA4888FB1B9B}" dt="2023-11-26T07:20:38.758" v="406" actId="478"/>
          <ac:spMkLst>
            <pc:docMk/>
            <pc:sldMk cId="3467600891" sldId="265"/>
            <ac:spMk id="12" creationId="{4D98A069-B407-6B29-0187-7A5971B867A0}"/>
          </ac:spMkLst>
        </pc:spChg>
        <pc:spChg chg="add del mod">
          <ac:chgData name="Shin Fukui" userId="6902ee70c48ce296" providerId="LiveId" clId="{EFA63935-411C-4848-9B91-AA4888FB1B9B}" dt="2023-11-26T07:20:38.758" v="406" actId="478"/>
          <ac:spMkLst>
            <pc:docMk/>
            <pc:sldMk cId="3467600891" sldId="265"/>
            <ac:spMk id="13" creationId="{81141574-C812-61AF-386D-2C5D02864595}"/>
          </ac:spMkLst>
        </pc:spChg>
        <pc:spChg chg="mod topLvl">
          <ac:chgData name="Shin Fukui" userId="6902ee70c48ce296" providerId="LiveId" clId="{EFA63935-411C-4848-9B91-AA4888FB1B9B}" dt="2023-11-26T09:05:12.941" v="725" actId="338"/>
          <ac:spMkLst>
            <pc:docMk/>
            <pc:sldMk cId="3467600891" sldId="265"/>
            <ac:spMk id="15" creationId="{50A315C2-EFA0-B11B-1D15-503340263CE3}"/>
          </ac:spMkLst>
        </pc:spChg>
        <pc:spChg chg="mod topLvl">
          <ac:chgData name="Shin Fukui" userId="6902ee70c48ce296" providerId="LiveId" clId="{EFA63935-411C-4848-9B91-AA4888FB1B9B}" dt="2023-11-26T09:05:12.941" v="725" actId="338"/>
          <ac:spMkLst>
            <pc:docMk/>
            <pc:sldMk cId="3467600891" sldId="265"/>
            <ac:spMk id="16" creationId="{51F3A471-F67D-14C8-6BAE-542C001E142C}"/>
          </ac:spMkLst>
        </pc:spChg>
        <pc:spChg chg="del mod">
          <ac:chgData name="Shin Fukui" userId="6902ee70c48ce296" providerId="LiveId" clId="{EFA63935-411C-4848-9B91-AA4888FB1B9B}" dt="2023-11-26T08:00:44.131" v="711" actId="478"/>
          <ac:spMkLst>
            <pc:docMk/>
            <pc:sldMk cId="3467600891" sldId="265"/>
            <ac:spMk id="20" creationId="{41D0B32C-7219-FA56-A2B3-2BB1409D18CF}"/>
          </ac:spMkLst>
        </pc:spChg>
        <pc:spChg chg="del mod">
          <ac:chgData name="Shin Fukui" userId="6902ee70c48ce296" providerId="LiveId" clId="{EFA63935-411C-4848-9B91-AA4888FB1B9B}" dt="2023-11-26T08:00:49.495" v="712" actId="478"/>
          <ac:spMkLst>
            <pc:docMk/>
            <pc:sldMk cId="3467600891" sldId="265"/>
            <ac:spMk id="21" creationId="{9F3B5BC1-1C15-94E4-F71F-B1123C2BE089}"/>
          </ac:spMkLst>
        </pc:spChg>
        <pc:spChg chg="mod topLvl">
          <ac:chgData name="Shin Fukui" userId="6902ee70c48ce296" providerId="LiveId" clId="{EFA63935-411C-4848-9B91-AA4888FB1B9B}" dt="2023-11-26T09:05:12.941" v="725" actId="338"/>
          <ac:spMkLst>
            <pc:docMk/>
            <pc:sldMk cId="3467600891" sldId="265"/>
            <ac:spMk id="24" creationId="{CBAAF73D-11A6-DBC6-DFEC-3D47478947D3}"/>
          </ac:spMkLst>
        </pc:spChg>
        <pc:spChg chg="mod topLvl">
          <ac:chgData name="Shin Fukui" userId="6902ee70c48ce296" providerId="LiveId" clId="{EFA63935-411C-4848-9B91-AA4888FB1B9B}" dt="2023-11-26T09:05:12.941" v="725" actId="338"/>
          <ac:spMkLst>
            <pc:docMk/>
            <pc:sldMk cId="3467600891" sldId="265"/>
            <ac:spMk id="25" creationId="{E17AC6A2-087C-0050-BD97-4F927D4F9CC2}"/>
          </ac:spMkLst>
        </pc:spChg>
        <pc:spChg chg="mod">
          <ac:chgData name="Shin Fukui" userId="6902ee70c48ce296" providerId="LiveId" clId="{EFA63935-411C-4848-9B91-AA4888FB1B9B}" dt="2023-11-26T09:04:40.872" v="723" actId="165"/>
          <ac:spMkLst>
            <pc:docMk/>
            <pc:sldMk cId="3467600891" sldId="265"/>
            <ac:spMk id="27" creationId="{9F3D4662-92F8-0FF3-F0AB-8AC0ED150071}"/>
          </ac:spMkLst>
        </pc:spChg>
        <pc:spChg chg="mod">
          <ac:chgData name="Shin Fukui" userId="6902ee70c48ce296" providerId="LiveId" clId="{EFA63935-411C-4848-9B91-AA4888FB1B9B}" dt="2023-11-26T09:04:40.872" v="723" actId="165"/>
          <ac:spMkLst>
            <pc:docMk/>
            <pc:sldMk cId="3467600891" sldId="265"/>
            <ac:spMk id="28" creationId="{5590B3D6-876A-EAA9-10DC-979B95030AE3}"/>
          </ac:spMkLst>
        </pc:spChg>
        <pc:spChg chg="mod">
          <ac:chgData name="Shin Fukui" userId="6902ee70c48ce296" providerId="LiveId" clId="{EFA63935-411C-4848-9B91-AA4888FB1B9B}" dt="2023-11-26T09:04:40.872" v="723" actId="165"/>
          <ac:spMkLst>
            <pc:docMk/>
            <pc:sldMk cId="3467600891" sldId="265"/>
            <ac:spMk id="30" creationId="{5FE2F757-2D58-6EA2-75E6-BCA2E207AF70}"/>
          </ac:spMkLst>
        </pc:spChg>
        <pc:spChg chg="mod">
          <ac:chgData name="Shin Fukui" userId="6902ee70c48ce296" providerId="LiveId" clId="{EFA63935-411C-4848-9B91-AA4888FB1B9B}" dt="2023-11-26T09:04:40.872" v="723" actId="165"/>
          <ac:spMkLst>
            <pc:docMk/>
            <pc:sldMk cId="3467600891" sldId="265"/>
            <ac:spMk id="31" creationId="{5B03FD7E-59ED-30C0-F7E5-27A935CD81A3}"/>
          </ac:spMkLst>
        </pc:spChg>
        <pc:spChg chg="mod">
          <ac:chgData name="Shin Fukui" userId="6902ee70c48ce296" providerId="LiveId" clId="{EFA63935-411C-4848-9B91-AA4888FB1B9B}" dt="2023-11-26T09:04:40.872" v="723" actId="165"/>
          <ac:spMkLst>
            <pc:docMk/>
            <pc:sldMk cId="3467600891" sldId="265"/>
            <ac:spMk id="34" creationId="{0BCE79DF-1834-C681-3AB1-DF2999CD3F93}"/>
          </ac:spMkLst>
        </pc:spChg>
        <pc:spChg chg="mod">
          <ac:chgData name="Shin Fukui" userId="6902ee70c48ce296" providerId="LiveId" clId="{EFA63935-411C-4848-9B91-AA4888FB1B9B}" dt="2023-11-26T09:04:40.872" v="723" actId="165"/>
          <ac:spMkLst>
            <pc:docMk/>
            <pc:sldMk cId="3467600891" sldId="265"/>
            <ac:spMk id="35" creationId="{F5A52C35-3F49-EA2A-C605-1A2C2D5D9D5B}"/>
          </ac:spMkLst>
        </pc:spChg>
        <pc:spChg chg="mod">
          <ac:chgData name="Shin Fukui" userId="6902ee70c48ce296" providerId="LiveId" clId="{EFA63935-411C-4848-9B91-AA4888FB1B9B}" dt="2023-11-26T09:04:40.872" v="723" actId="165"/>
          <ac:spMkLst>
            <pc:docMk/>
            <pc:sldMk cId="3467600891" sldId="265"/>
            <ac:spMk id="36" creationId="{25302CBB-7B5F-C08E-C25A-2D96221545B4}"/>
          </ac:spMkLst>
        </pc:spChg>
        <pc:spChg chg="add mod">
          <ac:chgData name="Shin Fukui" userId="6902ee70c48ce296" providerId="LiveId" clId="{EFA63935-411C-4848-9B91-AA4888FB1B9B}" dt="2023-11-26T07:58:40.787" v="651" actId="1076"/>
          <ac:spMkLst>
            <pc:docMk/>
            <pc:sldMk cId="3467600891" sldId="265"/>
            <ac:spMk id="40" creationId="{4860BB7D-2208-D10A-1FD8-F42AE976E6E1}"/>
          </ac:spMkLst>
        </pc:spChg>
        <pc:spChg chg="add mod">
          <ac:chgData name="Shin Fukui" userId="6902ee70c48ce296" providerId="LiveId" clId="{EFA63935-411C-4848-9B91-AA4888FB1B9B}" dt="2023-11-26T07:58:58.570" v="671" actId="20577"/>
          <ac:spMkLst>
            <pc:docMk/>
            <pc:sldMk cId="3467600891" sldId="265"/>
            <ac:spMk id="42" creationId="{773213CD-7E10-879E-AFF2-CE4CFB912252}"/>
          </ac:spMkLst>
        </pc:spChg>
        <pc:grpChg chg="add del mod">
          <ac:chgData name="Shin Fukui" userId="6902ee70c48ce296" providerId="LiveId" clId="{EFA63935-411C-4848-9B91-AA4888FB1B9B}" dt="2023-11-26T09:04:40.872" v="723" actId="165"/>
          <ac:grpSpMkLst>
            <pc:docMk/>
            <pc:sldMk cId="3467600891" sldId="265"/>
            <ac:grpSpMk id="14" creationId="{8819946D-79F7-3122-8B25-CC6BF3F7849F}"/>
          </ac:grpSpMkLst>
        </pc:grpChg>
        <pc:grpChg chg="mod topLvl">
          <ac:chgData name="Shin Fukui" userId="6902ee70c48ce296" providerId="LiveId" clId="{EFA63935-411C-4848-9B91-AA4888FB1B9B}" dt="2023-11-26T09:05:12.941" v="725" actId="338"/>
          <ac:grpSpMkLst>
            <pc:docMk/>
            <pc:sldMk cId="3467600891" sldId="265"/>
            <ac:grpSpMk id="17" creationId="{565AF47F-5193-9616-CB8E-F602FFEEB08A}"/>
          </ac:grpSpMkLst>
        </pc:grpChg>
        <pc:grpChg chg="mod topLvl">
          <ac:chgData name="Shin Fukui" userId="6902ee70c48ce296" providerId="LiveId" clId="{EFA63935-411C-4848-9B91-AA4888FB1B9B}" dt="2023-11-26T09:05:12.941" v="725" actId="338"/>
          <ac:grpSpMkLst>
            <pc:docMk/>
            <pc:sldMk cId="3467600891" sldId="265"/>
            <ac:grpSpMk id="22" creationId="{CDCB81B5-9BC3-B01C-A601-735DF828A329}"/>
          </ac:grpSpMkLst>
        </pc:grpChg>
        <pc:grpChg chg="mod topLvl">
          <ac:chgData name="Shin Fukui" userId="6902ee70c48ce296" providerId="LiveId" clId="{EFA63935-411C-4848-9B91-AA4888FB1B9B}" dt="2023-11-26T09:05:12.941" v="725" actId="338"/>
          <ac:grpSpMkLst>
            <pc:docMk/>
            <pc:sldMk cId="3467600891" sldId="265"/>
            <ac:grpSpMk id="23" creationId="{5AF19FC1-4D91-C000-F557-C531FA7448F6}"/>
          </ac:grpSpMkLst>
        </pc:grpChg>
        <pc:grpChg chg="add mod">
          <ac:chgData name="Shin Fukui" userId="6902ee70c48ce296" providerId="LiveId" clId="{EFA63935-411C-4848-9B91-AA4888FB1B9B}" dt="2023-11-26T09:05:12.941" v="725" actId="338"/>
          <ac:grpSpMkLst>
            <pc:docMk/>
            <pc:sldMk cId="3467600891" sldId="265"/>
            <ac:grpSpMk id="49" creationId="{5178EB54-F103-AE50-7A41-E1586FDEF008}"/>
          </ac:grpSpMkLst>
        </pc:grpChg>
        <pc:picChg chg="mod">
          <ac:chgData name="Shin Fukui" userId="6902ee70c48ce296" providerId="LiveId" clId="{EFA63935-411C-4848-9B91-AA4888FB1B9B}" dt="2023-11-26T09:04:40.872" v="723" actId="165"/>
          <ac:picMkLst>
            <pc:docMk/>
            <pc:sldMk cId="3467600891" sldId="265"/>
            <ac:picMk id="26" creationId="{71CCF0AD-DD79-BCB0-64B8-0C2D00822094}"/>
          </ac:picMkLst>
        </pc:picChg>
        <pc:picChg chg="mod">
          <ac:chgData name="Shin Fukui" userId="6902ee70c48ce296" providerId="LiveId" clId="{EFA63935-411C-4848-9B91-AA4888FB1B9B}" dt="2023-11-26T09:04:40.872" v="723" actId="165"/>
          <ac:picMkLst>
            <pc:docMk/>
            <pc:sldMk cId="3467600891" sldId="265"/>
            <ac:picMk id="29" creationId="{8880345A-B5AB-6424-45B7-2EFE62790AA2}"/>
          </ac:picMkLst>
        </pc:picChg>
        <pc:picChg chg="mod">
          <ac:chgData name="Shin Fukui" userId="6902ee70c48ce296" providerId="LiveId" clId="{EFA63935-411C-4848-9B91-AA4888FB1B9B}" dt="2023-11-26T09:04:40.872" v="723" actId="165"/>
          <ac:picMkLst>
            <pc:docMk/>
            <pc:sldMk cId="3467600891" sldId="265"/>
            <ac:picMk id="32" creationId="{FD0491F4-E45C-83BD-C7D3-9E902AE2C7EF}"/>
          </ac:picMkLst>
        </pc:picChg>
        <pc:cxnChg chg="add del mod">
          <ac:chgData name="Shin Fukui" userId="6902ee70c48ce296" providerId="LiveId" clId="{EFA63935-411C-4848-9B91-AA4888FB1B9B}" dt="2023-11-26T07:20:38.758" v="406" actId="478"/>
          <ac:cxnSpMkLst>
            <pc:docMk/>
            <pc:sldMk cId="3467600891" sldId="265"/>
            <ac:cxnSpMk id="4" creationId="{50083AC3-5ACC-E903-C85B-1C7408224B16}"/>
          </ac:cxnSpMkLst>
        </pc:cxnChg>
        <pc:cxnChg chg="add del mod">
          <ac:chgData name="Shin Fukui" userId="6902ee70c48ce296" providerId="LiveId" clId="{EFA63935-411C-4848-9B91-AA4888FB1B9B}" dt="2023-11-26T07:20:38.758" v="406" actId="478"/>
          <ac:cxnSpMkLst>
            <pc:docMk/>
            <pc:sldMk cId="3467600891" sldId="265"/>
            <ac:cxnSpMk id="10" creationId="{BFF33897-2DBD-AB23-F809-5BAB1C44F9A9}"/>
          </ac:cxnSpMkLst>
        </pc:cxnChg>
        <pc:cxnChg chg="add del mod">
          <ac:chgData name="Shin Fukui" userId="6902ee70c48ce296" providerId="LiveId" clId="{EFA63935-411C-4848-9B91-AA4888FB1B9B}" dt="2023-11-26T07:20:38.758" v="406" actId="478"/>
          <ac:cxnSpMkLst>
            <pc:docMk/>
            <pc:sldMk cId="3467600891" sldId="265"/>
            <ac:cxnSpMk id="11" creationId="{C7622043-3653-527D-FCD0-83131D6F6048}"/>
          </ac:cxnSpMkLst>
        </pc:cxnChg>
        <pc:cxnChg chg="del mod">
          <ac:chgData name="Shin Fukui" userId="6902ee70c48ce296" providerId="LiveId" clId="{EFA63935-411C-4848-9B91-AA4888FB1B9B}" dt="2023-11-26T08:00:44.131" v="711" actId="478"/>
          <ac:cxnSpMkLst>
            <pc:docMk/>
            <pc:sldMk cId="3467600891" sldId="265"/>
            <ac:cxnSpMk id="18" creationId="{C63B5893-4970-93F1-F0D3-449BF34519EA}"/>
          </ac:cxnSpMkLst>
        </pc:cxnChg>
        <pc:cxnChg chg="del mod">
          <ac:chgData name="Shin Fukui" userId="6902ee70c48ce296" providerId="LiveId" clId="{EFA63935-411C-4848-9B91-AA4888FB1B9B}" dt="2023-11-26T08:00:51.757" v="713" actId="478"/>
          <ac:cxnSpMkLst>
            <pc:docMk/>
            <pc:sldMk cId="3467600891" sldId="265"/>
            <ac:cxnSpMk id="19" creationId="{9033DC92-9E9F-DE42-1FB2-F8544442958E}"/>
          </ac:cxnSpMkLst>
        </pc:cxnChg>
        <pc:cxnChg chg="mod">
          <ac:chgData name="Shin Fukui" userId="6902ee70c48ce296" providerId="LiveId" clId="{EFA63935-411C-4848-9B91-AA4888FB1B9B}" dt="2023-11-26T09:04:40.872" v="723" actId="165"/>
          <ac:cxnSpMkLst>
            <pc:docMk/>
            <pc:sldMk cId="3467600891" sldId="265"/>
            <ac:cxnSpMk id="33" creationId="{27420B39-563F-5666-EFDD-8A11131B2794}"/>
          </ac:cxnSpMkLst>
        </pc:cxnChg>
        <pc:cxnChg chg="add mod">
          <ac:chgData name="Shin Fukui" userId="6902ee70c48ce296" providerId="LiveId" clId="{EFA63935-411C-4848-9B91-AA4888FB1B9B}" dt="2023-11-26T08:01:01.088" v="715" actId="14100"/>
          <ac:cxnSpMkLst>
            <pc:docMk/>
            <pc:sldMk cId="3467600891" sldId="265"/>
            <ac:cxnSpMk id="38" creationId="{E5CA5724-BC5B-83BB-1271-5C2E72167ADF}"/>
          </ac:cxnSpMkLst>
        </pc:cxnChg>
        <pc:cxnChg chg="add mod">
          <ac:chgData name="Shin Fukui" userId="6902ee70c48ce296" providerId="LiveId" clId="{EFA63935-411C-4848-9B91-AA4888FB1B9B}" dt="2023-11-26T08:00:56.413" v="714" actId="14100"/>
          <ac:cxnSpMkLst>
            <pc:docMk/>
            <pc:sldMk cId="3467600891" sldId="265"/>
            <ac:cxnSpMk id="43" creationId="{E4DC0C47-9809-2A37-9AB3-7D3E7DDEAE6D}"/>
          </ac:cxnSpMkLst>
        </pc:cxnChg>
      </pc:sldChg>
      <pc:sldChg chg="addSp delSp modSp add mod ord">
        <pc:chgData name="Shin Fukui" userId="6902ee70c48ce296" providerId="LiveId" clId="{EFA63935-411C-4848-9B91-AA4888FB1B9B}" dt="2023-11-26T09:04:30.763" v="722" actId="338"/>
        <pc:sldMkLst>
          <pc:docMk/>
          <pc:sldMk cId="652233924" sldId="266"/>
        </pc:sldMkLst>
        <pc:spChg chg="mod topLvl">
          <ac:chgData name="Shin Fukui" userId="6902ee70c48ce296" providerId="LiveId" clId="{EFA63935-411C-4848-9B91-AA4888FB1B9B}" dt="2023-11-26T09:04:30.763" v="722" actId="338"/>
          <ac:spMkLst>
            <pc:docMk/>
            <pc:sldMk cId="652233924" sldId="266"/>
            <ac:spMk id="15" creationId="{50A315C2-EFA0-B11B-1D15-503340263CE3}"/>
          </ac:spMkLst>
        </pc:spChg>
        <pc:spChg chg="mod topLvl">
          <ac:chgData name="Shin Fukui" userId="6902ee70c48ce296" providerId="LiveId" clId="{EFA63935-411C-4848-9B91-AA4888FB1B9B}" dt="2023-11-26T09:04:30.763" v="722" actId="338"/>
          <ac:spMkLst>
            <pc:docMk/>
            <pc:sldMk cId="652233924" sldId="266"/>
            <ac:spMk id="16" creationId="{51F3A471-F67D-14C8-6BAE-542C001E142C}"/>
          </ac:spMkLst>
        </pc:spChg>
        <pc:spChg chg="mod topLvl">
          <ac:chgData name="Shin Fukui" userId="6902ee70c48ce296" providerId="LiveId" clId="{EFA63935-411C-4848-9B91-AA4888FB1B9B}" dt="2023-11-26T09:04:30.763" v="722" actId="338"/>
          <ac:spMkLst>
            <pc:docMk/>
            <pc:sldMk cId="652233924" sldId="266"/>
            <ac:spMk id="20" creationId="{41D0B32C-7219-FA56-A2B3-2BB1409D18CF}"/>
          </ac:spMkLst>
        </pc:spChg>
        <pc:spChg chg="mod topLvl">
          <ac:chgData name="Shin Fukui" userId="6902ee70c48ce296" providerId="LiveId" clId="{EFA63935-411C-4848-9B91-AA4888FB1B9B}" dt="2023-11-26T09:04:30.763" v="722" actId="338"/>
          <ac:spMkLst>
            <pc:docMk/>
            <pc:sldMk cId="652233924" sldId="266"/>
            <ac:spMk id="21" creationId="{9F3B5BC1-1C15-94E4-F71F-B1123C2BE089}"/>
          </ac:spMkLst>
        </pc:spChg>
        <pc:spChg chg="mod topLvl">
          <ac:chgData name="Shin Fukui" userId="6902ee70c48ce296" providerId="LiveId" clId="{EFA63935-411C-4848-9B91-AA4888FB1B9B}" dt="2023-11-26T09:04:30.763" v="722" actId="338"/>
          <ac:spMkLst>
            <pc:docMk/>
            <pc:sldMk cId="652233924" sldId="266"/>
            <ac:spMk id="24" creationId="{CBAAF73D-11A6-DBC6-DFEC-3D47478947D3}"/>
          </ac:spMkLst>
        </pc:spChg>
        <pc:spChg chg="mod topLvl">
          <ac:chgData name="Shin Fukui" userId="6902ee70c48ce296" providerId="LiveId" clId="{EFA63935-411C-4848-9B91-AA4888FB1B9B}" dt="2023-11-26T09:04:30.763" v="722" actId="338"/>
          <ac:spMkLst>
            <pc:docMk/>
            <pc:sldMk cId="652233924" sldId="266"/>
            <ac:spMk id="25" creationId="{E17AC6A2-087C-0050-BD97-4F927D4F9CC2}"/>
          </ac:spMkLst>
        </pc:spChg>
        <pc:spChg chg="mod">
          <ac:chgData name="Shin Fukui" userId="6902ee70c48ce296" providerId="LiveId" clId="{EFA63935-411C-4848-9B91-AA4888FB1B9B}" dt="2023-11-26T09:03:55.620" v="719" actId="165"/>
          <ac:spMkLst>
            <pc:docMk/>
            <pc:sldMk cId="652233924" sldId="266"/>
            <ac:spMk id="27" creationId="{9F3D4662-92F8-0FF3-F0AB-8AC0ED150071}"/>
          </ac:spMkLst>
        </pc:spChg>
        <pc:spChg chg="mod">
          <ac:chgData name="Shin Fukui" userId="6902ee70c48ce296" providerId="LiveId" clId="{EFA63935-411C-4848-9B91-AA4888FB1B9B}" dt="2023-11-26T09:03:55.620" v="719" actId="165"/>
          <ac:spMkLst>
            <pc:docMk/>
            <pc:sldMk cId="652233924" sldId="266"/>
            <ac:spMk id="28" creationId="{5590B3D6-876A-EAA9-10DC-979B95030AE3}"/>
          </ac:spMkLst>
        </pc:spChg>
        <pc:spChg chg="mod">
          <ac:chgData name="Shin Fukui" userId="6902ee70c48ce296" providerId="LiveId" clId="{EFA63935-411C-4848-9B91-AA4888FB1B9B}" dt="2023-11-26T09:03:55.620" v="719" actId="165"/>
          <ac:spMkLst>
            <pc:docMk/>
            <pc:sldMk cId="652233924" sldId="266"/>
            <ac:spMk id="30" creationId="{5FE2F757-2D58-6EA2-75E6-BCA2E207AF70}"/>
          </ac:spMkLst>
        </pc:spChg>
        <pc:spChg chg="mod">
          <ac:chgData name="Shin Fukui" userId="6902ee70c48ce296" providerId="LiveId" clId="{EFA63935-411C-4848-9B91-AA4888FB1B9B}" dt="2023-11-26T09:03:55.620" v="719" actId="165"/>
          <ac:spMkLst>
            <pc:docMk/>
            <pc:sldMk cId="652233924" sldId="266"/>
            <ac:spMk id="31" creationId="{5B03FD7E-59ED-30C0-F7E5-27A935CD81A3}"/>
          </ac:spMkLst>
        </pc:spChg>
        <pc:spChg chg="mod">
          <ac:chgData name="Shin Fukui" userId="6902ee70c48ce296" providerId="LiveId" clId="{EFA63935-411C-4848-9B91-AA4888FB1B9B}" dt="2023-11-26T09:03:55.620" v="719" actId="165"/>
          <ac:spMkLst>
            <pc:docMk/>
            <pc:sldMk cId="652233924" sldId="266"/>
            <ac:spMk id="34" creationId="{0BCE79DF-1834-C681-3AB1-DF2999CD3F93}"/>
          </ac:spMkLst>
        </pc:spChg>
        <pc:spChg chg="mod">
          <ac:chgData name="Shin Fukui" userId="6902ee70c48ce296" providerId="LiveId" clId="{EFA63935-411C-4848-9B91-AA4888FB1B9B}" dt="2023-11-26T09:03:55.620" v="719" actId="165"/>
          <ac:spMkLst>
            <pc:docMk/>
            <pc:sldMk cId="652233924" sldId="266"/>
            <ac:spMk id="35" creationId="{F5A52C35-3F49-EA2A-C605-1A2C2D5D9D5B}"/>
          </ac:spMkLst>
        </pc:spChg>
        <pc:spChg chg="mod">
          <ac:chgData name="Shin Fukui" userId="6902ee70c48ce296" providerId="LiveId" clId="{EFA63935-411C-4848-9B91-AA4888FB1B9B}" dt="2023-11-26T09:03:55.620" v="719" actId="165"/>
          <ac:spMkLst>
            <pc:docMk/>
            <pc:sldMk cId="652233924" sldId="266"/>
            <ac:spMk id="36" creationId="{25302CBB-7B5F-C08E-C25A-2D96221545B4}"/>
          </ac:spMkLst>
        </pc:spChg>
        <pc:spChg chg="del">
          <ac:chgData name="Shin Fukui" userId="6902ee70c48ce296" providerId="LiveId" clId="{EFA63935-411C-4848-9B91-AA4888FB1B9B}" dt="2023-11-26T08:00:27.922" v="709" actId="478"/>
          <ac:spMkLst>
            <pc:docMk/>
            <pc:sldMk cId="652233924" sldId="266"/>
            <ac:spMk id="40" creationId="{4860BB7D-2208-D10A-1FD8-F42AE976E6E1}"/>
          </ac:spMkLst>
        </pc:spChg>
        <pc:spChg chg="del mod">
          <ac:chgData name="Shin Fukui" userId="6902ee70c48ce296" providerId="LiveId" clId="{EFA63935-411C-4848-9B91-AA4888FB1B9B}" dt="2023-11-26T08:00:25.975" v="708" actId="478"/>
          <ac:spMkLst>
            <pc:docMk/>
            <pc:sldMk cId="652233924" sldId="266"/>
            <ac:spMk id="42" creationId="{773213CD-7E10-879E-AFF2-CE4CFB912252}"/>
          </ac:spMkLst>
        </pc:spChg>
        <pc:grpChg chg="add mod">
          <ac:chgData name="Shin Fukui" userId="6902ee70c48ce296" providerId="LiveId" clId="{EFA63935-411C-4848-9B91-AA4888FB1B9B}" dt="2023-11-26T09:04:30.763" v="722" actId="338"/>
          <ac:grpSpMkLst>
            <pc:docMk/>
            <pc:sldMk cId="652233924" sldId="266"/>
            <ac:grpSpMk id="4" creationId="{15AA77E3-88E0-41DB-C2BC-3094FA7ED41B}"/>
          </ac:grpSpMkLst>
        </pc:grpChg>
        <pc:grpChg chg="del mod">
          <ac:chgData name="Shin Fukui" userId="6902ee70c48ce296" providerId="LiveId" clId="{EFA63935-411C-4848-9B91-AA4888FB1B9B}" dt="2023-11-26T09:03:55.620" v="719" actId="165"/>
          <ac:grpSpMkLst>
            <pc:docMk/>
            <pc:sldMk cId="652233924" sldId="266"/>
            <ac:grpSpMk id="14" creationId="{8819946D-79F7-3122-8B25-CC6BF3F7849F}"/>
          </ac:grpSpMkLst>
        </pc:grpChg>
        <pc:grpChg chg="mod topLvl">
          <ac:chgData name="Shin Fukui" userId="6902ee70c48ce296" providerId="LiveId" clId="{EFA63935-411C-4848-9B91-AA4888FB1B9B}" dt="2023-11-26T09:04:30.763" v="722" actId="338"/>
          <ac:grpSpMkLst>
            <pc:docMk/>
            <pc:sldMk cId="652233924" sldId="266"/>
            <ac:grpSpMk id="17" creationId="{565AF47F-5193-9616-CB8E-F602FFEEB08A}"/>
          </ac:grpSpMkLst>
        </pc:grpChg>
        <pc:grpChg chg="mod topLvl">
          <ac:chgData name="Shin Fukui" userId="6902ee70c48ce296" providerId="LiveId" clId="{EFA63935-411C-4848-9B91-AA4888FB1B9B}" dt="2023-11-26T09:04:30.763" v="722" actId="338"/>
          <ac:grpSpMkLst>
            <pc:docMk/>
            <pc:sldMk cId="652233924" sldId="266"/>
            <ac:grpSpMk id="22" creationId="{CDCB81B5-9BC3-B01C-A601-735DF828A329}"/>
          </ac:grpSpMkLst>
        </pc:grpChg>
        <pc:grpChg chg="mod topLvl">
          <ac:chgData name="Shin Fukui" userId="6902ee70c48ce296" providerId="LiveId" clId="{EFA63935-411C-4848-9B91-AA4888FB1B9B}" dt="2023-11-26T09:04:30.763" v="722" actId="338"/>
          <ac:grpSpMkLst>
            <pc:docMk/>
            <pc:sldMk cId="652233924" sldId="266"/>
            <ac:grpSpMk id="23" creationId="{5AF19FC1-4D91-C000-F557-C531FA7448F6}"/>
          </ac:grpSpMkLst>
        </pc:grpChg>
        <pc:picChg chg="mod">
          <ac:chgData name="Shin Fukui" userId="6902ee70c48ce296" providerId="LiveId" clId="{EFA63935-411C-4848-9B91-AA4888FB1B9B}" dt="2023-11-26T09:03:55.620" v="719" actId="165"/>
          <ac:picMkLst>
            <pc:docMk/>
            <pc:sldMk cId="652233924" sldId="266"/>
            <ac:picMk id="26" creationId="{71CCF0AD-DD79-BCB0-64B8-0C2D00822094}"/>
          </ac:picMkLst>
        </pc:picChg>
        <pc:picChg chg="mod">
          <ac:chgData name="Shin Fukui" userId="6902ee70c48ce296" providerId="LiveId" clId="{EFA63935-411C-4848-9B91-AA4888FB1B9B}" dt="2023-11-26T09:03:55.620" v="719" actId="165"/>
          <ac:picMkLst>
            <pc:docMk/>
            <pc:sldMk cId="652233924" sldId="266"/>
            <ac:picMk id="29" creationId="{8880345A-B5AB-6424-45B7-2EFE62790AA2}"/>
          </ac:picMkLst>
        </pc:picChg>
        <pc:picChg chg="mod">
          <ac:chgData name="Shin Fukui" userId="6902ee70c48ce296" providerId="LiveId" clId="{EFA63935-411C-4848-9B91-AA4888FB1B9B}" dt="2023-11-26T09:03:55.620" v="719" actId="165"/>
          <ac:picMkLst>
            <pc:docMk/>
            <pc:sldMk cId="652233924" sldId="266"/>
            <ac:picMk id="32" creationId="{FD0491F4-E45C-83BD-C7D3-9E902AE2C7EF}"/>
          </ac:picMkLst>
        </pc:picChg>
        <pc:cxnChg chg="mod topLvl">
          <ac:chgData name="Shin Fukui" userId="6902ee70c48ce296" providerId="LiveId" clId="{EFA63935-411C-4848-9B91-AA4888FB1B9B}" dt="2023-11-26T09:04:30.763" v="722" actId="338"/>
          <ac:cxnSpMkLst>
            <pc:docMk/>
            <pc:sldMk cId="652233924" sldId="266"/>
            <ac:cxnSpMk id="18" creationId="{C63B5893-4970-93F1-F0D3-449BF34519EA}"/>
          </ac:cxnSpMkLst>
        </pc:cxnChg>
        <pc:cxnChg chg="mod topLvl">
          <ac:chgData name="Shin Fukui" userId="6902ee70c48ce296" providerId="LiveId" clId="{EFA63935-411C-4848-9B91-AA4888FB1B9B}" dt="2023-11-26T09:04:30.763" v="722" actId="338"/>
          <ac:cxnSpMkLst>
            <pc:docMk/>
            <pc:sldMk cId="652233924" sldId="266"/>
            <ac:cxnSpMk id="19" creationId="{9033DC92-9E9F-DE42-1FB2-F8544442958E}"/>
          </ac:cxnSpMkLst>
        </pc:cxnChg>
        <pc:cxnChg chg="mod">
          <ac:chgData name="Shin Fukui" userId="6902ee70c48ce296" providerId="LiveId" clId="{EFA63935-411C-4848-9B91-AA4888FB1B9B}" dt="2023-11-26T09:03:55.620" v="719" actId="165"/>
          <ac:cxnSpMkLst>
            <pc:docMk/>
            <pc:sldMk cId="652233924" sldId="266"/>
            <ac:cxnSpMk id="33" creationId="{27420B39-563F-5666-EFDD-8A11131B2794}"/>
          </ac:cxnSpMkLst>
        </pc:cxnChg>
        <pc:cxnChg chg="del">
          <ac:chgData name="Shin Fukui" userId="6902ee70c48ce296" providerId="LiveId" clId="{EFA63935-411C-4848-9B91-AA4888FB1B9B}" dt="2023-11-26T08:00:21.431" v="706" actId="478"/>
          <ac:cxnSpMkLst>
            <pc:docMk/>
            <pc:sldMk cId="652233924" sldId="266"/>
            <ac:cxnSpMk id="38" creationId="{E5CA5724-BC5B-83BB-1271-5C2E72167ADF}"/>
          </ac:cxnSpMkLst>
        </pc:cxnChg>
        <pc:cxnChg chg="del">
          <ac:chgData name="Shin Fukui" userId="6902ee70c48ce296" providerId="LiveId" clId="{EFA63935-411C-4848-9B91-AA4888FB1B9B}" dt="2023-11-26T08:00:21.431" v="706" actId="478"/>
          <ac:cxnSpMkLst>
            <pc:docMk/>
            <pc:sldMk cId="652233924" sldId="266"/>
            <ac:cxnSpMk id="43" creationId="{E4DC0C47-9809-2A37-9AB3-7D3E7DDEAE6D}"/>
          </ac:cxnSpMkLst>
        </pc:cxnChg>
      </pc:sldChg>
      <pc:sldChg chg="addSp delSp modSp new del mod">
        <pc:chgData name="Shin Fukui" userId="6902ee70c48ce296" providerId="LiveId" clId="{EFA63935-411C-4848-9B91-AA4888FB1B9B}" dt="2023-11-26T07:39:37.569" v="495" actId="2696"/>
        <pc:sldMkLst>
          <pc:docMk/>
          <pc:sldMk cId="3990091590" sldId="266"/>
        </pc:sldMkLst>
        <pc:spChg chg="del">
          <ac:chgData name="Shin Fukui" userId="6902ee70c48ce296" providerId="LiveId" clId="{EFA63935-411C-4848-9B91-AA4888FB1B9B}" dt="2023-11-26T07:29:49.879" v="432" actId="478"/>
          <ac:spMkLst>
            <pc:docMk/>
            <pc:sldMk cId="3990091590" sldId="266"/>
            <ac:spMk id="2" creationId="{92840F86-B840-1B8F-13AF-577CC0060E9F}"/>
          </ac:spMkLst>
        </pc:spChg>
        <pc:spChg chg="del">
          <ac:chgData name="Shin Fukui" userId="6902ee70c48ce296" providerId="LiveId" clId="{EFA63935-411C-4848-9B91-AA4888FB1B9B}" dt="2023-11-26T07:29:45.880" v="430" actId="478"/>
          <ac:spMkLst>
            <pc:docMk/>
            <pc:sldMk cId="3990091590" sldId="266"/>
            <ac:spMk id="3" creationId="{B59DAA24-BF54-E0EC-6541-5C5F66C7C6D9}"/>
          </ac:spMkLst>
        </pc:spChg>
        <pc:spChg chg="add mod">
          <ac:chgData name="Shin Fukui" userId="6902ee70c48ce296" providerId="LiveId" clId="{EFA63935-411C-4848-9B91-AA4888FB1B9B}" dt="2023-11-26T07:31:53.307" v="449" actId="164"/>
          <ac:spMkLst>
            <pc:docMk/>
            <pc:sldMk cId="3990091590" sldId="266"/>
            <ac:spMk id="6" creationId="{4E7BEC88-B4BC-35B7-3F21-4B7D75A33F1A}"/>
          </ac:spMkLst>
        </pc:spChg>
        <pc:spChg chg="add mod">
          <ac:chgData name="Shin Fukui" userId="6902ee70c48ce296" providerId="LiveId" clId="{EFA63935-411C-4848-9B91-AA4888FB1B9B}" dt="2023-11-26T07:31:53.307" v="449" actId="164"/>
          <ac:spMkLst>
            <pc:docMk/>
            <pc:sldMk cId="3990091590" sldId="266"/>
            <ac:spMk id="7" creationId="{18BF4C1A-5A49-90D0-C0B5-BCEAE9B30547}"/>
          </ac:spMkLst>
        </pc:spChg>
        <pc:spChg chg="add mod">
          <ac:chgData name="Shin Fukui" userId="6902ee70c48ce296" providerId="LiveId" clId="{EFA63935-411C-4848-9B91-AA4888FB1B9B}" dt="2023-11-26T07:38:38.373" v="484" actId="164"/>
          <ac:spMkLst>
            <pc:docMk/>
            <pc:sldMk cId="3990091590" sldId="266"/>
            <ac:spMk id="8" creationId="{EB19EE05-27B1-9933-2739-62F901B27A4E}"/>
          </ac:spMkLst>
        </pc:spChg>
        <pc:spChg chg="add mod">
          <ac:chgData name="Shin Fukui" userId="6902ee70c48ce296" providerId="LiveId" clId="{EFA63935-411C-4848-9B91-AA4888FB1B9B}" dt="2023-11-26T07:38:38.373" v="484" actId="164"/>
          <ac:spMkLst>
            <pc:docMk/>
            <pc:sldMk cId="3990091590" sldId="266"/>
            <ac:spMk id="9" creationId="{1382DF84-ECF5-7154-E008-7F046AEB9CBE}"/>
          </ac:spMkLst>
        </pc:spChg>
        <pc:spChg chg="add mod">
          <ac:chgData name="Shin Fukui" userId="6902ee70c48ce296" providerId="LiveId" clId="{EFA63935-411C-4848-9B91-AA4888FB1B9B}" dt="2023-11-26T07:31:53.307" v="449" actId="164"/>
          <ac:spMkLst>
            <pc:docMk/>
            <pc:sldMk cId="3990091590" sldId="266"/>
            <ac:spMk id="10" creationId="{F154158D-B86D-0CF6-BD50-C62B36941E7F}"/>
          </ac:spMkLst>
        </pc:spChg>
        <pc:spChg chg="add mod">
          <ac:chgData name="Shin Fukui" userId="6902ee70c48ce296" providerId="LiveId" clId="{EFA63935-411C-4848-9B91-AA4888FB1B9B}" dt="2023-11-26T07:38:38.373" v="484" actId="164"/>
          <ac:spMkLst>
            <pc:docMk/>
            <pc:sldMk cId="3990091590" sldId="266"/>
            <ac:spMk id="13" creationId="{039AA5ED-46C3-1E48-5665-010E03D8BA07}"/>
          </ac:spMkLst>
        </pc:spChg>
        <pc:spChg chg="add mod">
          <ac:chgData name="Shin Fukui" userId="6902ee70c48ce296" providerId="LiveId" clId="{EFA63935-411C-4848-9B91-AA4888FB1B9B}" dt="2023-11-26T07:38:38.373" v="484" actId="164"/>
          <ac:spMkLst>
            <pc:docMk/>
            <pc:sldMk cId="3990091590" sldId="266"/>
            <ac:spMk id="14" creationId="{FFED8B94-DBCB-F236-5B3C-AF07B3BB08AB}"/>
          </ac:spMkLst>
        </pc:spChg>
        <pc:spChg chg="add del mod">
          <ac:chgData name="Shin Fukui" userId="6902ee70c48ce296" providerId="LiveId" clId="{EFA63935-411C-4848-9B91-AA4888FB1B9B}" dt="2023-11-26T07:30:24.959" v="439"/>
          <ac:spMkLst>
            <pc:docMk/>
            <pc:sldMk cId="3990091590" sldId="266"/>
            <ac:spMk id="17" creationId="{8B014771-E931-38A8-F94E-49D45BA37F3B}"/>
          </ac:spMkLst>
        </pc:spChg>
        <pc:spChg chg="add del mod">
          <ac:chgData name="Shin Fukui" userId="6902ee70c48ce296" providerId="LiveId" clId="{EFA63935-411C-4848-9B91-AA4888FB1B9B}" dt="2023-11-26T07:30:24.959" v="439"/>
          <ac:spMkLst>
            <pc:docMk/>
            <pc:sldMk cId="3990091590" sldId="266"/>
            <ac:spMk id="18" creationId="{75A4CBA7-CBA3-BC8C-B70C-419B09252D25}"/>
          </ac:spMkLst>
        </pc:spChg>
        <pc:spChg chg="add del mod">
          <ac:chgData name="Shin Fukui" userId="6902ee70c48ce296" providerId="LiveId" clId="{EFA63935-411C-4848-9B91-AA4888FB1B9B}" dt="2023-11-26T07:30:24.959" v="439"/>
          <ac:spMkLst>
            <pc:docMk/>
            <pc:sldMk cId="3990091590" sldId="266"/>
            <ac:spMk id="19" creationId="{6290213A-959B-4FA9-C0FB-2897649A3B18}"/>
          </ac:spMkLst>
        </pc:spChg>
        <pc:spChg chg="add del mod">
          <ac:chgData name="Shin Fukui" userId="6902ee70c48ce296" providerId="LiveId" clId="{EFA63935-411C-4848-9B91-AA4888FB1B9B}" dt="2023-11-26T07:30:24.959" v="439"/>
          <ac:spMkLst>
            <pc:docMk/>
            <pc:sldMk cId="3990091590" sldId="266"/>
            <ac:spMk id="20" creationId="{13ED90F0-28CF-D6C0-C3BB-813C1F5890D8}"/>
          </ac:spMkLst>
        </pc:spChg>
        <pc:spChg chg="mod">
          <ac:chgData name="Shin Fukui" userId="6902ee70c48ce296" providerId="LiveId" clId="{EFA63935-411C-4848-9B91-AA4888FB1B9B}" dt="2023-11-26T07:31:26.441" v="442"/>
          <ac:spMkLst>
            <pc:docMk/>
            <pc:sldMk cId="3990091590" sldId="266"/>
            <ac:spMk id="26" creationId="{5B193023-6702-0596-BF67-4E2AFAEED355}"/>
          </ac:spMkLst>
        </pc:spChg>
        <pc:spChg chg="mod">
          <ac:chgData name="Shin Fukui" userId="6902ee70c48ce296" providerId="LiveId" clId="{EFA63935-411C-4848-9B91-AA4888FB1B9B}" dt="2023-11-26T07:31:26.441" v="442"/>
          <ac:spMkLst>
            <pc:docMk/>
            <pc:sldMk cId="3990091590" sldId="266"/>
            <ac:spMk id="27" creationId="{70E629CA-0B8C-3F21-16FE-1428EF16167B}"/>
          </ac:spMkLst>
        </pc:spChg>
        <pc:spChg chg="mod">
          <ac:chgData name="Shin Fukui" userId="6902ee70c48ce296" providerId="LiveId" clId="{EFA63935-411C-4848-9B91-AA4888FB1B9B}" dt="2023-11-26T07:32:32.229" v="452"/>
          <ac:spMkLst>
            <pc:docMk/>
            <pc:sldMk cId="3990091590" sldId="266"/>
            <ac:spMk id="31" creationId="{FD65FE4F-CE69-75B3-5490-8C5BAA3A46CC}"/>
          </ac:spMkLst>
        </pc:spChg>
        <pc:spChg chg="mod">
          <ac:chgData name="Shin Fukui" userId="6902ee70c48ce296" providerId="LiveId" clId="{EFA63935-411C-4848-9B91-AA4888FB1B9B}" dt="2023-11-26T07:32:32.229" v="452"/>
          <ac:spMkLst>
            <pc:docMk/>
            <pc:sldMk cId="3990091590" sldId="266"/>
            <ac:spMk id="32" creationId="{81F5B2AB-5249-DBC6-B5BC-EBB34A2F4F8D}"/>
          </ac:spMkLst>
        </pc:spChg>
        <pc:spChg chg="mod">
          <ac:chgData name="Shin Fukui" userId="6902ee70c48ce296" providerId="LiveId" clId="{EFA63935-411C-4848-9B91-AA4888FB1B9B}" dt="2023-11-26T07:32:32.229" v="452"/>
          <ac:spMkLst>
            <pc:docMk/>
            <pc:sldMk cId="3990091590" sldId="266"/>
            <ac:spMk id="35" creationId="{A790AC8F-E97B-BD98-D193-72EEB794FDB2}"/>
          </ac:spMkLst>
        </pc:spChg>
        <pc:spChg chg="mod">
          <ac:chgData name="Shin Fukui" userId="6902ee70c48ce296" providerId="LiveId" clId="{EFA63935-411C-4848-9B91-AA4888FB1B9B}" dt="2023-11-26T07:32:32.229" v="452"/>
          <ac:spMkLst>
            <pc:docMk/>
            <pc:sldMk cId="3990091590" sldId="266"/>
            <ac:spMk id="36" creationId="{0B1D7DB3-9981-21E8-9B2D-912261F251E8}"/>
          </ac:spMkLst>
        </pc:spChg>
        <pc:spChg chg="add mod">
          <ac:chgData name="Shin Fukui" userId="6902ee70c48ce296" providerId="LiveId" clId="{EFA63935-411C-4848-9B91-AA4888FB1B9B}" dt="2023-11-26T07:38:38.373" v="484" actId="164"/>
          <ac:spMkLst>
            <pc:docMk/>
            <pc:sldMk cId="3990091590" sldId="266"/>
            <ac:spMk id="37" creationId="{C9F3033F-BDC1-A387-BEAC-E42249350753}"/>
          </ac:spMkLst>
        </pc:spChg>
        <pc:spChg chg="add mod">
          <ac:chgData name="Shin Fukui" userId="6902ee70c48ce296" providerId="LiveId" clId="{EFA63935-411C-4848-9B91-AA4888FB1B9B}" dt="2023-11-26T07:38:38.373" v="484" actId="164"/>
          <ac:spMkLst>
            <pc:docMk/>
            <pc:sldMk cId="3990091590" sldId="266"/>
            <ac:spMk id="38" creationId="{81CD0644-91E4-8514-2BDE-29CDB13590E5}"/>
          </ac:spMkLst>
        </pc:spChg>
        <pc:grpChg chg="add mod">
          <ac:chgData name="Shin Fukui" userId="6902ee70c48ce296" providerId="LiveId" clId="{EFA63935-411C-4848-9B91-AA4888FB1B9B}" dt="2023-11-26T07:31:44.972" v="448" actId="164"/>
          <ac:grpSpMkLst>
            <pc:docMk/>
            <pc:sldMk cId="3990091590" sldId="266"/>
            <ac:grpSpMk id="22" creationId="{B666DE12-D205-74B7-22B0-C35657847470}"/>
          </ac:grpSpMkLst>
        </pc:grpChg>
        <pc:grpChg chg="add del mod">
          <ac:chgData name="Shin Fukui" userId="6902ee70c48ce296" providerId="LiveId" clId="{EFA63935-411C-4848-9B91-AA4888FB1B9B}" dt="2023-11-26T07:31:44.169" v="447"/>
          <ac:grpSpMkLst>
            <pc:docMk/>
            <pc:sldMk cId="3990091590" sldId="266"/>
            <ac:grpSpMk id="23" creationId="{439D4A12-C610-59E0-951F-BAF73C54DE13}"/>
          </ac:grpSpMkLst>
        </pc:grpChg>
        <pc:grpChg chg="add mod">
          <ac:chgData name="Shin Fukui" userId="6902ee70c48ce296" providerId="LiveId" clId="{EFA63935-411C-4848-9B91-AA4888FB1B9B}" dt="2023-11-26T07:38:38.373" v="484" actId="164"/>
          <ac:grpSpMkLst>
            <pc:docMk/>
            <pc:sldMk cId="3990091590" sldId="266"/>
            <ac:grpSpMk id="28" creationId="{6E808CEB-E586-1425-2B10-C5ED4947CE4B}"/>
          </ac:grpSpMkLst>
        </pc:grpChg>
        <pc:grpChg chg="add mod">
          <ac:chgData name="Shin Fukui" userId="6902ee70c48ce296" providerId="LiveId" clId="{EFA63935-411C-4848-9B91-AA4888FB1B9B}" dt="2023-11-26T07:38:38.373" v="484" actId="164"/>
          <ac:grpSpMkLst>
            <pc:docMk/>
            <pc:sldMk cId="3990091590" sldId="266"/>
            <ac:grpSpMk id="29" creationId="{B8068BB3-FF35-548E-578C-569E074F2B22}"/>
          </ac:grpSpMkLst>
        </pc:grpChg>
        <pc:grpChg chg="add mod">
          <ac:chgData name="Shin Fukui" userId="6902ee70c48ce296" providerId="LiveId" clId="{EFA63935-411C-4848-9B91-AA4888FB1B9B}" dt="2023-11-26T07:38:38.373" v="484" actId="164"/>
          <ac:grpSpMkLst>
            <pc:docMk/>
            <pc:sldMk cId="3990091590" sldId="266"/>
            <ac:grpSpMk id="33" creationId="{3373C732-1C4E-1F85-9D8E-69B033D62B68}"/>
          </ac:grpSpMkLst>
        </pc:grpChg>
        <pc:grpChg chg="add mod">
          <ac:chgData name="Shin Fukui" userId="6902ee70c48ce296" providerId="LiveId" clId="{EFA63935-411C-4848-9B91-AA4888FB1B9B}" dt="2023-11-26T07:38:49.213" v="488" actId="1076"/>
          <ac:grpSpMkLst>
            <pc:docMk/>
            <pc:sldMk cId="3990091590" sldId="266"/>
            <ac:grpSpMk id="42" creationId="{EC816C8A-FA67-0C63-FDA3-1BF484D73D56}"/>
          </ac:grpSpMkLst>
        </pc:grpChg>
        <pc:picChg chg="add mod">
          <ac:chgData name="Shin Fukui" userId="6902ee70c48ce296" providerId="LiveId" clId="{EFA63935-411C-4848-9B91-AA4888FB1B9B}" dt="2023-11-26T07:31:53.307" v="449" actId="164"/>
          <ac:picMkLst>
            <pc:docMk/>
            <pc:sldMk cId="3990091590" sldId="266"/>
            <ac:picMk id="4" creationId="{526653B9-3AA7-1FAB-C6E8-A8B9587A65E7}"/>
          </ac:picMkLst>
        </pc:picChg>
        <pc:picChg chg="add del mod">
          <ac:chgData name="Shin Fukui" userId="6902ee70c48ce296" providerId="LiveId" clId="{EFA63935-411C-4848-9B91-AA4888FB1B9B}" dt="2023-11-26T07:30:24.959" v="439"/>
          <ac:picMkLst>
            <pc:docMk/>
            <pc:sldMk cId="3990091590" sldId="266"/>
            <ac:picMk id="15" creationId="{3A122C1C-B2D2-7C15-F91B-21E4895AEA25}"/>
          </ac:picMkLst>
        </pc:picChg>
        <pc:picChg chg="mod">
          <ac:chgData name="Shin Fukui" userId="6902ee70c48ce296" providerId="LiveId" clId="{EFA63935-411C-4848-9B91-AA4888FB1B9B}" dt="2023-11-26T07:31:26.441" v="442"/>
          <ac:picMkLst>
            <pc:docMk/>
            <pc:sldMk cId="3990091590" sldId="266"/>
            <ac:picMk id="24" creationId="{BCB61543-7467-908A-81FB-8BDDB2982B69}"/>
          </ac:picMkLst>
        </pc:picChg>
        <pc:picChg chg="mod">
          <ac:chgData name="Shin Fukui" userId="6902ee70c48ce296" providerId="LiveId" clId="{EFA63935-411C-4848-9B91-AA4888FB1B9B}" dt="2023-11-26T07:32:32.229" v="452"/>
          <ac:picMkLst>
            <pc:docMk/>
            <pc:sldMk cId="3990091590" sldId="266"/>
            <ac:picMk id="30" creationId="{0A57F773-0B07-3BFC-1868-F2699B8ED223}"/>
          </ac:picMkLst>
        </pc:picChg>
        <pc:picChg chg="mod">
          <ac:chgData name="Shin Fukui" userId="6902ee70c48ce296" providerId="LiveId" clId="{EFA63935-411C-4848-9B91-AA4888FB1B9B}" dt="2023-11-26T07:32:32.229" v="452"/>
          <ac:picMkLst>
            <pc:docMk/>
            <pc:sldMk cId="3990091590" sldId="266"/>
            <ac:picMk id="34" creationId="{F99DF998-652F-A826-96FE-4CBCA042E0EC}"/>
          </ac:picMkLst>
        </pc:picChg>
        <pc:cxnChg chg="add mod">
          <ac:chgData name="Shin Fukui" userId="6902ee70c48ce296" providerId="LiveId" clId="{EFA63935-411C-4848-9B91-AA4888FB1B9B}" dt="2023-11-26T07:31:53.307" v="449" actId="164"/>
          <ac:cxnSpMkLst>
            <pc:docMk/>
            <pc:sldMk cId="3990091590" sldId="266"/>
            <ac:cxnSpMk id="5" creationId="{0CFABF5A-300F-1772-080C-3694F529BC98}"/>
          </ac:cxnSpMkLst>
        </pc:cxnChg>
        <pc:cxnChg chg="add mod">
          <ac:chgData name="Shin Fukui" userId="6902ee70c48ce296" providerId="LiveId" clId="{EFA63935-411C-4848-9B91-AA4888FB1B9B}" dt="2023-11-26T07:38:38.373" v="484" actId="164"/>
          <ac:cxnSpMkLst>
            <pc:docMk/>
            <pc:sldMk cId="3990091590" sldId="266"/>
            <ac:cxnSpMk id="11" creationId="{36480A1C-656F-0F0C-1ECA-10A798E3AFF8}"/>
          </ac:cxnSpMkLst>
        </pc:cxnChg>
        <pc:cxnChg chg="add mod">
          <ac:chgData name="Shin Fukui" userId="6902ee70c48ce296" providerId="LiveId" clId="{EFA63935-411C-4848-9B91-AA4888FB1B9B}" dt="2023-11-26T07:38:38.373" v="484" actId="164"/>
          <ac:cxnSpMkLst>
            <pc:docMk/>
            <pc:sldMk cId="3990091590" sldId="266"/>
            <ac:cxnSpMk id="12" creationId="{A94A160E-9C1D-B143-D2B0-BD1AF8B4EF21}"/>
          </ac:cxnSpMkLst>
        </pc:cxnChg>
        <pc:cxnChg chg="add del mod">
          <ac:chgData name="Shin Fukui" userId="6902ee70c48ce296" providerId="LiveId" clId="{EFA63935-411C-4848-9B91-AA4888FB1B9B}" dt="2023-11-26T07:30:24.959" v="439"/>
          <ac:cxnSpMkLst>
            <pc:docMk/>
            <pc:sldMk cId="3990091590" sldId="266"/>
            <ac:cxnSpMk id="16" creationId="{F9D530F0-BC98-1D29-48D5-B62B099DA159}"/>
          </ac:cxnSpMkLst>
        </pc:cxnChg>
        <pc:cxnChg chg="mod">
          <ac:chgData name="Shin Fukui" userId="6902ee70c48ce296" providerId="LiveId" clId="{EFA63935-411C-4848-9B91-AA4888FB1B9B}" dt="2023-11-26T07:31:26.441" v="442"/>
          <ac:cxnSpMkLst>
            <pc:docMk/>
            <pc:sldMk cId="3990091590" sldId="266"/>
            <ac:cxnSpMk id="25" creationId="{F73684A4-02B2-6BD1-B181-8DAAE137552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78B6FD-EAF6-5B9A-7736-C0F76A150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7ACE07A-BF0B-1426-E783-DE3058291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562826-F44F-8B36-E3B9-7C3DFB18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ACD4-AF3B-BB49-8BB2-CA7C82461693}" type="datetimeFigureOut">
              <a:rPr kumimoji="1" lang="ja-JP" altLang="en-US" smtClean="0"/>
              <a:t>2023/11/26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184852-F481-A14C-3874-25F6BF62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E76282-C485-19F0-602E-8D7CCCE9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4480-39A0-6345-8BB0-EA4855ABB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211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EC76D2-0829-41E0-83AD-62344CC98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A5DB7F-63EB-E1D9-AFA0-F7479C7B9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870613-F3B8-F8FF-5DAC-46936094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ACD4-AF3B-BB49-8BB2-CA7C82461693}" type="datetimeFigureOut">
              <a:rPr kumimoji="1" lang="ja-JP" altLang="en-US" smtClean="0"/>
              <a:t>2023/11/26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DF439F-5E77-9C83-4982-91622C8A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5A6832-ACC4-C22B-73C1-394D5B77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4480-39A0-6345-8BB0-EA4855ABB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7A470D8-7959-21AD-743C-76D9172C6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550AA4-89D5-FC84-CD4F-0BABEC9AC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CD052A-520D-D995-B263-3C9A124C4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ACD4-AF3B-BB49-8BB2-CA7C82461693}" type="datetimeFigureOut">
              <a:rPr kumimoji="1" lang="ja-JP" altLang="en-US" smtClean="0"/>
              <a:t>2023/11/26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640646-BA6D-F136-5563-5F5D2C74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13F47C-AD09-F0F7-2F1E-C669E839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4480-39A0-6345-8BB0-EA4855ABB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0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CFF8DB-3C25-98B4-E094-D9092A10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82E6E6-6EF3-2613-1AF2-84E33AB0C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397BF8-71F1-6906-6659-46CA6906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ACD4-AF3B-BB49-8BB2-CA7C82461693}" type="datetimeFigureOut">
              <a:rPr kumimoji="1" lang="ja-JP" altLang="en-US" smtClean="0"/>
              <a:t>2023/11/26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05F032-B6C6-8B42-79FF-09084170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500C94-7EE5-7599-7B02-0E185355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4480-39A0-6345-8BB0-EA4855ABB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9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01950B-4C50-0F92-0931-DCFE78B74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CA2DD6-5414-92C5-0BBC-EEE43463A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F3CC83-C4D0-B5EF-C151-39C000D8D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ACD4-AF3B-BB49-8BB2-CA7C82461693}" type="datetimeFigureOut">
              <a:rPr kumimoji="1" lang="ja-JP" altLang="en-US" smtClean="0"/>
              <a:t>2023/11/26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DE8E4A-210E-63FF-10C9-70917EB5A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59F35B-ED62-4ECB-2BE4-28E10A63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4480-39A0-6345-8BB0-EA4855ABB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45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177702-7F94-ABA2-D5E0-A0A4261F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1082DD-6CEC-477F-7B5B-0066033E3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C172E2-0831-2599-AA92-5314EC850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462594-E97D-F36D-B255-544126B6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ACD4-AF3B-BB49-8BB2-CA7C82461693}" type="datetimeFigureOut">
              <a:rPr kumimoji="1" lang="ja-JP" altLang="en-US" smtClean="0"/>
              <a:t>2023/11/26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4FB7FE-4FD7-59A4-5749-36AF8A9E9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07F0E4-BA4B-8D8D-F1A9-3A428EB90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4480-39A0-6345-8BB0-EA4855ABB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84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1329BC-8F1A-DBAD-0859-347BB4BFB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A5C8BE-DE54-0768-E921-11E06431E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27AF72B-6964-11F3-3F28-33250F5F9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BC10826-9B7C-28D1-D53F-869015075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9743EC-09B3-48A6-8B76-DD43B22CE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E8A7808-4456-BAB8-42BA-13B8B74AF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ACD4-AF3B-BB49-8BB2-CA7C82461693}" type="datetimeFigureOut">
              <a:rPr kumimoji="1" lang="ja-JP" altLang="en-US" smtClean="0"/>
              <a:t>2023/11/26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B3F124E-3AF3-CE92-5486-34CE66E43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2ADD149-88A3-A574-242B-E2460950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4480-39A0-6345-8BB0-EA4855ABB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495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75B115-DB63-3489-5886-05887C4D4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7ADEEC-1C4A-4B44-640A-CDC3976D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ACD4-AF3B-BB49-8BB2-CA7C82461693}" type="datetimeFigureOut">
              <a:rPr kumimoji="1" lang="ja-JP" altLang="en-US" smtClean="0"/>
              <a:t>2023/11/26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0E7BE07-C4FF-5700-3886-12E4CC27F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B9BE2BF-6837-6EEF-3BAB-AF1B7D8E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4480-39A0-6345-8BB0-EA4855ABB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82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5AE21B5-A0FF-B105-4323-8528A9E13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ACD4-AF3B-BB49-8BB2-CA7C82461693}" type="datetimeFigureOut">
              <a:rPr kumimoji="1" lang="ja-JP" altLang="en-US" smtClean="0"/>
              <a:t>2023/11/26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4CEA09A-C446-E3CB-49CC-C7F43E1A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5D2F51-3FEF-7E6F-05B2-267B7A52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4480-39A0-6345-8BB0-EA4855ABB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34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5E0DF5-DE91-AE16-85A6-24E975BDE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C27A00-5FC1-C5DF-B0C9-0998AD1E7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A197FA-AD54-6D31-BDA8-F7176034D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C02953-0578-42C0-A240-77453A7F0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ACD4-AF3B-BB49-8BB2-CA7C82461693}" type="datetimeFigureOut">
              <a:rPr kumimoji="1" lang="ja-JP" altLang="en-US" smtClean="0"/>
              <a:t>2023/11/26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B0CA1E-79D7-DCE2-1BD4-7736965E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025C8D-8802-F7DE-7CB8-E777D79C1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4480-39A0-6345-8BB0-EA4855ABB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45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C4307A-5E36-D6A3-7620-13E0D1963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14E61D7-4538-F123-3B44-164C69193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9FE9B9-C7CA-02A1-8A3C-0D6C2F016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79C4A8-BCBF-4B80-066B-19E9FA1E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ACD4-AF3B-BB49-8BB2-CA7C82461693}" type="datetimeFigureOut">
              <a:rPr kumimoji="1" lang="ja-JP" altLang="en-US" smtClean="0"/>
              <a:t>2023/11/26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B63450-BE79-4CF1-4B7E-F0D57BB9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06C7EA-B018-A3EF-5004-24ACE711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4480-39A0-6345-8BB0-EA4855ABB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90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9C8B5E2-578E-31AB-92C4-9C2004A0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F818AE-3733-B606-FA7A-CE9473BD1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024D1E-B77C-3BD0-9849-F245A3495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4ACD4-AF3B-BB49-8BB2-CA7C82461693}" type="datetimeFigureOut">
              <a:rPr kumimoji="1" lang="ja-JP" altLang="en-US" smtClean="0"/>
              <a:t>2023/11/26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883819-69FB-9074-AC47-A092BDC05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C392D7-563A-649F-DA5F-BD8A852B1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E4480-39A0-6345-8BB0-EA4855ABB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94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42A3A6-0337-7240-9493-91CB7D731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/>
              <a:t>初心者講座第３３回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10B9E0F-CDAD-4E46-ADF0-88F5FAFB95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/>
              <a:t>値ロジスティック回帰とその評価</a:t>
            </a:r>
          </a:p>
        </p:txBody>
      </p:sp>
    </p:spTree>
    <p:extLst>
      <p:ext uri="{BB962C8B-B14F-4D97-AF65-F5344CB8AC3E}">
        <p14:creationId xmlns:p14="http://schemas.microsoft.com/office/powerpoint/2010/main" val="3669137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4C5899-4FC3-D356-F8A2-6FF75CAA7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魚の形質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36FCD5-125B-9339-F245-CEFFBA06D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854"/>
            <a:ext cx="10940512" cy="5525146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/>
              <a:t>図鑑（東京湾の魚類、平凡社）から適当に魚種を選択し、写真から以下の長さを計測．</a:t>
            </a:r>
            <a:endParaRPr kumimoji="1" lang="en-US" altLang="ja-JP" dirty="0"/>
          </a:p>
          <a:p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/>
              <a:t>全長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/>
              <a:t>尾叉長</a:t>
            </a:r>
            <a:r>
              <a:rPr lang="en-US" altLang="ja-JP" baseline="30000" dirty="0"/>
              <a:t>※</a:t>
            </a:r>
          </a:p>
          <a:p>
            <a:pPr marL="914400" lvl="1" indent="-457200">
              <a:buFont typeface="+mj-lt"/>
              <a:buAutoNum type="arabicPeriod"/>
            </a:pPr>
            <a:r>
              <a:rPr lang="ja-JP" altLang="en-US"/>
              <a:t>眼径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/>
              <a:t>第一背びれ長</a:t>
            </a:r>
            <a:r>
              <a:rPr lang="en-US" altLang="ja-JP" baseline="30000" dirty="0"/>
              <a:t>†</a:t>
            </a:r>
          </a:p>
          <a:p>
            <a:pPr marL="914400" lvl="1" indent="-457200">
              <a:buFont typeface="+mj-lt"/>
              <a:buAutoNum type="arabicPeriod"/>
            </a:pPr>
            <a:r>
              <a:rPr lang="ja-JP" altLang="en-US"/>
              <a:t>第二背びれ長</a:t>
            </a:r>
            <a:r>
              <a:rPr lang="en-US" altLang="ja-JP" baseline="30000" dirty="0"/>
              <a:t>†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/>
              <a:t>体高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/>
              <a:t>尾びれの形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/>
              <a:t>全長は魚種によって異なるうえ、同種でも年齢によっても異なるはず．</a:t>
            </a:r>
            <a:endParaRPr lang="en-US" altLang="ja-JP" dirty="0"/>
          </a:p>
          <a:p>
            <a:r>
              <a:rPr kumimoji="1" lang="ja-JP" altLang="en-US"/>
              <a:t>「図鑑の写真」のデータを使って２値分類するのために、計測した値を写真全長で割って、比率とした．</a:t>
            </a:r>
            <a:endParaRPr kumimoji="1" lang="en-US" altLang="ja-JP" dirty="0"/>
          </a:p>
          <a:p>
            <a:pPr marL="0" indent="0" algn="r">
              <a:buNone/>
            </a:pPr>
            <a:r>
              <a:rPr lang="en-US" altLang="ja-JP" sz="2000" baseline="30000" dirty="0"/>
              <a:t>※</a:t>
            </a:r>
            <a:r>
              <a:rPr lang="ja-JP" altLang="en-US" sz="2000"/>
              <a:t>二股に分かれている尾びれをもつ魚種のみ；</a:t>
            </a:r>
            <a:r>
              <a:rPr lang="en-US" altLang="ja-JP" sz="2400" baseline="30000" dirty="0"/>
              <a:t> †</a:t>
            </a:r>
            <a:r>
              <a:rPr lang="ja-JP" altLang="en-US" sz="2000"/>
              <a:t> 正式な形質の計測方法ではない</a:t>
            </a:r>
            <a:endParaRPr kumimoji="1" lang="ja-JP" altLang="en-US" sz="1900"/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31F90CD-5028-052E-A23E-737550DC7291}"/>
              </a:ext>
            </a:extLst>
          </p:cNvPr>
          <p:cNvGrpSpPr/>
          <p:nvPr/>
        </p:nvGrpSpPr>
        <p:grpSpPr>
          <a:xfrm>
            <a:off x="4881966" y="1839100"/>
            <a:ext cx="6270354" cy="3071770"/>
            <a:chOff x="4107051" y="1906292"/>
            <a:chExt cx="6090833" cy="3387890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04D956E5-CAD2-84BE-DE51-95E2B6000665}"/>
                </a:ext>
              </a:extLst>
            </p:cNvPr>
            <p:cNvGrpSpPr/>
            <p:nvPr/>
          </p:nvGrpSpPr>
          <p:grpSpPr>
            <a:xfrm>
              <a:off x="4107051" y="1906292"/>
              <a:ext cx="6090833" cy="3386378"/>
              <a:chOff x="3817324" y="1863420"/>
              <a:chExt cx="4713359" cy="2875848"/>
            </a:xfrm>
          </p:grpSpPr>
          <p:pic>
            <p:nvPicPr>
              <p:cNvPr id="4" name="図 3">
                <a:extLst>
                  <a:ext uri="{FF2B5EF4-FFF2-40B4-BE49-F238E27FC236}">
                    <a16:creationId xmlns:a16="http://schemas.microsoft.com/office/drawing/2014/main" id="{61CA7194-C8E4-27AE-A91A-B7C2CD48B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81959" y="2014768"/>
                <a:ext cx="3828082" cy="2270524"/>
              </a:xfrm>
              <a:prstGeom prst="rect">
                <a:avLst/>
              </a:prstGeom>
            </p:spPr>
          </p:pic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CF772087-6096-1405-289F-3DFE670589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9568" y="1863420"/>
                <a:ext cx="7449" cy="287584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5BE9A712-BC05-A75F-AAF3-221D6B690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92480" y="1863420"/>
                <a:ext cx="0" cy="287584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90678C10-9C17-5347-39C1-054253A0C2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17324" y="3900822"/>
                <a:ext cx="471335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A6CB89E6-4F61-5746-78E1-B12E5DCA73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17324" y="2436295"/>
                <a:ext cx="471335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717D517D-DDD9-F195-0175-79D7647CD8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8627" y="2280181"/>
                <a:ext cx="0" cy="223606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8EC85D16-C7FE-C392-EF1A-0484C88C5F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5631" y="2276467"/>
                <a:ext cx="0" cy="223606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691E8336-3925-76BC-D73B-1DDB38C41C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250" y="2235630"/>
                <a:ext cx="1" cy="250363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AB238DD4-734D-B91C-3C91-A4EF203D00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1544" y="2081128"/>
                <a:ext cx="0" cy="243140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F5CC66C1-232E-D201-54C1-5268DF3C22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1212" y="2081128"/>
                <a:ext cx="0" cy="243140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矢印コネクタ 27">
                <a:extLst>
                  <a:ext uri="{FF2B5EF4-FFF2-40B4-BE49-F238E27FC236}">
                    <a16:creationId xmlns:a16="http://schemas.microsoft.com/office/drawing/2014/main" id="{552AFBC3-7A84-6487-5214-98D73570F0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17017" y="4706819"/>
                <a:ext cx="3360233" cy="1453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206A0092-F627-4B03-598A-70F3F6951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2378" y="2077942"/>
              <a:ext cx="4491163" cy="13132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C599A30C-61DD-5571-EB4A-79F0C1CC60C1}"/>
                </a:ext>
              </a:extLst>
            </p:cNvPr>
            <p:cNvCxnSpPr>
              <a:cxnSpLocks/>
            </p:cNvCxnSpPr>
            <p:nvPr/>
          </p:nvCxnSpPr>
          <p:spPr>
            <a:xfrm>
              <a:off x="5178726" y="4622719"/>
              <a:ext cx="312221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30D11C9F-4056-A97A-7760-59BBB6E178A3}"/>
                </a:ext>
              </a:extLst>
            </p:cNvPr>
            <p:cNvCxnSpPr>
              <a:cxnSpLocks/>
            </p:cNvCxnSpPr>
            <p:nvPr/>
          </p:nvCxnSpPr>
          <p:spPr>
            <a:xfrm>
              <a:off x="6774537" y="4804721"/>
              <a:ext cx="44818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B4CC41D9-05EC-5221-2B26-1BC040889406}"/>
                </a:ext>
              </a:extLst>
            </p:cNvPr>
            <p:cNvCxnSpPr>
              <a:cxnSpLocks/>
            </p:cNvCxnSpPr>
            <p:nvPr/>
          </p:nvCxnSpPr>
          <p:spPr>
            <a:xfrm>
              <a:off x="7996320" y="2212360"/>
              <a:ext cx="0" cy="28630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4317858F-53D9-8B68-6836-BBF4AD925667}"/>
                </a:ext>
              </a:extLst>
            </p:cNvPr>
            <p:cNvCxnSpPr>
              <a:cxnSpLocks/>
            </p:cNvCxnSpPr>
            <p:nvPr/>
          </p:nvCxnSpPr>
          <p:spPr>
            <a:xfrm>
              <a:off x="8130442" y="2212360"/>
              <a:ext cx="0" cy="28630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CD5A0A54-D754-AF7D-DAC7-45D9A78D97AA}"/>
                </a:ext>
              </a:extLst>
            </p:cNvPr>
            <p:cNvCxnSpPr>
              <a:cxnSpLocks/>
            </p:cNvCxnSpPr>
            <p:nvPr/>
          </p:nvCxnSpPr>
          <p:spPr>
            <a:xfrm>
              <a:off x="7996320" y="4758103"/>
              <a:ext cx="13412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89E65CFC-8B4A-B8E5-6DAF-D68D9FBFD51A}"/>
                </a:ext>
              </a:extLst>
            </p:cNvPr>
            <p:cNvSpPr txBox="1"/>
            <p:nvPr/>
          </p:nvSpPr>
          <p:spPr>
            <a:xfrm>
              <a:off x="8446446" y="206190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</a:t>
              </a:r>
              <a:endParaRPr kumimoji="1" lang="ja-JP" altLang="en-US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F4433246-F3AB-A707-7DB5-73D2B4752174}"/>
                </a:ext>
              </a:extLst>
            </p:cNvPr>
            <p:cNvSpPr txBox="1"/>
            <p:nvPr/>
          </p:nvSpPr>
          <p:spPr>
            <a:xfrm>
              <a:off x="6009141" y="492485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2</a:t>
              </a:r>
              <a:endParaRPr kumimoji="1" lang="ja-JP" altLang="en-US"/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7D801BE5-C73E-A5A7-4134-9A90930D282F}"/>
                </a:ext>
              </a:extLst>
            </p:cNvPr>
            <p:cNvSpPr txBox="1"/>
            <p:nvPr/>
          </p:nvSpPr>
          <p:spPr>
            <a:xfrm>
              <a:off x="5169980" y="46903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3</a:t>
              </a:r>
              <a:endParaRPr kumimoji="1" lang="ja-JP" altLang="en-US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C71C3F94-6967-BA07-4D07-C2DD711231A4}"/>
                </a:ext>
              </a:extLst>
            </p:cNvPr>
            <p:cNvSpPr txBox="1"/>
            <p:nvPr/>
          </p:nvSpPr>
          <p:spPr>
            <a:xfrm>
              <a:off x="6811207" y="48262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4</a:t>
              </a:r>
              <a:endParaRPr kumimoji="1" lang="ja-JP" altLang="en-US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140DD236-CB10-77C3-21FF-53C27471D753}"/>
                </a:ext>
              </a:extLst>
            </p:cNvPr>
            <p:cNvSpPr txBox="1"/>
            <p:nvPr/>
          </p:nvSpPr>
          <p:spPr>
            <a:xfrm>
              <a:off x="8116049" y="471692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5</a:t>
              </a:r>
              <a:endParaRPr kumimoji="1" lang="ja-JP" altLang="en-US"/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81144BC3-C1C5-8869-71E1-3202E06A0C04}"/>
                </a:ext>
              </a:extLst>
            </p:cNvPr>
            <p:cNvSpPr txBox="1"/>
            <p:nvPr/>
          </p:nvSpPr>
          <p:spPr>
            <a:xfrm>
              <a:off x="9751753" y="31822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6</a:t>
              </a:r>
              <a:endParaRPr kumimoji="1" lang="ja-JP" altLang="en-US"/>
            </a:p>
          </p:txBody>
        </p: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50E0CB35-B22B-99BF-4B4A-7F6BDCCF06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9750" y="2601577"/>
              <a:ext cx="9699" cy="173893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円/楕円 56">
            <a:extLst>
              <a:ext uri="{FF2B5EF4-FFF2-40B4-BE49-F238E27FC236}">
                <a16:creationId xmlns:a16="http://schemas.microsoft.com/office/drawing/2014/main" id="{C652A308-6E83-6CD7-9FF8-C55EEE4DCB4A}"/>
              </a:ext>
            </a:extLst>
          </p:cNvPr>
          <p:cNvSpPr/>
          <p:nvPr/>
        </p:nvSpPr>
        <p:spPr>
          <a:xfrm>
            <a:off x="9627759" y="2661984"/>
            <a:ext cx="821950" cy="1089724"/>
          </a:xfrm>
          <a:prstGeom prst="ellipse">
            <a:avLst/>
          </a:prstGeom>
          <a:solidFill>
            <a:srgbClr val="C00000">
              <a:alpha val="39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61B1BAD-9497-BC96-5F89-5129A1CB58FF}"/>
              </a:ext>
            </a:extLst>
          </p:cNvPr>
          <p:cNvSpPr txBox="1"/>
          <p:nvPr/>
        </p:nvSpPr>
        <p:spPr>
          <a:xfrm>
            <a:off x="9418499" y="26649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93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65A938-ED3D-41A5-D45E-310751420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ロジスティック回帰</a:t>
            </a:r>
            <a:r>
              <a:rPr kumimoji="1" lang="en-US" altLang="ja-JP" dirty="0"/>
              <a:t>(logistic regression)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F9F26F-1B3F-2C3A-6C4E-028540B53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目的変数が</a:t>
            </a:r>
            <a:r>
              <a:rPr kumimoji="1" lang="en-US" altLang="ja-JP" dirty="0"/>
              <a:t>TRUE/FALSE</a:t>
            </a:r>
            <a:r>
              <a:rPr kumimoji="1" lang="ja-JP" altLang="en-US"/>
              <a:t>のような</a:t>
            </a:r>
            <a:r>
              <a:rPr kumimoji="1" lang="en-US" altLang="ja-JP" dirty="0"/>
              <a:t>2</a:t>
            </a:r>
            <a:r>
              <a:rPr kumimoji="1" lang="ja-JP" altLang="en-US"/>
              <a:t>値データ、あるいは</a:t>
            </a:r>
            <a:r>
              <a:rPr kumimoji="1" lang="en-US" altLang="ja-JP" dirty="0"/>
              <a:t>0</a:t>
            </a:r>
            <a:r>
              <a:rPr kumimoji="1" lang="ja-JP" altLang="en-US"/>
              <a:t>から</a:t>
            </a:r>
            <a:r>
              <a:rPr kumimoji="1" lang="en-US" altLang="ja-JP" dirty="0"/>
              <a:t>1</a:t>
            </a:r>
            <a:r>
              <a:rPr kumimoji="1" lang="ja-JP" altLang="en-US"/>
              <a:t>までの値からなるデータ（確率など）となる</a:t>
            </a:r>
            <a:r>
              <a:rPr kumimoji="1" lang="en-US" altLang="ja-JP" dirty="0"/>
              <a:t>GLM</a:t>
            </a:r>
            <a:r>
              <a:rPr kumimoji="1" lang="ja-JP" altLang="en-US"/>
              <a:t>のひとつ（第</a:t>
            </a:r>
            <a:r>
              <a:rPr kumimoji="1" lang="en-US" altLang="ja-JP" dirty="0"/>
              <a:t>19</a:t>
            </a:r>
            <a:r>
              <a:rPr kumimoji="1" lang="ja-JP" altLang="en-US"/>
              <a:t>回参照）．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/>
              <a:t>誤差構造は二項分布</a:t>
            </a:r>
            <a:r>
              <a:rPr lang="ja-JP" altLang="en-US"/>
              <a:t>で、</a:t>
            </a:r>
            <a:r>
              <a:rPr kumimoji="1" lang="ja-JP" altLang="en-US"/>
              <a:t>線形予測子から目的変数への変換にロジット変換</a:t>
            </a:r>
            <a:r>
              <a:rPr kumimoji="1" lang="en-US" altLang="ja-JP" dirty="0"/>
              <a:t>(family=binomial </a:t>
            </a:r>
            <a:r>
              <a:rPr lang="en-US" altLang="ja-JP" dirty="0"/>
              <a:t>(link=”logit”)</a:t>
            </a:r>
            <a:r>
              <a:rPr kumimoji="1" lang="en-US" altLang="ja-JP" dirty="0"/>
              <a:t>)</a:t>
            </a:r>
            <a:r>
              <a:rPr kumimoji="1" lang="ja-JP" altLang="en-US"/>
              <a:t>を用いる．</a:t>
            </a:r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24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EF3486-5739-5FCC-C0B7-6CD033DC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２値データのロジスティック回帰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95C6A6-1949-CDE7-D94A-48F66F51B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3933"/>
          </a:xfrm>
        </p:spPr>
        <p:txBody>
          <a:bodyPr>
            <a:normAutofit/>
          </a:bodyPr>
          <a:lstStyle/>
          <a:p>
            <a:r>
              <a:rPr kumimoji="1" lang="ja-JP" altLang="en-US"/>
              <a:t>モデルのフィッティングを評価する場合、</a:t>
            </a:r>
            <a:r>
              <a:rPr lang="en-US" altLang="ja-JP" dirty="0"/>
              <a:t>AIC</a:t>
            </a:r>
            <a:r>
              <a:rPr lang="ja-JP" altLang="en-US"/>
              <a:t>を基準にできる．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目的変数が</a:t>
            </a:r>
            <a:r>
              <a:rPr kumimoji="1" lang="en-US" altLang="ja-JP" dirty="0"/>
              <a:t>2</a:t>
            </a:r>
            <a:r>
              <a:rPr kumimoji="1" lang="ja-JP" altLang="en-US"/>
              <a:t>値</a:t>
            </a:r>
            <a:r>
              <a:rPr kumimoji="1" lang="en-US" altLang="ja-JP" dirty="0"/>
              <a:t>(0/1, TRUE/FALSE)</a:t>
            </a:r>
            <a:r>
              <a:rPr kumimoji="1" lang="ja-JP" altLang="en-US"/>
              <a:t>の場合、回帰による予測が正解か不正解かという判断もできる．</a:t>
            </a:r>
            <a:endParaRPr kumimoji="1" lang="en-US" altLang="ja-JP" dirty="0"/>
          </a:p>
          <a:p>
            <a:r>
              <a:rPr kumimoji="1" lang="ja-JP" altLang="en-US"/>
              <a:t>このとき、予測結果は以下の４通りのいずれかに当てはまる．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真陽性、真陰性となる数が多ければ、モデルはよくフィット．</a:t>
            </a:r>
            <a:endParaRPr kumimoji="1" lang="en-US" altLang="ja-JP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61F155B5-5BB0-9159-FF35-6F08522AB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81821"/>
              </p:ext>
            </p:extLst>
          </p:nvPr>
        </p:nvGraphicFramePr>
        <p:xfrm>
          <a:off x="1193131" y="4215278"/>
          <a:ext cx="9805738" cy="1478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46458">
                  <a:extLst>
                    <a:ext uri="{9D8B030D-6E8A-4147-A177-3AD203B41FA5}">
                      <a16:colId xmlns:a16="http://schemas.microsoft.com/office/drawing/2014/main" val="4037206882"/>
                    </a:ext>
                  </a:extLst>
                </a:gridCol>
                <a:gridCol w="2154569">
                  <a:extLst>
                    <a:ext uri="{9D8B030D-6E8A-4147-A177-3AD203B41FA5}">
                      <a16:colId xmlns:a16="http://schemas.microsoft.com/office/drawing/2014/main" val="285868988"/>
                    </a:ext>
                  </a:extLst>
                </a:gridCol>
                <a:gridCol w="2778905">
                  <a:extLst>
                    <a:ext uri="{9D8B030D-6E8A-4147-A177-3AD203B41FA5}">
                      <a16:colId xmlns:a16="http://schemas.microsoft.com/office/drawing/2014/main" val="512436345"/>
                    </a:ext>
                  </a:extLst>
                </a:gridCol>
                <a:gridCol w="2925806">
                  <a:extLst>
                    <a:ext uri="{9D8B030D-6E8A-4147-A177-3AD203B41FA5}">
                      <a16:colId xmlns:a16="http://schemas.microsoft.com/office/drawing/2014/main" val="932732684"/>
                    </a:ext>
                  </a:extLst>
                </a:gridCol>
              </a:tblGrid>
              <a:tr h="272359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観測値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856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Obs</a:t>
                      </a:r>
                      <a:r>
                        <a:rPr kumimoji="1" lang="en-US" altLang="ja-JP" dirty="0"/>
                        <a:t> TRUE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Obs</a:t>
                      </a:r>
                      <a:r>
                        <a:rPr kumimoji="1" lang="en-US" altLang="ja-JP" dirty="0"/>
                        <a:t> FALSE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61111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 b="1"/>
                        <a:t>予測値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Pred TRUE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/>
                        <a:t>真陽性</a:t>
                      </a:r>
                      <a:r>
                        <a:rPr kumimoji="1" lang="en-US" altLang="ja-JP" b="1" dirty="0"/>
                        <a:t> True Positive</a:t>
                      </a:r>
                      <a:endParaRPr kumimoji="1" lang="ja-JP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偽陽性</a:t>
                      </a:r>
                      <a:r>
                        <a:rPr kumimoji="1" lang="en-US" altLang="ja-JP" dirty="0"/>
                        <a:t> False Positive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7881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Pred FALSE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偽陰性</a:t>
                      </a:r>
                      <a:r>
                        <a:rPr kumimoji="1" lang="en-US" altLang="ja-JP" dirty="0"/>
                        <a:t> False Negative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1"/>
                        <a:t>真陰性</a:t>
                      </a:r>
                      <a:r>
                        <a:rPr kumimoji="1" lang="en-US" altLang="ja-JP" b="1" dirty="0"/>
                        <a:t> True Negative</a:t>
                      </a:r>
                      <a:endParaRPr kumimoji="1" lang="ja-JP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12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5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667434-C082-A9B7-2B1C-D32C2EBEF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分類モデルの評価指標（</a:t>
            </a:r>
            <a:r>
              <a:rPr kumimoji="1" lang="ja-JP" altLang="en-US" b="1">
                <a:solidFill>
                  <a:srgbClr val="FF0000"/>
                </a:solidFill>
              </a:rPr>
              <a:t>赤字</a:t>
            </a:r>
            <a:r>
              <a:rPr kumimoji="1" lang="ja-JP" altLang="en-US"/>
              <a:t>／</a:t>
            </a:r>
            <a:r>
              <a:rPr kumimoji="1" lang="ja-JP" altLang="en-US">
                <a:highlight>
                  <a:srgbClr val="0000FF"/>
                </a:highlight>
              </a:rPr>
              <a:t>青背景</a:t>
            </a:r>
            <a:r>
              <a:rPr kumimoji="1" lang="ja-JP" altLang="en-US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78F5A8-8D0E-3CEC-9E84-4A1F030CC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/>
              <a:t>正確度</a:t>
            </a:r>
            <a:r>
              <a:rPr lang="en-US" altLang="ja-JP" dirty="0"/>
              <a:t>(accuracy);</a:t>
            </a:r>
            <a:r>
              <a:rPr lang="ja-JP" altLang="en-US"/>
              <a:t>　</a:t>
            </a:r>
            <a:r>
              <a:rPr lang="en-US" altLang="ja-JP" dirty="0"/>
              <a:t>          (TP+TN)/ (TP+FP+FN+TN)</a:t>
            </a:r>
          </a:p>
          <a:p>
            <a:pPr lvl="1"/>
            <a:r>
              <a:rPr kumimoji="1" lang="ja-JP" altLang="en-US"/>
              <a:t>全体として予測の当たり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/>
              <a:t>感度</a:t>
            </a:r>
            <a:r>
              <a:rPr lang="en-US" altLang="ja-JP" dirty="0"/>
              <a:t>(sensitivity)</a:t>
            </a:r>
            <a:r>
              <a:rPr lang="ja-JP" altLang="en-US"/>
              <a:t>、再現度</a:t>
            </a:r>
            <a:r>
              <a:rPr lang="en-US" altLang="ja-JP" dirty="0"/>
              <a:t>(recall);    TP/(TP+FN)</a:t>
            </a:r>
          </a:p>
          <a:p>
            <a:pPr lvl="1"/>
            <a:r>
              <a:rPr kumimoji="1" lang="ja-JP" altLang="en-US"/>
              <a:t>真になるところを見逃さない割合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/>
              <a:t>特異度</a:t>
            </a:r>
            <a:r>
              <a:rPr lang="en-US" altLang="ja-JP" dirty="0"/>
              <a:t>(specificity);                          TN/(FP+TN)</a:t>
            </a:r>
          </a:p>
          <a:p>
            <a:pPr lvl="1"/>
            <a:r>
              <a:rPr kumimoji="1" lang="ja-JP" altLang="en-US"/>
              <a:t>偽になるところを過度に疑わない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/>
              <a:t>適合度、精度</a:t>
            </a:r>
            <a:r>
              <a:rPr lang="en-US" altLang="ja-JP" dirty="0"/>
              <a:t>(precision);                 TP/(TP+FP)</a:t>
            </a:r>
          </a:p>
          <a:p>
            <a:pPr lvl="1"/>
            <a:r>
              <a:rPr kumimoji="1" lang="ja-JP" altLang="en-US"/>
              <a:t>真を当てる信頼度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691DA2A-A601-6F1B-46CE-540C30105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226216"/>
              </p:ext>
            </p:extLst>
          </p:nvPr>
        </p:nvGraphicFramePr>
        <p:xfrm>
          <a:off x="10344419" y="1825625"/>
          <a:ext cx="135389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513">
                  <a:extLst>
                    <a:ext uri="{9D8B030D-6E8A-4147-A177-3AD203B41FA5}">
                      <a16:colId xmlns:a16="http://schemas.microsoft.com/office/drawing/2014/main" val="42048557"/>
                    </a:ext>
                  </a:extLst>
                </a:gridCol>
                <a:gridCol w="694378">
                  <a:extLst>
                    <a:ext uri="{9D8B030D-6E8A-4147-A177-3AD203B41FA5}">
                      <a16:colId xmlns:a16="http://schemas.microsoft.com/office/drawing/2014/main" val="836258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TP</a:t>
                      </a:r>
                      <a:endParaRPr kumimoji="1" lang="ja-JP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/>
                        <a:t>FP</a:t>
                      </a:r>
                      <a:endParaRPr kumimoji="1" lang="ja-JP" altLang="en-US" b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162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FN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TN</a:t>
                      </a:r>
                      <a:endParaRPr kumimoji="1" lang="ja-JP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989092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B3F8901B-F660-6CE1-D0A4-F91C43F65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232796"/>
              </p:ext>
            </p:extLst>
          </p:nvPr>
        </p:nvGraphicFramePr>
        <p:xfrm>
          <a:off x="10344418" y="2921183"/>
          <a:ext cx="135389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513">
                  <a:extLst>
                    <a:ext uri="{9D8B030D-6E8A-4147-A177-3AD203B41FA5}">
                      <a16:colId xmlns:a16="http://schemas.microsoft.com/office/drawing/2014/main" val="42048557"/>
                    </a:ext>
                  </a:extLst>
                </a:gridCol>
                <a:gridCol w="694378">
                  <a:extLst>
                    <a:ext uri="{9D8B030D-6E8A-4147-A177-3AD203B41FA5}">
                      <a16:colId xmlns:a16="http://schemas.microsoft.com/office/drawing/2014/main" val="836258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TP</a:t>
                      </a:r>
                      <a:endParaRPr kumimoji="1" lang="ja-JP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/>
                        <a:t>FP</a:t>
                      </a:r>
                      <a:endParaRPr kumimoji="1" lang="ja-JP" altLang="en-US" b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9162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FN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TN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5989092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47791E74-57D8-7DAC-38CB-11E9F6F62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677689"/>
              </p:ext>
            </p:extLst>
          </p:nvPr>
        </p:nvGraphicFramePr>
        <p:xfrm>
          <a:off x="10344418" y="4016741"/>
          <a:ext cx="135389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513">
                  <a:extLst>
                    <a:ext uri="{9D8B030D-6E8A-4147-A177-3AD203B41FA5}">
                      <a16:colId xmlns:a16="http://schemas.microsoft.com/office/drawing/2014/main" val="42048557"/>
                    </a:ext>
                  </a:extLst>
                </a:gridCol>
                <a:gridCol w="694378">
                  <a:extLst>
                    <a:ext uri="{9D8B030D-6E8A-4147-A177-3AD203B41FA5}">
                      <a16:colId xmlns:a16="http://schemas.microsoft.com/office/drawing/2014/main" val="836258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TP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/>
                        <a:t>FP</a:t>
                      </a:r>
                      <a:endParaRPr kumimoji="1" lang="ja-JP" altLang="en-US" b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162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FN</a:t>
                      </a:r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TN</a:t>
                      </a:r>
                      <a:endParaRPr kumimoji="1" lang="ja-JP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989092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D17C7C96-88AF-88F3-A753-0455AA7B2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769935"/>
              </p:ext>
            </p:extLst>
          </p:nvPr>
        </p:nvGraphicFramePr>
        <p:xfrm>
          <a:off x="10344418" y="5112299"/>
          <a:ext cx="135389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513">
                  <a:extLst>
                    <a:ext uri="{9D8B030D-6E8A-4147-A177-3AD203B41FA5}">
                      <a16:colId xmlns:a16="http://schemas.microsoft.com/office/drawing/2014/main" val="42048557"/>
                    </a:ext>
                  </a:extLst>
                </a:gridCol>
                <a:gridCol w="694378">
                  <a:extLst>
                    <a:ext uri="{9D8B030D-6E8A-4147-A177-3AD203B41FA5}">
                      <a16:colId xmlns:a16="http://schemas.microsoft.com/office/drawing/2014/main" val="836258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TP</a:t>
                      </a:r>
                      <a:endParaRPr kumimoji="1" lang="ja-JP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/>
                        <a:t>FP</a:t>
                      </a:r>
                      <a:endParaRPr kumimoji="1" lang="ja-JP" altLang="en-US" b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162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FN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TN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5989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68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70E41F-5D30-2EF4-ECF8-A6ECE31B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閾値</a:t>
            </a:r>
            <a:r>
              <a:rPr kumimoji="1" lang="en-US" altLang="ja-JP" dirty="0"/>
              <a:t> (cut-off) </a:t>
            </a:r>
            <a:r>
              <a:rPr kumimoji="1" lang="ja-JP" altLang="en-US"/>
              <a:t>と真／偽の予測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16E0E0-C1D3-F065-5D68-FE5AF532C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fontScale="85000" lnSpcReduction="10000"/>
          </a:bodyPr>
          <a:lstStyle/>
          <a:p>
            <a:r>
              <a:rPr kumimoji="1" lang="ja-JP" altLang="en-US"/>
              <a:t>ロジスティック回帰の結果、予測値は</a:t>
            </a:r>
            <a:r>
              <a:rPr kumimoji="1" lang="en-US" altLang="ja-JP" dirty="0"/>
              <a:t>0</a:t>
            </a:r>
            <a:r>
              <a:rPr kumimoji="1" lang="ja-JP" altLang="en-US"/>
              <a:t>／</a:t>
            </a:r>
            <a:r>
              <a:rPr kumimoji="1" lang="en-US" altLang="ja-JP" dirty="0"/>
              <a:t>1</a:t>
            </a:r>
            <a:r>
              <a:rPr kumimoji="1" lang="ja-JP" altLang="en-US"/>
              <a:t>ではなく、確率で出力される．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→どこまでが０でどこからが</a:t>
            </a:r>
            <a:r>
              <a:rPr lang="en-US" altLang="ja-JP" dirty="0"/>
              <a:t>1</a:t>
            </a:r>
            <a:r>
              <a:rPr lang="ja-JP" altLang="en-US"/>
              <a:t>と判断するか？</a:t>
            </a:r>
            <a:endParaRPr lang="en-US" altLang="ja-JP" dirty="0"/>
          </a:p>
          <a:p>
            <a:r>
              <a:rPr kumimoji="1" lang="ja-JP" altLang="en-US"/>
              <a:t>判断の分かれ目を閾値（</a:t>
            </a:r>
            <a:r>
              <a:rPr kumimoji="1" lang="en-US" altLang="ja-JP" dirty="0"/>
              <a:t>cut-off</a:t>
            </a:r>
            <a:r>
              <a:rPr kumimoji="1" lang="ja-JP" altLang="en-US"/>
              <a:t>）と呼びこ</a:t>
            </a:r>
            <a:r>
              <a:rPr lang="ja-JP" altLang="en-US"/>
              <a:t>れに依存して予</a:t>
            </a:r>
            <a:r>
              <a:rPr kumimoji="1" lang="ja-JP" altLang="en-US"/>
              <a:t>測結果が変わる．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5AA77E3-88E0-41DB-C2BC-3094FA7ED41B}"/>
              </a:ext>
            </a:extLst>
          </p:cNvPr>
          <p:cNvGrpSpPr/>
          <p:nvPr/>
        </p:nvGrpSpPr>
        <p:grpSpPr>
          <a:xfrm>
            <a:off x="1057245" y="3038354"/>
            <a:ext cx="10220355" cy="3819646"/>
            <a:chOff x="1057245" y="3038354"/>
            <a:chExt cx="10220355" cy="3819646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0A315C2-EFA0-B11B-1D15-503340263CE3}"/>
                </a:ext>
              </a:extLst>
            </p:cNvPr>
            <p:cNvSpPr txBox="1"/>
            <p:nvPr/>
          </p:nvSpPr>
          <p:spPr>
            <a:xfrm>
              <a:off x="4125588" y="3411596"/>
              <a:ext cx="2564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i="1" dirty="0" err="1"/>
                <a:t>P</a:t>
              </a:r>
              <a:r>
                <a:rPr kumimoji="1" lang="en-US" altLang="ja-JP" i="1" baseline="-25000" dirty="0" err="1"/>
                <a:t>thres</a:t>
              </a:r>
              <a:r>
                <a:rPr kumimoji="1" lang="en-US" altLang="ja-JP" dirty="0"/>
                <a:t> = 0.5</a:t>
              </a:r>
              <a:r>
                <a:rPr kumimoji="1" lang="ja-JP" altLang="en-US"/>
                <a:t>とした場合</a:t>
              </a:r>
            </a:p>
          </p:txBody>
        </p:sp>
        <p:sp>
          <p:nvSpPr>
            <p:cNvPr id="16" name="角丸四角形 15">
              <a:extLst>
                <a:ext uri="{FF2B5EF4-FFF2-40B4-BE49-F238E27FC236}">
                  <a16:creationId xmlns:a16="http://schemas.microsoft.com/office/drawing/2014/main" id="{51F3A471-F67D-14C8-6BAE-542C001E142C}"/>
                </a:ext>
              </a:extLst>
            </p:cNvPr>
            <p:cNvSpPr/>
            <p:nvPr/>
          </p:nvSpPr>
          <p:spPr>
            <a:xfrm>
              <a:off x="5861931" y="3768285"/>
              <a:ext cx="552363" cy="279169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36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565AF47F-5193-9616-CB8E-F602FFEEB08A}"/>
                </a:ext>
              </a:extLst>
            </p:cNvPr>
            <p:cNvGrpSpPr/>
            <p:nvPr/>
          </p:nvGrpSpPr>
          <p:grpSpPr>
            <a:xfrm>
              <a:off x="4253443" y="3309721"/>
              <a:ext cx="3712249" cy="3503228"/>
              <a:chOff x="3571634" y="2434663"/>
              <a:chExt cx="4171949" cy="4171949"/>
            </a:xfrm>
          </p:grpSpPr>
          <p:pic>
            <p:nvPicPr>
              <p:cNvPr id="32" name="図 31" descr="fig10-4.pdf">
                <a:extLst>
                  <a:ext uri="{FF2B5EF4-FFF2-40B4-BE49-F238E27FC236}">
                    <a16:creationId xmlns:a16="http://schemas.microsoft.com/office/drawing/2014/main" id="{FD0491F4-E45C-83BD-C7D3-9E902AE2C7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1634" y="2434663"/>
                <a:ext cx="4171949" cy="4171949"/>
              </a:xfrm>
              <a:prstGeom prst="rect">
                <a:avLst/>
              </a:prstGeom>
            </p:spPr>
          </p:pic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27420B39-563F-5666-EFDD-8A11131B27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034" y="4364087"/>
                <a:ext cx="2638425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0BCE79DF-1834-C681-3AB1-DF2999CD3F93}"/>
                  </a:ext>
                </a:extLst>
              </p:cNvPr>
              <p:cNvSpPr/>
              <p:nvPr/>
            </p:nvSpPr>
            <p:spPr>
              <a:xfrm>
                <a:off x="6000509" y="3070928"/>
                <a:ext cx="1123950" cy="2586319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F5A52C35-3F49-EA2A-C605-1A2C2D5D9D5B}"/>
                  </a:ext>
                </a:extLst>
              </p:cNvPr>
              <p:cNvSpPr/>
              <p:nvPr/>
            </p:nvSpPr>
            <p:spPr>
              <a:xfrm>
                <a:off x="4486034" y="3070928"/>
                <a:ext cx="1514475" cy="2586319"/>
              </a:xfrm>
              <a:prstGeom prst="rect">
                <a:avLst/>
              </a:prstGeom>
              <a:solidFill>
                <a:schemeClr val="tx2">
                  <a:alpha val="3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角丸四角形 35">
                <a:extLst>
                  <a:ext uri="{FF2B5EF4-FFF2-40B4-BE49-F238E27FC236}">
                    <a16:creationId xmlns:a16="http://schemas.microsoft.com/office/drawing/2014/main" id="{25302CBB-7B5F-C08E-C25A-2D96221545B4}"/>
                  </a:ext>
                </a:extLst>
              </p:cNvPr>
              <p:cNvSpPr/>
              <p:nvPr/>
            </p:nvSpPr>
            <p:spPr>
              <a:xfrm>
                <a:off x="5960771" y="5413439"/>
                <a:ext cx="620764" cy="332459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6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</p:grp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C63B5893-4970-93F1-F0D3-449BF34519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5289" y="3531527"/>
              <a:ext cx="1446356" cy="230555"/>
            </a:xfrm>
            <a:prstGeom prst="line">
              <a:avLst/>
            </a:prstGeom>
            <a:ln w="1905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9033DC92-9E9F-DE42-1FB2-F8544442958E}"/>
                </a:ext>
              </a:extLst>
            </p:cNvPr>
            <p:cNvCxnSpPr>
              <a:cxnSpLocks/>
            </p:cNvCxnSpPr>
            <p:nvPr/>
          </p:nvCxnSpPr>
          <p:spPr>
            <a:xfrm>
              <a:off x="6831155" y="6097674"/>
              <a:ext cx="947217" cy="144962"/>
            </a:xfrm>
            <a:prstGeom prst="line">
              <a:avLst/>
            </a:prstGeom>
            <a:ln w="1905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41D0B32C-7219-FA56-A2B3-2BB1409D18CF}"/>
                </a:ext>
              </a:extLst>
            </p:cNvPr>
            <p:cNvSpPr txBox="1"/>
            <p:nvPr/>
          </p:nvSpPr>
          <p:spPr>
            <a:xfrm>
              <a:off x="6852020" y="3038354"/>
              <a:ext cx="2390077" cy="542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ホントは</a:t>
              </a:r>
              <a:r>
                <a:rPr lang="en-US" altLang="ja-JP" dirty="0"/>
                <a:t>positive</a:t>
              </a:r>
              <a:r>
                <a:rPr lang="ja-JP" altLang="en-US"/>
                <a:t>だけど見逃してしまった</a:t>
              </a:r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9F3B5BC1-1C15-94E4-F71F-B1123C2BE089}"/>
                </a:ext>
              </a:extLst>
            </p:cNvPr>
            <p:cNvSpPr txBox="1"/>
            <p:nvPr/>
          </p:nvSpPr>
          <p:spPr>
            <a:xfrm>
              <a:off x="6814581" y="6279364"/>
              <a:ext cx="2390076" cy="542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ホントは</a:t>
              </a:r>
              <a:r>
                <a:rPr lang="en-US" altLang="ja-JP" dirty="0"/>
                <a:t>negative</a:t>
              </a:r>
              <a:r>
                <a:rPr lang="ja-JP" altLang="en-US"/>
                <a:t>だけど疑ってしまった</a:t>
              </a:r>
              <a:endParaRPr kumimoji="1" lang="ja-JP" altLang="en-US"/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CDCB81B5-9BC3-B01C-A601-735DF828A329}"/>
                </a:ext>
              </a:extLst>
            </p:cNvPr>
            <p:cNvGrpSpPr/>
            <p:nvPr/>
          </p:nvGrpSpPr>
          <p:grpSpPr>
            <a:xfrm>
              <a:off x="1057245" y="3309721"/>
              <a:ext cx="3712249" cy="3503228"/>
              <a:chOff x="-219645" y="872004"/>
              <a:chExt cx="4934519" cy="4934519"/>
            </a:xfrm>
          </p:grpSpPr>
          <p:pic>
            <p:nvPicPr>
              <p:cNvPr id="29" name="図 28" descr="fig10-4.pdf">
                <a:extLst>
                  <a:ext uri="{FF2B5EF4-FFF2-40B4-BE49-F238E27FC236}">
                    <a16:creationId xmlns:a16="http://schemas.microsoft.com/office/drawing/2014/main" id="{8880345A-B5AB-6424-45B7-2EFE62790A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19645" y="872004"/>
                <a:ext cx="4934519" cy="4934519"/>
              </a:xfrm>
              <a:prstGeom prst="rect">
                <a:avLst/>
              </a:prstGeom>
            </p:spPr>
          </p:pic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5FE2F757-2D58-6EA2-75E6-BCA2E207AF70}"/>
                  </a:ext>
                </a:extLst>
              </p:cNvPr>
              <p:cNvSpPr/>
              <p:nvPr/>
            </p:nvSpPr>
            <p:spPr>
              <a:xfrm>
                <a:off x="3019425" y="1590082"/>
                <a:ext cx="971550" cy="3124186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5B03FD7E-59ED-30C0-F7E5-27A935CD81A3}"/>
                  </a:ext>
                </a:extLst>
              </p:cNvPr>
              <p:cNvSpPr/>
              <p:nvPr/>
            </p:nvSpPr>
            <p:spPr>
              <a:xfrm>
                <a:off x="866775" y="1590082"/>
                <a:ext cx="2152650" cy="3124189"/>
              </a:xfrm>
              <a:prstGeom prst="rect">
                <a:avLst/>
              </a:prstGeom>
              <a:solidFill>
                <a:schemeClr val="tx2">
                  <a:alpha val="3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5AF19FC1-4D91-C000-F557-C531FA7448F6}"/>
                </a:ext>
              </a:extLst>
            </p:cNvPr>
            <p:cNvGrpSpPr/>
            <p:nvPr/>
          </p:nvGrpSpPr>
          <p:grpSpPr>
            <a:xfrm>
              <a:off x="7565351" y="3354772"/>
              <a:ext cx="3712249" cy="3503228"/>
              <a:chOff x="4152330" y="872004"/>
              <a:chExt cx="4934519" cy="4934519"/>
            </a:xfrm>
          </p:grpSpPr>
          <p:pic>
            <p:nvPicPr>
              <p:cNvPr id="26" name="図 25" descr="fig10-4.pdf">
                <a:extLst>
                  <a:ext uri="{FF2B5EF4-FFF2-40B4-BE49-F238E27FC236}">
                    <a16:creationId xmlns:a16="http://schemas.microsoft.com/office/drawing/2014/main" id="{71CCF0AD-DD79-BCB0-64B8-0C2D00822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2330" y="872004"/>
                <a:ext cx="4934519" cy="4934519"/>
              </a:xfrm>
              <a:prstGeom prst="rect">
                <a:avLst/>
              </a:prstGeom>
            </p:spPr>
          </p:pic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9F3D4662-92F8-0FF3-F0AB-8AC0ED150071}"/>
                  </a:ext>
                </a:extLst>
              </p:cNvPr>
              <p:cNvSpPr/>
              <p:nvPr/>
            </p:nvSpPr>
            <p:spPr>
              <a:xfrm>
                <a:off x="6696074" y="1590082"/>
                <a:ext cx="1666876" cy="3124171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5590B3D6-876A-EAA9-10DC-979B95030AE3}"/>
                  </a:ext>
                </a:extLst>
              </p:cNvPr>
              <p:cNvSpPr/>
              <p:nvPr/>
            </p:nvSpPr>
            <p:spPr>
              <a:xfrm>
                <a:off x="5238749" y="1590082"/>
                <a:ext cx="1457325" cy="3124190"/>
              </a:xfrm>
              <a:prstGeom prst="rect">
                <a:avLst/>
              </a:prstGeom>
              <a:solidFill>
                <a:schemeClr val="tx2">
                  <a:alpha val="3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CBAAF73D-11A6-DBC6-DFEC-3D47478947D3}"/>
                </a:ext>
              </a:extLst>
            </p:cNvPr>
            <p:cNvSpPr txBox="1"/>
            <p:nvPr/>
          </p:nvSpPr>
          <p:spPr>
            <a:xfrm>
              <a:off x="1472276" y="3320224"/>
              <a:ext cx="1171336" cy="310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 err="1"/>
                <a:t>P</a:t>
              </a:r>
              <a:r>
                <a:rPr kumimoji="1" lang="en-US" altLang="ja-JP" i="1" baseline="-25000" dirty="0" err="1"/>
                <a:t>thres</a:t>
              </a:r>
              <a:r>
                <a:rPr kumimoji="1" lang="en-US" altLang="ja-JP" dirty="0"/>
                <a:t> = 0.7</a:t>
              </a:r>
              <a:endParaRPr kumimoji="1" lang="ja-JP" altLang="en-US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E17AC6A2-087C-0050-BD97-4F927D4F9CC2}"/>
                </a:ext>
              </a:extLst>
            </p:cNvPr>
            <p:cNvSpPr txBox="1"/>
            <p:nvPr/>
          </p:nvSpPr>
          <p:spPr>
            <a:xfrm>
              <a:off x="9751745" y="3411596"/>
              <a:ext cx="1171336" cy="310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 err="1"/>
                <a:t>P</a:t>
              </a:r>
              <a:r>
                <a:rPr kumimoji="1" lang="en-US" altLang="ja-JP" i="1" baseline="-25000" dirty="0" err="1"/>
                <a:t>thres</a:t>
              </a:r>
              <a:r>
                <a:rPr kumimoji="1" lang="en-US" altLang="ja-JP" dirty="0"/>
                <a:t> = 0.3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223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70E41F-5D30-2EF4-ECF8-A6ECE31B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閾値</a:t>
            </a:r>
            <a:r>
              <a:rPr kumimoji="1" lang="en-US" altLang="ja-JP" dirty="0"/>
              <a:t> (cut-off) </a:t>
            </a:r>
            <a:r>
              <a:rPr kumimoji="1" lang="ja-JP" altLang="en-US"/>
              <a:t>と真／偽の予測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16E0E0-C1D3-F065-5D68-FE5AF532C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fontScale="85000" lnSpcReduction="10000"/>
          </a:bodyPr>
          <a:lstStyle/>
          <a:p>
            <a:r>
              <a:rPr kumimoji="1" lang="ja-JP" altLang="en-US"/>
              <a:t>ロジスティック回帰の結果、予測値は</a:t>
            </a:r>
            <a:r>
              <a:rPr kumimoji="1" lang="en-US" altLang="ja-JP" dirty="0"/>
              <a:t>0</a:t>
            </a:r>
            <a:r>
              <a:rPr kumimoji="1" lang="ja-JP" altLang="en-US"/>
              <a:t>／</a:t>
            </a:r>
            <a:r>
              <a:rPr kumimoji="1" lang="en-US" altLang="ja-JP" dirty="0"/>
              <a:t>1</a:t>
            </a:r>
            <a:r>
              <a:rPr kumimoji="1" lang="ja-JP" altLang="en-US"/>
              <a:t>ではなく、確率で出力される．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→どこまでが０でどこからが</a:t>
            </a:r>
            <a:r>
              <a:rPr lang="en-US" altLang="ja-JP" dirty="0"/>
              <a:t>1</a:t>
            </a:r>
            <a:r>
              <a:rPr lang="ja-JP" altLang="en-US"/>
              <a:t>と判断するか？</a:t>
            </a:r>
            <a:endParaRPr lang="en-US" altLang="ja-JP" dirty="0"/>
          </a:p>
          <a:p>
            <a:r>
              <a:rPr kumimoji="1" lang="ja-JP" altLang="en-US"/>
              <a:t>判断の分かれ目を閾値（</a:t>
            </a:r>
            <a:r>
              <a:rPr kumimoji="1" lang="en-US" altLang="ja-JP" dirty="0"/>
              <a:t>cut-off</a:t>
            </a:r>
            <a:r>
              <a:rPr kumimoji="1" lang="ja-JP" altLang="en-US"/>
              <a:t>）と呼びこ</a:t>
            </a:r>
            <a:r>
              <a:rPr lang="ja-JP" altLang="en-US"/>
              <a:t>れに依存して予</a:t>
            </a:r>
            <a:r>
              <a:rPr kumimoji="1" lang="ja-JP" altLang="en-US"/>
              <a:t>測結果が変わる．</a:t>
            </a:r>
          </a:p>
        </p:txBody>
      </p: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5178EB54-F103-AE50-7A41-E1586FDEF008}"/>
              </a:ext>
            </a:extLst>
          </p:cNvPr>
          <p:cNvGrpSpPr/>
          <p:nvPr/>
        </p:nvGrpSpPr>
        <p:grpSpPr>
          <a:xfrm>
            <a:off x="1053199" y="3309721"/>
            <a:ext cx="10220355" cy="3548279"/>
            <a:chOff x="1053199" y="3309721"/>
            <a:chExt cx="10220355" cy="3548279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0A315C2-EFA0-B11B-1D15-503340263CE3}"/>
                </a:ext>
              </a:extLst>
            </p:cNvPr>
            <p:cNvSpPr txBox="1"/>
            <p:nvPr/>
          </p:nvSpPr>
          <p:spPr>
            <a:xfrm>
              <a:off x="4121542" y="3411596"/>
              <a:ext cx="2530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i="1" dirty="0" err="1"/>
                <a:t>P</a:t>
              </a:r>
              <a:r>
                <a:rPr kumimoji="1" lang="en-US" altLang="ja-JP" i="1" baseline="-25000" dirty="0" err="1"/>
                <a:t>thres</a:t>
              </a:r>
              <a:r>
                <a:rPr kumimoji="1" lang="en-US" altLang="ja-JP" dirty="0"/>
                <a:t> = 0.5</a:t>
              </a:r>
              <a:r>
                <a:rPr kumimoji="1" lang="ja-JP" altLang="en-US"/>
                <a:t>とした場合</a:t>
              </a:r>
            </a:p>
          </p:txBody>
        </p:sp>
        <p:sp>
          <p:nvSpPr>
            <p:cNvPr id="16" name="角丸四角形 15">
              <a:extLst>
                <a:ext uri="{FF2B5EF4-FFF2-40B4-BE49-F238E27FC236}">
                  <a16:creationId xmlns:a16="http://schemas.microsoft.com/office/drawing/2014/main" id="{51F3A471-F67D-14C8-6BAE-542C001E142C}"/>
                </a:ext>
              </a:extLst>
            </p:cNvPr>
            <p:cNvSpPr/>
            <p:nvPr/>
          </p:nvSpPr>
          <p:spPr>
            <a:xfrm>
              <a:off x="5857885" y="3768285"/>
              <a:ext cx="552363" cy="279169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36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565AF47F-5193-9616-CB8E-F602FFEEB08A}"/>
                </a:ext>
              </a:extLst>
            </p:cNvPr>
            <p:cNvGrpSpPr/>
            <p:nvPr/>
          </p:nvGrpSpPr>
          <p:grpSpPr>
            <a:xfrm>
              <a:off x="4249397" y="3309721"/>
              <a:ext cx="3712249" cy="3503228"/>
              <a:chOff x="3571634" y="2434663"/>
              <a:chExt cx="4171949" cy="4171949"/>
            </a:xfrm>
          </p:grpSpPr>
          <p:pic>
            <p:nvPicPr>
              <p:cNvPr id="32" name="図 31" descr="fig10-4.pdf">
                <a:extLst>
                  <a:ext uri="{FF2B5EF4-FFF2-40B4-BE49-F238E27FC236}">
                    <a16:creationId xmlns:a16="http://schemas.microsoft.com/office/drawing/2014/main" id="{FD0491F4-E45C-83BD-C7D3-9E902AE2C7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1634" y="2434663"/>
                <a:ext cx="4171949" cy="4171949"/>
              </a:xfrm>
              <a:prstGeom prst="rect">
                <a:avLst/>
              </a:prstGeom>
            </p:spPr>
          </p:pic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27420B39-563F-5666-EFDD-8A11131B27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034" y="4364087"/>
                <a:ext cx="2638425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0BCE79DF-1834-C681-3AB1-DF2999CD3F93}"/>
                  </a:ext>
                </a:extLst>
              </p:cNvPr>
              <p:cNvSpPr/>
              <p:nvPr/>
            </p:nvSpPr>
            <p:spPr>
              <a:xfrm>
                <a:off x="6000509" y="3070928"/>
                <a:ext cx="1123950" cy="2586319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F5A52C35-3F49-EA2A-C605-1A2C2D5D9D5B}"/>
                  </a:ext>
                </a:extLst>
              </p:cNvPr>
              <p:cNvSpPr/>
              <p:nvPr/>
            </p:nvSpPr>
            <p:spPr>
              <a:xfrm>
                <a:off x="4486034" y="3070928"/>
                <a:ext cx="1514475" cy="2586319"/>
              </a:xfrm>
              <a:prstGeom prst="rect">
                <a:avLst/>
              </a:prstGeom>
              <a:solidFill>
                <a:schemeClr val="tx2">
                  <a:alpha val="3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角丸四角形 35">
                <a:extLst>
                  <a:ext uri="{FF2B5EF4-FFF2-40B4-BE49-F238E27FC236}">
                    <a16:creationId xmlns:a16="http://schemas.microsoft.com/office/drawing/2014/main" id="{25302CBB-7B5F-C08E-C25A-2D96221545B4}"/>
                  </a:ext>
                </a:extLst>
              </p:cNvPr>
              <p:cNvSpPr/>
              <p:nvPr/>
            </p:nvSpPr>
            <p:spPr>
              <a:xfrm>
                <a:off x="5960771" y="5413439"/>
                <a:ext cx="620764" cy="332459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6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CDCB81B5-9BC3-B01C-A601-735DF828A329}"/>
                </a:ext>
              </a:extLst>
            </p:cNvPr>
            <p:cNvGrpSpPr/>
            <p:nvPr/>
          </p:nvGrpSpPr>
          <p:grpSpPr>
            <a:xfrm>
              <a:off x="1053199" y="3309721"/>
              <a:ext cx="3712249" cy="3503228"/>
              <a:chOff x="-219645" y="872004"/>
              <a:chExt cx="4934519" cy="4934519"/>
            </a:xfrm>
          </p:grpSpPr>
          <p:pic>
            <p:nvPicPr>
              <p:cNvPr id="29" name="図 28" descr="fig10-4.pdf">
                <a:extLst>
                  <a:ext uri="{FF2B5EF4-FFF2-40B4-BE49-F238E27FC236}">
                    <a16:creationId xmlns:a16="http://schemas.microsoft.com/office/drawing/2014/main" id="{8880345A-B5AB-6424-45B7-2EFE62790A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19645" y="872004"/>
                <a:ext cx="4934519" cy="4934519"/>
              </a:xfrm>
              <a:prstGeom prst="rect">
                <a:avLst/>
              </a:prstGeom>
            </p:spPr>
          </p:pic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5FE2F757-2D58-6EA2-75E6-BCA2E207AF70}"/>
                  </a:ext>
                </a:extLst>
              </p:cNvPr>
              <p:cNvSpPr/>
              <p:nvPr/>
            </p:nvSpPr>
            <p:spPr>
              <a:xfrm>
                <a:off x="3019425" y="1590082"/>
                <a:ext cx="971550" cy="3124186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5B03FD7E-59ED-30C0-F7E5-27A935CD81A3}"/>
                  </a:ext>
                </a:extLst>
              </p:cNvPr>
              <p:cNvSpPr/>
              <p:nvPr/>
            </p:nvSpPr>
            <p:spPr>
              <a:xfrm>
                <a:off x="866775" y="1590082"/>
                <a:ext cx="2152650" cy="3124189"/>
              </a:xfrm>
              <a:prstGeom prst="rect">
                <a:avLst/>
              </a:prstGeom>
              <a:solidFill>
                <a:schemeClr val="tx2">
                  <a:alpha val="3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5AF19FC1-4D91-C000-F557-C531FA7448F6}"/>
                </a:ext>
              </a:extLst>
            </p:cNvPr>
            <p:cNvGrpSpPr/>
            <p:nvPr/>
          </p:nvGrpSpPr>
          <p:grpSpPr>
            <a:xfrm>
              <a:off x="7561305" y="3354772"/>
              <a:ext cx="3712249" cy="3503228"/>
              <a:chOff x="4152330" y="872004"/>
              <a:chExt cx="4934519" cy="4934519"/>
            </a:xfrm>
          </p:grpSpPr>
          <p:pic>
            <p:nvPicPr>
              <p:cNvPr id="26" name="図 25" descr="fig10-4.pdf">
                <a:extLst>
                  <a:ext uri="{FF2B5EF4-FFF2-40B4-BE49-F238E27FC236}">
                    <a16:creationId xmlns:a16="http://schemas.microsoft.com/office/drawing/2014/main" id="{71CCF0AD-DD79-BCB0-64B8-0C2D00822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2330" y="872004"/>
                <a:ext cx="4934519" cy="4934519"/>
              </a:xfrm>
              <a:prstGeom prst="rect">
                <a:avLst/>
              </a:prstGeom>
            </p:spPr>
          </p:pic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9F3D4662-92F8-0FF3-F0AB-8AC0ED150071}"/>
                  </a:ext>
                </a:extLst>
              </p:cNvPr>
              <p:cNvSpPr/>
              <p:nvPr/>
            </p:nvSpPr>
            <p:spPr>
              <a:xfrm>
                <a:off x="6696074" y="1590082"/>
                <a:ext cx="1666876" cy="3124171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5590B3D6-876A-EAA9-10DC-979B95030AE3}"/>
                  </a:ext>
                </a:extLst>
              </p:cNvPr>
              <p:cNvSpPr/>
              <p:nvPr/>
            </p:nvSpPr>
            <p:spPr>
              <a:xfrm>
                <a:off x="5238749" y="1590082"/>
                <a:ext cx="1457325" cy="3124190"/>
              </a:xfrm>
              <a:prstGeom prst="rect">
                <a:avLst/>
              </a:prstGeom>
              <a:solidFill>
                <a:schemeClr val="tx2">
                  <a:alpha val="3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CBAAF73D-11A6-DBC6-DFEC-3D47478947D3}"/>
                </a:ext>
              </a:extLst>
            </p:cNvPr>
            <p:cNvSpPr txBox="1"/>
            <p:nvPr/>
          </p:nvSpPr>
          <p:spPr>
            <a:xfrm>
              <a:off x="1468230" y="3320224"/>
              <a:ext cx="1171336" cy="310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 err="1"/>
                <a:t>P</a:t>
              </a:r>
              <a:r>
                <a:rPr kumimoji="1" lang="en-US" altLang="ja-JP" i="1" baseline="-25000" dirty="0" err="1"/>
                <a:t>thres</a:t>
              </a:r>
              <a:r>
                <a:rPr kumimoji="1" lang="en-US" altLang="ja-JP" dirty="0"/>
                <a:t> = 0.7</a:t>
              </a:r>
              <a:endParaRPr kumimoji="1" lang="ja-JP" altLang="en-US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E17AC6A2-087C-0050-BD97-4F927D4F9CC2}"/>
                </a:ext>
              </a:extLst>
            </p:cNvPr>
            <p:cNvSpPr txBox="1"/>
            <p:nvPr/>
          </p:nvSpPr>
          <p:spPr>
            <a:xfrm>
              <a:off x="9747699" y="3411596"/>
              <a:ext cx="1171336" cy="310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 err="1"/>
                <a:t>P</a:t>
              </a:r>
              <a:r>
                <a:rPr kumimoji="1" lang="en-US" altLang="ja-JP" i="1" baseline="-25000" dirty="0" err="1"/>
                <a:t>thres</a:t>
              </a:r>
              <a:r>
                <a:rPr kumimoji="1" lang="en-US" altLang="ja-JP" dirty="0"/>
                <a:t> = 0.3</a:t>
              </a:r>
              <a:endParaRPr kumimoji="1" lang="ja-JP" altLang="en-US"/>
            </a:p>
          </p:txBody>
        </p:sp>
      </p:grp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E5CA5724-BC5B-83BB-1271-5C2E72167ADF}"/>
              </a:ext>
            </a:extLst>
          </p:cNvPr>
          <p:cNvCxnSpPr>
            <a:cxnSpLocks/>
          </p:cNvCxnSpPr>
          <p:nvPr/>
        </p:nvCxnSpPr>
        <p:spPr>
          <a:xfrm flipH="1">
            <a:off x="1348247" y="4502552"/>
            <a:ext cx="75063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860BB7D-2208-D10A-1FD8-F42AE976E6E1}"/>
              </a:ext>
            </a:extLst>
          </p:cNvPr>
          <p:cNvSpPr txBox="1"/>
          <p:nvPr/>
        </p:nvSpPr>
        <p:spPr>
          <a:xfrm>
            <a:off x="9419" y="4047454"/>
            <a:ext cx="13388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適合度：大</a:t>
            </a:r>
            <a:endParaRPr kumimoji="1" lang="en-US" altLang="ja-JP" dirty="0"/>
          </a:p>
          <a:p>
            <a:r>
              <a:rPr lang="ja-JP" altLang="en-US"/>
              <a:t>特異度：大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感度：小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73213CD-7E10-879E-AFF2-CE4CFB912252}"/>
              </a:ext>
            </a:extLst>
          </p:cNvPr>
          <p:cNvSpPr txBox="1"/>
          <p:nvPr/>
        </p:nvSpPr>
        <p:spPr>
          <a:xfrm>
            <a:off x="10843753" y="4404836"/>
            <a:ext cx="13388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適合度：小</a:t>
            </a:r>
            <a:endParaRPr kumimoji="1" lang="en-US" altLang="ja-JP" dirty="0"/>
          </a:p>
          <a:p>
            <a:r>
              <a:rPr lang="ja-JP" altLang="en-US"/>
              <a:t>特異度：小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感度：大</a:t>
            </a:r>
            <a:endParaRPr kumimoji="1" lang="en-US" altLang="ja-JP" dirty="0"/>
          </a:p>
          <a:p>
            <a:endParaRPr kumimoji="1" lang="ja-JP" altLang="en-US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E4DC0C47-9809-2A37-9AB3-7D3E7DDEAE6D}"/>
              </a:ext>
            </a:extLst>
          </p:cNvPr>
          <p:cNvCxnSpPr>
            <a:cxnSpLocks/>
          </p:cNvCxnSpPr>
          <p:nvPr/>
        </p:nvCxnSpPr>
        <p:spPr>
          <a:xfrm flipH="1">
            <a:off x="3784922" y="5444920"/>
            <a:ext cx="7208955" cy="0"/>
          </a:xfrm>
          <a:prstGeom prst="straightConnector1">
            <a:avLst/>
          </a:prstGeom>
          <a:ln w="762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60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78FE08-39A9-527A-BD5C-05B477632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07" y="365125"/>
            <a:ext cx="11140069" cy="132556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ROC(Receiver Operating Characteristic)</a:t>
            </a:r>
            <a:r>
              <a:rPr lang="ja-JP" altLang="en-US"/>
              <a:t>曲線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7F9D82-E69A-F43E-8F81-048CAA15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ROC</a:t>
            </a:r>
            <a:r>
              <a:rPr kumimoji="1" lang="ja-JP" altLang="en-US"/>
              <a:t>曲線：偽陽性率</a:t>
            </a:r>
            <a:r>
              <a:rPr lang="ja-JP" altLang="en-US"/>
              <a:t>に対する</a:t>
            </a:r>
            <a:r>
              <a:rPr kumimoji="1" lang="ja-JP" altLang="en-US"/>
              <a:t>真陽性率をプロット</a:t>
            </a:r>
            <a:endParaRPr kumimoji="1" lang="en-US" altLang="ja-JP" dirty="0"/>
          </a:p>
          <a:p>
            <a:pPr lvl="1"/>
            <a:r>
              <a:rPr lang="ja-JP" altLang="en-US"/>
              <a:t>真陽性率＝真陽性数／</a:t>
            </a:r>
            <a:r>
              <a:rPr lang="en-US" altLang="ja-JP" dirty="0"/>
              <a:t>(</a:t>
            </a:r>
            <a:r>
              <a:rPr lang="ja-JP" altLang="en-US"/>
              <a:t>全陽性数</a:t>
            </a:r>
            <a:r>
              <a:rPr lang="en-US" altLang="ja-JP" dirty="0"/>
              <a:t> [=</a:t>
            </a:r>
            <a:r>
              <a:rPr lang="ja-JP" altLang="en-US"/>
              <a:t>真陽＋偽陰</a:t>
            </a:r>
            <a:r>
              <a:rPr lang="en-US" altLang="ja-JP" dirty="0"/>
              <a:t>] )</a:t>
            </a:r>
            <a:r>
              <a:rPr lang="ja-JP" altLang="en-US"/>
              <a:t>＝</a:t>
            </a:r>
            <a:r>
              <a:rPr lang="en-US" altLang="ja-JP" dirty="0"/>
              <a:t>TP</a:t>
            </a:r>
            <a:r>
              <a:rPr lang="ja-JP" altLang="en-US"/>
              <a:t>／</a:t>
            </a:r>
            <a:r>
              <a:rPr lang="en-US" altLang="ja-JP" dirty="0"/>
              <a:t>(TP</a:t>
            </a:r>
            <a:r>
              <a:rPr lang="ja-JP" altLang="en-US"/>
              <a:t>＋</a:t>
            </a:r>
            <a:r>
              <a:rPr lang="en-US" altLang="ja-JP" dirty="0"/>
              <a:t>FN)</a:t>
            </a:r>
          </a:p>
          <a:p>
            <a:pPr lvl="1"/>
            <a:r>
              <a:rPr kumimoji="1" lang="ja-JP" altLang="en-US"/>
              <a:t>偽</a:t>
            </a:r>
            <a:r>
              <a:rPr lang="ja-JP" altLang="en-US"/>
              <a:t>陽</a:t>
            </a:r>
            <a:r>
              <a:rPr kumimoji="1" lang="ja-JP" altLang="en-US"/>
              <a:t>性率＝偽</a:t>
            </a:r>
            <a:r>
              <a:rPr lang="ja-JP" altLang="en-US"/>
              <a:t>陽</a:t>
            </a:r>
            <a:r>
              <a:rPr kumimoji="1" lang="ja-JP" altLang="en-US"/>
              <a:t>性</a:t>
            </a:r>
            <a:r>
              <a:rPr lang="ja-JP" altLang="en-US"/>
              <a:t>数</a:t>
            </a:r>
            <a:r>
              <a:rPr kumimoji="1" lang="ja-JP" altLang="en-US"/>
              <a:t>／</a:t>
            </a:r>
            <a:r>
              <a:rPr lang="en-US" altLang="ja-JP" dirty="0"/>
              <a:t>(</a:t>
            </a:r>
            <a:r>
              <a:rPr lang="ja-JP" altLang="en-US"/>
              <a:t>全陰性数</a:t>
            </a:r>
            <a:r>
              <a:rPr lang="en-US" altLang="ja-JP" dirty="0"/>
              <a:t>[=</a:t>
            </a:r>
            <a:r>
              <a:rPr lang="ja-JP" altLang="en-US"/>
              <a:t>偽陽＋真陰</a:t>
            </a:r>
            <a:r>
              <a:rPr lang="en-US" altLang="ja-JP" dirty="0"/>
              <a:t>] ) </a:t>
            </a:r>
            <a:r>
              <a:rPr kumimoji="1" lang="ja-JP" altLang="en-US"/>
              <a:t>＝</a:t>
            </a:r>
            <a:r>
              <a:rPr kumimoji="1" lang="en-US" altLang="ja-JP" dirty="0"/>
              <a:t>FP</a:t>
            </a:r>
            <a:r>
              <a:rPr kumimoji="1" lang="ja-JP" altLang="en-US"/>
              <a:t>／</a:t>
            </a:r>
            <a:r>
              <a:rPr kumimoji="1" lang="en-US" altLang="ja-JP" dirty="0"/>
              <a:t>(FP+TN)</a:t>
            </a:r>
          </a:p>
          <a:p>
            <a:endParaRPr lang="en-US" altLang="ja-JP" dirty="0"/>
          </a:p>
          <a:p>
            <a:r>
              <a:rPr lang="ja-JP" altLang="en-US"/>
              <a:t>真陽性率は感度、再現度と同じ</a:t>
            </a:r>
            <a:endParaRPr lang="en-US" altLang="ja-JP" dirty="0"/>
          </a:p>
          <a:p>
            <a:r>
              <a:rPr lang="ja-JP" altLang="en-US"/>
              <a:t>偽陽性率は（</a:t>
            </a:r>
            <a:r>
              <a:rPr lang="en-US" altLang="ja-JP" dirty="0"/>
              <a:t>1</a:t>
            </a:r>
            <a:r>
              <a:rPr lang="ja-JP" altLang="en-US"/>
              <a:t>ー特異度</a:t>
            </a:r>
            <a:r>
              <a:rPr lang="en-US" altLang="ja-JP" dirty="0"/>
              <a:t>=1−TP/(FP+TN)</a:t>
            </a:r>
            <a:r>
              <a:rPr lang="ja-JP" altLang="en-US"/>
              <a:t>）と同じ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横軸に偽陽性率、縦軸に真陽性率を取る</a:t>
            </a:r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664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9AB1DD-75A7-9959-2085-6193D1339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評価</a:t>
            </a:r>
            <a:r>
              <a:rPr kumimoji="1" lang="ja-JP" altLang="en-US"/>
              <a:t>指標としての</a:t>
            </a:r>
            <a:br>
              <a:rPr kumimoji="1" lang="en-US" altLang="ja-JP" dirty="0"/>
            </a:br>
            <a:r>
              <a:rPr kumimoji="1" lang="en-US" altLang="ja-JP" dirty="0"/>
              <a:t>AUC (Area Under the Curve)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155A21-770C-2FCB-AC74-BC60D9BE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ROC</a:t>
            </a:r>
            <a:r>
              <a:rPr kumimoji="1" lang="ja-JP" altLang="en-US"/>
              <a:t>曲線の下側面積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/>
              <a:t>原点</a:t>
            </a:r>
            <a:r>
              <a:rPr lang="en-US" altLang="ja-JP" dirty="0"/>
              <a:t>(0,0)</a:t>
            </a:r>
            <a:r>
              <a:rPr lang="ja-JP" altLang="en-US"/>
              <a:t>から</a:t>
            </a:r>
            <a:r>
              <a:rPr lang="en-US" altLang="ja-JP" dirty="0"/>
              <a:t>(1,1)</a:t>
            </a:r>
            <a:r>
              <a:rPr lang="ja-JP" altLang="en-US"/>
              <a:t>への直線は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当たり外れが半々の予測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en-US" altLang="ja-JP" dirty="0"/>
              <a:t>(0,0)</a:t>
            </a:r>
            <a:r>
              <a:rPr kumimoji="1" lang="ja-JP" altLang="en-US"/>
              <a:t>と</a:t>
            </a:r>
            <a:r>
              <a:rPr kumimoji="1" lang="en-US" altLang="ja-JP" dirty="0"/>
              <a:t>(0,1), (0,1)</a:t>
            </a:r>
            <a:r>
              <a:rPr kumimoji="1" lang="ja-JP" altLang="en-US"/>
              <a:t>と</a:t>
            </a:r>
            <a:r>
              <a:rPr kumimoji="1" lang="en-US" altLang="ja-JP" dirty="0"/>
              <a:t>(1,1)</a:t>
            </a:r>
            <a:r>
              <a:rPr kumimoji="1" lang="ja-JP" altLang="en-US"/>
              <a:t>を直線で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繋いだら</a:t>
            </a:r>
            <a:r>
              <a:rPr kumimoji="1" lang="en-US" altLang="ja-JP" dirty="0"/>
              <a:t>100</a:t>
            </a:r>
            <a:r>
              <a:rPr kumimoji="1" lang="ja-JP" altLang="en-US"/>
              <a:t>％当たりの予測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33C8150-77C5-4229-68D3-F7337247B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050" y="1690688"/>
            <a:ext cx="4603750" cy="460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14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F6683F-0BB8-EE42-BC46-85C1A4CEE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/>
              <a:t>で</a:t>
            </a:r>
            <a:r>
              <a:rPr kumimoji="1" lang="en-US" altLang="ja-JP" dirty="0"/>
              <a:t>2</a:t>
            </a:r>
            <a:r>
              <a:rPr kumimoji="1" lang="ja-JP" altLang="en-US"/>
              <a:t>値ロジスティック回帰と</a:t>
            </a:r>
            <a:r>
              <a:rPr kumimoji="1" lang="en-US" altLang="ja-JP" dirty="0"/>
              <a:t>AUC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A28075-C999-5E24-B8AF-CAF69464A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/>
              <a:t>で正解・不正解データの予測性能を</a:t>
            </a:r>
            <a:r>
              <a:rPr kumimoji="1" lang="en-US" altLang="ja-JP" dirty="0"/>
              <a:t>AUC</a:t>
            </a:r>
            <a:r>
              <a:rPr kumimoji="1" lang="ja-JP" altLang="en-US"/>
              <a:t>で評価してみよう．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 err="1"/>
              <a:t>FishBodyTraitData.csv</a:t>
            </a:r>
            <a:r>
              <a:rPr kumimoji="1" lang="ja-JP" altLang="en-US"/>
              <a:t>に魚の形態に関するデータが含まれている．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このデータから浮魚</a:t>
            </a:r>
            <a:r>
              <a:rPr kumimoji="1" lang="en-US" altLang="ja-JP" dirty="0"/>
              <a:t>/</a:t>
            </a:r>
            <a:r>
              <a:rPr kumimoji="1" lang="ja-JP" altLang="en-US"/>
              <a:t>底魚</a:t>
            </a:r>
            <a:r>
              <a:rPr kumimoji="1" lang="en-US" altLang="ja-JP" dirty="0"/>
              <a:t>(</a:t>
            </a:r>
            <a:r>
              <a:rPr kumimoji="1" lang="ja-JP" altLang="en-US"/>
              <a:t>非浮魚</a:t>
            </a:r>
            <a:r>
              <a:rPr kumimoji="1" lang="en-US" altLang="ja-JP" dirty="0"/>
              <a:t>)</a:t>
            </a:r>
            <a:r>
              <a:rPr kumimoji="1" lang="ja-JP" altLang="en-US"/>
              <a:t>かをロジスティック回帰で解析、性能を評価してみる．</a:t>
            </a:r>
          </a:p>
        </p:txBody>
      </p:sp>
    </p:spTree>
    <p:extLst>
      <p:ext uri="{BB962C8B-B14F-4D97-AF65-F5344CB8AC3E}">
        <p14:creationId xmlns:p14="http://schemas.microsoft.com/office/powerpoint/2010/main" val="150952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20134</TotalTime>
  <Words>806</Words>
  <Application>Microsoft Macintosh PowerPoint</Application>
  <PresentationFormat>ワイド画面</PresentationFormat>
  <Paragraphs>124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ヒラギノ角ゴ ProN W3</vt:lpstr>
      <vt:lpstr>游ゴシック</vt:lpstr>
      <vt:lpstr>游ゴシック Light</vt:lpstr>
      <vt:lpstr>Arial</vt:lpstr>
      <vt:lpstr>Office テーマ</vt:lpstr>
      <vt:lpstr>R初心者講座第３３回</vt:lpstr>
      <vt:lpstr>ロジスティック回帰(logistic regression)</vt:lpstr>
      <vt:lpstr>２値データのロジスティック回帰</vt:lpstr>
      <vt:lpstr>分類モデルの評価指標（赤字／青背景）</vt:lpstr>
      <vt:lpstr>閾値 (cut-off) と真／偽の予測</vt:lpstr>
      <vt:lpstr>閾値 (cut-off) と真／偽の予測</vt:lpstr>
      <vt:lpstr>ROC(Receiver Operating Characteristic)曲線</vt:lpstr>
      <vt:lpstr>評価指標としての AUC (Area Under the Curve)</vt:lpstr>
      <vt:lpstr>Rで2値ロジスティック回帰とAUC</vt:lpstr>
      <vt:lpstr>魚の形質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R初心者講座第３１回</dc:title>
  <dc:creator>Shin Fukui</dc:creator>
  <cp:lastModifiedBy>Shin Fukui</cp:lastModifiedBy>
  <cp:revision>18</cp:revision>
  <dcterms:created xsi:type="dcterms:W3CDTF">2023-03-09T06:57:12Z</dcterms:created>
  <dcterms:modified xsi:type="dcterms:W3CDTF">2023-11-26T09:05:19Z</dcterms:modified>
</cp:coreProperties>
</file>