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59" r:id="rId3"/>
    <p:sldId id="260" r:id="rId4"/>
    <p:sldId id="263" r:id="rId5"/>
    <p:sldId id="270" r:id="rId6"/>
    <p:sldId id="258" r:id="rId7"/>
    <p:sldId id="262" r:id="rId8"/>
    <p:sldId id="271" r:id="rId9"/>
    <p:sldId id="264" r:id="rId10"/>
    <p:sldId id="272" r:id="rId11"/>
    <p:sldId id="269" r:id="rId12"/>
    <p:sldId id="266" r:id="rId13"/>
    <p:sldId id="267" r:id="rId14"/>
    <p:sldId id="268"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D5FB58-9554-C248-9BB0-F9E4C95A3A60}" v="13" dt="2023-07-11T05:47:12.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13"/>
    <p:restoredTop sz="96190"/>
  </p:normalViewPr>
  <p:slideViewPr>
    <p:cSldViewPr snapToGrid="0">
      <p:cViewPr varScale="1">
        <p:scale>
          <a:sx n="119" d="100"/>
          <a:sy n="119" d="100"/>
        </p:scale>
        <p:origin x="208"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n Fukui" userId="6902ee70c48ce296" providerId="LiveId" clId="{7CD5FB58-9554-C248-9BB0-F9E4C95A3A60}"/>
    <pc:docChg chg="undo custSel modSld">
      <pc:chgData name="Shin Fukui" userId="6902ee70c48ce296" providerId="LiveId" clId="{7CD5FB58-9554-C248-9BB0-F9E4C95A3A60}" dt="2023-07-11T05:47:21.844" v="440" actId="1076"/>
      <pc:docMkLst>
        <pc:docMk/>
      </pc:docMkLst>
      <pc:sldChg chg="modSp mod">
        <pc:chgData name="Shin Fukui" userId="6902ee70c48ce296" providerId="LiveId" clId="{7CD5FB58-9554-C248-9BB0-F9E4C95A3A60}" dt="2023-07-11T05:28:43.316" v="5" actId="14100"/>
        <pc:sldMkLst>
          <pc:docMk/>
          <pc:sldMk cId="1023751059" sldId="262"/>
        </pc:sldMkLst>
        <pc:spChg chg="mod">
          <ac:chgData name="Shin Fukui" userId="6902ee70c48ce296" providerId="LiveId" clId="{7CD5FB58-9554-C248-9BB0-F9E4C95A3A60}" dt="2023-07-11T05:28:40.758" v="4" actId="14100"/>
          <ac:spMkLst>
            <pc:docMk/>
            <pc:sldMk cId="1023751059" sldId="262"/>
            <ac:spMk id="25" creationId="{00000000-0000-0000-0000-000000000000}"/>
          </ac:spMkLst>
        </pc:spChg>
        <pc:spChg chg="mod">
          <ac:chgData name="Shin Fukui" userId="6902ee70c48ce296" providerId="LiveId" clId="{7CD5FB58-9554-C248-9BB0-F9E4C95A3A60}" dt="2023-07-11T05:28:43.316" v="5" actId="14100"/>
          <ac:spMkLst>
            <pc:docMk/>
            <pc:sldMk cId="1023751059" sldId="262"/>
            <ac:spMk id="26" creationId="{00000000-0000-0000-0000-000000000000}"/>
          </ac:spMkLst>
        </pc:spChg>
      </pc:sldChg>
      <pc:sldChg chg="addSp delSp modSp mod modClrScheme chgLayout">
        <pc:chgData name="Shin Fukui" userId="6902ee70c48ce296" providerId="LiveId" clId="{7CD5FB58-9554-C248-9BB0-F9E4C95A3A60}" dt="2023-07-11T05:47:21.844" v="440" actId="1076"/>
        <pc:sldMkLst>
          <pc:docMk/>
          <pc:sldMk cId="1406473641" sldId="268"/>
        </pc:sldMkLst>
        <pc:spChg chg="mod ord">
          <ac:chgData name="Shin Fukui" userId="6902ee70c48ce296" providerId="LiveId" clId="{7CD5FB58-9554-C248-9BB0-F9E4C95A3A60}" dt="2023-07-11T05:33:39.340" v="35" actId="700"/>
          <ac:spMkLst>
            <pc:docMk/>
            <pc:sldMk cId="1406473641" sldId="268"/>
            <ac:spMk id="2" creationId="{E67EA2CB-1B35-791D-64DA-30BC23834A19}"/>
          </ac:spMkLst>
        </pc:spChg>
        <pc:spChg chg="mod ord">
          <ac:chgData name="Shin Fukui" userId="6902ee70c48ce296" providerId="LiveId" clId="{7CD5FB58-9554-C248-9BB0-F9E4C95A3A60}" dt="2023-07-11T05:33:48.487" v="38" actId="21"/>
          <ac:spMkLst>
            <pc:docMk/>
            <pc:sldMk cId="1406473641" sldId="268"/>
            <ac:spMk id="3" creationId="{31BFF4FF-B028-1685-D356-9DF78CF21C87}"/>
          </ac:spMkLst>
        </pc:spChg>
        <pc:spChg chg="mod">
          <ac:chgData name="Shin Fukui" userId="6902ee70c48ce296" providerId="LiveId" clId="{7CD5FB58-9554-C248-9BB0-F9E4C95A3A60}" dt="2023-07-11T05:35:24.983" v="91" actId="20577"/>
          <ac:spMkLst>
            <pc:docMk/>
            <pc:sldMk cId="1406473641" sldId="268"/>
            <ac:spMk id="5" creationId="{ECE766DE-694E-A18F-AAE1-32B406DA3646}"/>
          </ac:spMkLst>
        </pc:spChg>
        <pc:spChg chg="mod">
          <ac:chgData name="Shin Fukui" userId="6902ee70c48ce296" providerId="LiveId" clId="{7CD5FB58-9554-C248-9BB0-F9E4C95A3A60}" dt="2023-07-11T05:35:27.085" v="93" actId="20577"/>
          <ac:spMkLst>
            <pc:docMk/>
            <pc:sldMk cId="1406473641" sldId="268"/>
            <ac:spMk id="6" creationId="{BD43D283-9287-A629-3796-FA7C90CD581A}"/>
          </ac:spMkLst>
        </pc:spChg>
        <pc:spChg chg="mod">
          <ac:chgData name="Shin Fukui" userId="6902ee70c48ce296" providerId="LiveId" clId="{7CD5FB58-9554-C248-9BB0-F9E4C95A3A60}" dt="2023-07-11T05:35:20.711" v="87" actId="20577"/>
          <ac:spMkLst>
            <pc:docMk/>
            <pc:sldMk cId="1406473641" sldId="268"/>
            <ac:spMk id="7" creationId="{9B557C2D-A4A7-1783-658F-84395EC71102}"/>
          </ac:spMkLst>
        </pc:spChg>
        <pc:spChg chg="mod">
          <ac:chgData name="Shin Fukui" userId="6902ee70c48ce296" providerId="LiveId" clId="{7CD5FB58-9554-C248-9BB0-F9E4C95A3A60}" dt="2023-07-11T05:35:29.113" v="95" actId="20577"/>
          <ac:spMkLst>
            <pc:docMk/>
            <pc:sldMk cId="1406473641" sldId="268"/>
            <ac:spMk id="8" creationId="{6C10F95D-2121-9084-562A-FADEC1A0B43D}"/>
          </ac:spMkLst>
        </pc:spChg>
        <pc:spChg chg="mod">
          <ac:chgData name="Shin Fukui" userId="6902ee70c48ce296" providerId="LiveId" clId="{7CD5FB58-9554-C248-9BB0-F9E4C95A3A60}" dt="2023-07-11T05:37:52.379" v="164" actId="20577"/>
          <ac:spMkLst>
            <pc:docMk/>
            <pc:sldMk cId="1406473641" sldId="268"/>
            <ac:spMk id="9" creationId="{73994CFE-4D19-DA15-F6C4-BCAC17C17AD5}"/>
          </ac:spMkLst>
        </pc:spChg>
        <pc:spChg chg="mod">
          <ac:chgData name="Shin Fukui" userId="6902ee70c48ce296" providerId="LiveId" clId="{7CD5FB58-9554-C248-9BB0-F9E4C95A3A60}" dt="2023-07-11T05:32:27.159" v="23"/>
          <ac:spMkLst>
            <pc:docMk/>
            <pc:sldMk cId="1406473641" sldId="268"/>
            <ac:spMk id="10" creationId="{8DBDC7E0-7222-55E7-FEE9-896041EADA80}"/>
          </ac:spMkLst>
        </pc:spChg>
        <pc:spChg chg="mod">
          <ac:chgData name="Shin Fukui" userId="6902ee70c48ce296" providerId="LiveId" clId="{7CD5FB58-9554-C248-9BB0-F9E4C95A3A60}" dt="2023-07-11T05:37:43.531" v="159" actId="20577"/>
          <ac:spMkLst>
            <pc:docMk/>
            <pc:sldMk cId="1406473641" sldId="268"/>
            <ac:spMk id="11" creationId="{63C222B5-C32C-EBE1-0E7D-67CBFB667832}"/>
          </ac:spMkLst>
        </pc:spChg>
        <pc:spChg chg="mod">
          <ac:chgData name="Shin Fukui" userId="6902ee70c48ce296" providerId="LiveId" clId="{7CD5FB58-9554-C248-9BB0-F9E4C95A3A60}" dt="2023-07-11T05:37:40.161" v="157" actId="20577"/>
          <ac:spMkLst>
            <pc:docMk/>
            <pc:sldMk cId="1406473641" sldId="268"/>
            <ac:spMk id="12" creationId="{D48FBFF6-5960-8B37-B8C9-FE78A1EE3AEF}"/>
          </ac:spMkLst>
        </pc:spChg>
        <pc:spChg chg="mod">
          <ac:chgData name="Shin Fukui" userId="6902ee70c48ce296" providerId="LiveId" clId="{7CD5FB58-9554-C248-9BB0-F9E4C95A3A60}" dt="2023-07-11T05:35:57.857" v="113" actId="14100"/>
          <ac:spMkLst>
            <pc:docMk/>
            <pc:sldMk cId="1406473641" sldId="268"/>
            <ac:spMk id="16" creationId="{8166EBBD-ECFB-2499-E49B-E4984FEB33EF}"/>
          </ac:spMkLst>
        </pc:spChg>
        <pc:spChg chg="mod">
          <ac:chgData name="Shin Fukui" userId="6902ee70c48ce296" providerId="LiveId" clId="{7CD5FB58-9554-C248-9BB0-F9E4C95A3A60}" dt="2023-07-11T05:35:41.989" v="102" actId="14100"/>
          <ac:spMkLst>
            <pc:docMk/>
            <pc:sldMk cId="1406473641" sldId="268"/>
            <ac:spMk id="26" creationId="{826CB788-632F-F63F-00BD-779024EC9FC0}"/>
          </ac:spMkLst>
        </pc:spChg>
        <pc:spChg chg="mod">
          <ac:chgData name="Shin Fukui" userId="6902ee70c48ce296" providerId="LiveId" clId="{7CD5FB58-9554-C248-9BB0-F9E4C95A3A60}" dt="2023-07-11T05:35:50.024" v="110" actId="14100"/>
          <ac:spMkLst>
            <pc:docMk/>
            <pc:sldMk cId="1406473641" sldId="268"/>
            <ac:spMk id="27" creationId="{C9A4F3E8-C9F9-5FB4-A3F5-5B7BE8A49951}"/>
          </ac:spMkLst>
        </pc:spChg>
        <pc:spChg chg="mod">
          <ac:chgData name="Shin Fukui" userId="6902ee70c48ce296" providerId="LiveId" clId="{7CD5FB58-9554-C248-9BB0-F9E4C95A3A60}" dt="2023-07-11T05:36:04.137" v="116" actId="20577"/>
          <ac:spMkLst>
            <pc:docMk/>
            <pc:sldMk cId="1406473641" sldId="268"/>
            <ac:spMk id="28" creationId="{476A71F4-6B61-8A14-9E97-D601AA790EDB}"/>
          </ac:spMkLst>
        </pc:spChg>
        <pc:spChg chg="del mod">
          <ac:chgData name="Shin Fukui" userId="6902ee70c48ce296" providerId="LiveId" clId="{7CD5FB58-9554-C248-9BB0-F9E4C95A3A60}" dt="2023-07-11T05:32:57.637" v="26" actId="478"/>
          <ac:spMkLst>
            <pc:docMk/>
            <pc:sldMk cId="1406473641" sldId="268"/>
            <ac:spMk id="29" creationId="{D6B94507-378D-A1AE-CD3D-2F9371730A07}"/>
          </ac:spMkLst>
        </pc:spChg>
        <pc:spChg chg="add del mod">
          <ac:chgData name="Shin Fukui" userId="6902ee70c48ce296" providerId="LiveId" clId="{7CD5FB58-9554-C248-9BB0-F9E4C95A3A60}" dt="2023-07-11T05:32:54.336" v="25" actId="478"/>
          <ac:spMkLst>
            <pc:docMk/>
            <pc:sldMk cId="1406473641" sldId="268"/>
            <ac:spMk id="30" creationId="{5A4E921B-6547-F077-D764-4CA7A8C5B355}"/>
          </ac:spMkLst>
        </pc:spChg>
        <pc:spChg chg="add mod ord">
          <ac:chgData name="Shin Fukui" userId="6902ee70c48ce296" providerId="LiveId" clId="{7CD5FB58-9554-C248-9BB0-F9E4C95A3A60}" dt="2023-07-11T05:46:26.501" v="412" actId="1076"/>
          <ac:spMkLst>
            <pc:docMk/>
            <pc:sldMk cId="1406473641" sldId="268"/>
            <ac:spMk id="31" creationId="{62808FD9-57A6-A23A-66FE-CE4FAE46D392}"/>
          </ac:spMkLst>
        </pc:spChg>
        <pc:spChg chg="add mod ord">
          <ac:chgData name="Shin Fukui" userId="6902ee70c48ce296" providerId="LiveId" clId="{7CD5FB58-9554-C248-9BB0-F9E4C95A3A60}" dt="2023-07-11T05:46:26.501" v="412" actId="1076"/>
          <ac:spMkLst>
            <pc:docMk/>
            <pc:sldMk cId="1406473641" sldId="268"/>
            <ac:spMk id="32" creationId="{757B8315-67AB-9412-46B5-D8CC4D55FFEC}"/>
          </ac:spMkLst>
        </pc:spChg>
        <pc:spChg chg="add mod ord">
          <ac:chgData name="Shin Fukui" userId="6902ee70c48ce296" providerId="LiveId" clId="{7CD5FB58-9554-C248-9BB0-F9E4C95A3A60}" dt="2023-07-11T05:33:39.340" v="35" actId="700"/>
          <ac:spMkLst>
            <pc:docMk/>
            <pc:sldMk cId="1406473641" sldId="268"/>
            <ac:spMk id="33" creationId="{0AE0623F-50FA-A318-E3FB-5D84253016F0}"/>
          </ac:spMkLst>
        </pc:spChg>
        <pc:spChg chg="mod">
          <ac:chgData name="Shin Fukui" userId="6902ee70c48ce296" providerId="LiveId" clId="{7CD5FB58-9554-C248-9BB0-F9E4C95A3A60}" dt="2023-07-11T05:42:48.162" v="327" actId="14100"/>
          <ac:spMkLst>
            <pc:docMk/>
            <pc:sldMk cId="1406473641" sldId="268"/>
            <ac:spMk id="35" creationId="{E9F26873-08E7-7D93-29E8-B196E5DDDEF7}"/>
          </ac:spMkLst>
        </pc:spChg>
        <pc:spChg chg="mod">
          <ac:chgData name="Shin Fukui" userId="6902ee70c48ce296" providerId="LiveId" clId="{7CD5FB58-9554-C248-9BB0-F9E4C95A3A60}" dt="2023-07-11T05:42:48.162" v="327" actId="14100"/>
          <ac:spMkLst>
            <pc:docMk/>
            <pc:sldMk cId="1406473641" sldId="268"/>
            <ac:spMk id="36" creationId="{93A89D3B-42EE-DD7A-7DE8-EFC8DD1A8B43}"/>
          </ac:spMkLst>
        </pc:spChg>
        <pc:spChg chg="mod">
          <ac:chgData name="Shin Fukui" userId="6902ee70c48ce296" providerId="LiveId" clId="{7CD5FB58-9554-C248-9BB0-F9E4C95A3A60}" dt="2023-07-11T05:42:48.162" v="327" actId="14100"/>
          <ac:spMkLst>
            <pc:docMk/>
            <pc:sldMk cId="1406473641" sldId="268"/>
            <ac:spMk id="37" creationId="{778699A9-4D35-AF0B-83CA-1F06E82FA875}"/>
          </ac:spMkLst>
        </pc:spChg>
        <pc:spChg chg="mod">
          <ac:chgData name="Shin Fukui" userId="6902ee70c48ce296" providerId="LiveId" clId="{7CD5FB58-9554-C248-9BB0-F9E4C95A3A60}" dt="2023-07-11T05:42:48.162" v="327" actId="14100"/>
          <ac:spMkLst>
            <pc:docMk/>
            <pc:sldMk cId="1406473641" sldId="268"/>
            <ac:spMk id="38" creationId="{82EB003C-B6B8-85BF-794E-1E8E7A5D028C}"/>
          </ac:spMkLst>
        </pc:spChg>
        <pc:spChg chg="mod">
          <ac:chgData name="Shin Fukui" userId="6902ee70c48ce296" providerId="LiveId" clId="{7CD5FB58-9554-C248-9BB0-F9E4C95A3A60}" dt="2023-07-11T05:45:43.462" v="406" actId="14100"/>
          <ac:spMkLst>
            <pc:docMk/>
            <pc:sldMk cId="1406473641" sldId="268"/>
            <ac:spMk id="39" creationId="{0C40F411-36F1-E751-3439-D72831CFDC8A}"/>
          </ac:spMkLst>
        </pc:spChg>
        <pc:spChg chg="mod">
          <ac:chgData name="Shin Fukui" userId="6902ee70c48ce296" providerId="LiveId" clId="{7CD5FB58-9554-C248-9BB0-F9E4C95A3A60}" dt="2023-07-11T05:34:17.331" v="56"/>
          <ac:spMkLst>
            <pc:docMk/>
            <pc:sldMk cId="1406473641" sldId="268"/>
            <ac:spMk id="40" creationId="{07782C31-47E5-BEAD-06B5-B4241F553C43}"/>
          </ac:spMkLst>
        </pc:spChg>
        <pc:spChg chg="mod">
          <ac:chgData name="Shin Fukui" userId="6902ee70c48ce296" providerId="LiveId" clId="{7CD5FB58-9554-C248-9BB0-F9E4C95A3A60}" dt="2023-07-11T05:45:43.462" v="406" actId="14100"/>
          <ac:spMkLst>
            <pc:docMk/>
            <pc:sldMk cId="1406473641" sldId="268"/>
            <ac:spMk id="41" creationId="{059F4167-7FAF-44A8-B5A4-463495026811}"/>
          </ac:spMkLst>
        </pc:spChg>
        <pc:spChg chg="mod">
          <ac:chgData name="Shin Fukui" userId="6902ee70c48ce296" providerId="LiveId" clId="{7CD5FB58-9554-C248-9BB0-F9E4C95A3A60}" dt="2023-07-11T05:45:43.462" v="406" actId="14100"/>
          <ac:spMkLst>
            <pc:docMk/>
            <pc:sldMk cId="1406473641" sldId="268"/>
            <ac:spMk id="42" creationId="{85986D68-8406-6908-994D-6642816489DD}"/>
          </ac:spMkLst>
        </pc:spChg>
        <pc:spChg chg="mod">
          <ac:chgData name="Shin Fukui" userId="6902ee70c48ce296" providerId="LiveId" clId="{7CD5FB58-9554-C248-9BB0-F9E4C95A3A60}" dt="2023-07-11T05:36:30.474" v="133" actId="14100"/>
          <ac:spMkLst>
            <pc:docMk/>
            <pc:sldMk cId="1406473641" sldId="268"/>
            <ac:spMk id="46" creationId="{0A2E9E45-6BFC-4394-26A3-2C2EDEB7B171}"/>
          </ac:spMkLst>
        </pc:spChg>
        <pc:spChg chg="mod">
          <ac:chgData name="Shin Fukui" userId="6902ee70c48ce296" providerId="LiveId" clId="{7CD5FB58-9554-C248-9BB0-F9E4C95A3A60}" dt="2023-07-11T05:36:20.855" v="127" actId="14100"/>
          <ac:spMkLst>
            <pc:docMk/>
            <pc:sldMk cId="1406473641" sldId="268"/>
            <ac:spMk id="56" creationId="{BE4D1D2E-58CC-7EB3-C020-23CA6333499F}"/>
          </ac:spMkLst>
        </pc:spChg>
        <pc:spChg chg="mod">
          <ac:chgData name="Shin Fukui" userId="6902ee70c48ce296" providerId="LiveId" clId="{7CD5FB58-9554-C248-9BB0-F9E4C95A3A60}" dt="2023-07-11T05:36:16.209" v="124" actId="14100"/>
          <ac:spMkLst>
            <pc:docMk/>
            <pc:sldMk cId="1406473641" sldId="268"/>
            <ac:spMk id="57" creationId="{3DD15A49-E164-76A1-E083-698B06430D88}"/>
          </ac:spMkLst>
        </pc:spChg>
        <pc:spChg chg="mod">
          <ac:chgData name="Shin Fukui" userId="6902ee70c48ce296" providerId="LiveId" clId="{7CD5FB58-9554-C248-9BB0-F9E4C95A3A60}" dt="2023-07-11T05:36:09.579" v="119" actId="14100"/>
          <ac:spMkLst>
            <pc:docMk/>
            <pc:sldMk cId="1406473641" sldId="268"/>
            <ac:spMk id="58" creationId="{B0360504-E7F0-64D6-27AF-3E5FC7551C46}"/>
          </ac:spMkLst>
        </pc:spChg>
        <pc:spChg chg="add mod">
          <ac:chgData name="Shin Fukui" userId="6902ee70c48ce296" providerId="LiveId" clId="{7CD5FB58-9554-C248-9BB0-F9E4C95A3A60}" dt="2023-07-11T05:39:07.679" v="167" actId="164"/>
          <ac:spMkLst>
            <pc:docMk/>
            <pc:sldMk cId="1406473641" sldId="268"/>
            <ac:spMk id="59" creationId="{A44FF4E9-93AC-5500-6E92-E2E7D1F17F48}"/>
          </ac:spMkLst>
        </pc:spChg>
        <pc:spChg chg="add mod">
          <ac:chgData name="Shin Fukui" userId="6902ee70c48ce296" providerId="LiveId" clId="{7CD5FB58-9554-C248-9BB0-F9E4C95A3A60}" dt="2023-07-11T05:39:44.565" v="204" actId="20577"/>
          <ac:spMkLst>
            <pc:docMk/>
            <pc:sldMk cId="1406473641" sldId="268"/>
            <ac:spMk id="60" creationId="{00F2E723-9E97-D851-C6DA-F5488E2F1B03}"/>
          </ac:spMkLst>
        </pc:spChg>
        <pc:spChg chg="add mod">
          <ac:chgData name="Shin Fukui" userId="6902ee70c48ce296" providerId="LiveId" clId="{7CD5FB58-9554-C248-9BB0-F9E4C95A3A60}" dt="2023-07-11T05:39:42.598" v="202" actId="20577"/>
          <ac:spMkLst>
            <pc:docMk/>
            <pc:sldMk cId="1406473641" sldId="268"/>
            <ac:spMk id="61" creationId="{F7966F08-B3DF-1D45-82C4-8F9FC167FE40}"/>
          </ac:spMkLst>
        </pc:spChg>
        <pc:spChg chg="add mod">
          <ac:chgData name="Shin Fukui" userId="6902ee70c48ce296" providerId="LiveId" clId="{7CD5FB58-9554-C248-9BB0-F9E4C95A3A60}" dt="2023-07-11T05:39:50.081" v="218" actId="20577"/>
          <ac:spMkLst>
            <pc:docMk/>
            <pc:sldMk cId="1406473641" sldId="268"/>
            <ac:spMk id="62" creationId="{16696014-8B45-00CB-EBE8-CDFDDDEE0ABE}"/>
          </ac:spMkLst>
        </pc:spChg>
        <pc:spChg chg="add mod">
          <ac:chgData name="Shin Fukui" userId="6902ee70c48ce296" providerId="LiveId" clId="{7CD5FB58-9554-C248-9BB0-F9E4C95A3A60}" dt="2023-07-11T05:39:57.141" v="233" actId="20577"/>
          <ac:spMkLst>
            <pc:docMk/>
            <pc:sldMk cId="1406473641" sldId="268"/>
            <ac:spMk id="63" creationId="{0782CB67-DFE1-7C15-7A1A-D0C02E1BB53C}"/>
          </ac:spMkLst>
        </pc:spChg>
        <pc:spChg chg="add mod">
          <ac:chgData name="Shin Fukui" userId="6902ee70c48ce296" providerId="LiveId" clId="{7CD5FB58-9554-C248-9BB0-F9E4C95A3A60}" dt="2023-07-11T05:41:29.970" v="321" actId="20577"/>
          <ac:spMkLst>
            <pc:docMk/>
            <pc:sldMk cId="1406473641" sldId="268"/>
            <ac:spMk id="64" creationId="{6926A926-D465-6C0E-1E55-11016BF4DD5F}"/>
          </ac:spMkLst>
        </pc:spChg>
        <pc:spChg chg="add mod">
          <ac:chgData name="Shin Fukui" userId="6902ee70c48ce296" providerId="LiveId" clId="{7CD5FB58-9554-C248-9BB0-F9E4C95A3A60}" dt="2023-07-11T05:41:25.058" v="309" actId="20577"/>
          <ac:spMkLst>
            <pc:docMk/>
            <pc:sldMk cId="1406473641" sldId="268"/>
            <ac:spMk id="65" creationId="{D62F491A-7D67-773B-F10B-4724C0358E19}"/>
          </ac:spMkLst>
        </pc:spChg>
        <pc:spChg chg="add mod">
          <ac:chgData name="Shin Fukui" userId="6902ee70c48ce296" providerId="LiveId" clId="{7CD5FB58-9554-C248-9BB0-F9E4C95A3A60}" dt="2023-07-11T05:39:07.679" v="167" actId="164"/>
          <ac:spMkLst>
            <pc:docMk/>
            <pc:sldMk cId="1406473641" sldId="268"/>
            <ac:spMk id="74" creationId="{DDE97A0A-C070-7678-7F6A-4EBD37BE8065}"/>
          </ac:spMkLst>
        </pc:spChg>
        <pc:spChg chg="add del mod">
          <ac:chgData name="Shin Fukui" userId="6902ee70c48ce296" providerId="LiveId" clId="{7CD5FB58-9554-C248-9BB0-F9E4C95A3A60}" dt="2023-07-11T05:39:24.883" v="174" actId="478"/>
          <ac:spMkLst>
            <pc:docMk/>
            <pc:sldMk cId="1406473641" sldId="268"/>
            <ac:spMk id="75" creationId="{25E930EA-B532-AA0B-2913-E8F9F1076BE5}"/>
          </ac:spMkLst>
        </pc:spChg>
        <pc:spChg chg="add mod">
          <ac:chgData name="Shin Fukui" userId="6902ee70c48ce296" providerId="LiveId" clId="{7CD5FB58-9554-C248-9BB0-F9E4C95A3A60}" dt="2023-07-11T05:39:07.679" v="167" actId="164"/>
          <ac:spMkLst>
            <pc:docMk/>
            <pc:sldMk cId="1406473641" sldId="268"/>
            <ac:spMk id="76" creationId="{39ADE5D8-87A3-D7D2-E6AE-0C3729D48DAE}"/>
          </ac:spMkLst>
        </pc:spChg>
        <pc:spChg chg="add mod">
          <ac:chgData name="Shin Fukui" userId="6902ee70c48ce296" providerId="LiveId" clId="{7CD5FB58-9554-C248-9BB0-F9E4C95A3A60}" dt="2023-07-11T05:44:45.293" v="405" actId="1076"/>
          <ac:spMkLst>
            <pc:docMk/>
            <pc:sldMk cId="1406473641" sldId="268"/>
            <ac:spMk id="77" creationId="{1AE86327-F114-792B-309D-67AC32F6AC86}"/>
          </ac:spMkLst>
        </pc:spChg>
        <pc:spChg chg="add mod">
          <ac:chgData name="Shin Fukui" userId="6902ee70c48ce296" providerId="LiveId" clId="{7CD5FB58-9554-C248-9BB0-F9E4C95A3A60}" dt="2023-07-11T05:39:07.679" v="167" actId="164"/>
          <ac:spMkLst>
            <pc:docMk/>
            <pc:sldMk cId="1406473641" sldId="268"/>
            <ac:spMk id="78" creationId="{A30DA608-9694-DD8B-4B25-39778C38B5F8}"/>
          </ac:spMkLst>
        </pc:spChg>
        <pc:spChg chg="add del mod">
          <ac:chgData name="Shin Fukui" userId="6902ee70c48ce296" providerId="LiveId" clId="{7CD5FB58-9554-C248-9BB0-F9E4C95A3A60}" dt="2023-07-11T05:39:20.399" v="172" actId="478"/>
          <ac:spMkLst>
            <pc:docMk/>
            <pc:sldMk cId="1406473641" sldId="268"/>
            <ac:spMk id="79" creationId="{D07AD919-1F64-A7FD-8A2A-D478481E7876}"/>
          </ac:spMkLst>
        </pc:spChg>
        <pc:spChg chg="add del mod">
          <ac:chgData name="Shin Fukui" userId="6902ee70c48ce296" providerId="LiveId" clId="{7CD5FB58-9554-C248-9BB0-F9E4C95A3A60}" dt="2023-07-11T05:40:38.858" v="284"/>
          <ac:spMkLst>
            <pc:docMk/>
            <pc:sldMk cId="1406473641" sldId="268"/>
            <ac:spMk id="81" creationId="{EA1A656A-9126-F0CE-A6FA-FC946083C380}"/>
          </ac:spMkLst>
        </pc:spChg>
        <pc:spChg chg="add del mod">
          <ac:chgData name="Shin Fukui" userId="6902ee70c48ce296" providerId="LiveId" clId="{7CD5FB58-9554-C248-9BB0-F9E4C95A3A60}" dt="2023-07-11T05:40:38.858" v="284"/>
          <ac:spMkLst>
            <pc:docMk/>
            <pc:sldMk cId="1406473641" sldId="268"/>
            <ac:spMk id="82" creationId="{89D8F4AF-F877-9378-6A21-21982AE1EB2C}"/>
          </ac:spMkLst>
        </pc:spChg>
        <pc:spChg chg="add del mod">
          <ac:chgData name="Shin Fukui" userId="6902ee70c48ce296" providerId="LiveId" clId="{7CD5FB58-9554-C248-9BB0-F9E4C95A3A60}" dt="2023-07-11T05:40:38.858" v="284"/>
          <ac:spMkLst>
            <pc:docMk/>
            <pc:sldMk cId="1406473641" sldId="268"/>
            <ac:spMk id="83" creationId="{098C887D-A3E0-2ECF-F644-C06440FFA59E}"/>
          </ac:spMkLst>
        </pc:spChg>
        <pc:spChg chg="add del mod">
          <ac:chgData name="Shin Fukui" userId="6902ee70c48ce296" providerId="LiveId" clId="{7CD5FB58-9554-C248-9BB0-F9E4C95A3A60}" dt="2023-07-11T05:40:38.858" v="284"/>
          <ac:spMkLst>
            <pc:docMk/>
            <pc:sldMk cId="1406473641" sldId="268"/>
            <ac:spMk id="84" creationId="{3FE76BB3-F758-6904-582A-1E53063C51CC}"/>
          </ac:spMkLst>
        </pc:spChg>
        <pc:spChg chg="add del mod">
          <ac:chgData name="Shin Fukui" userId="6902ee70c48ce296" providerId="LiveId" clId="{7CD5FB58-9554-C248-9BB0-F9E4C95A3A60}" dt="2023-07-11T05:40:38.858" v="284"/>
          <ac:spMkLst>
            <pc:docMk/>
            <pc:sldMk cId="1406473641" sldId="268"/>
            <ac:spMk id="85" creationId="{60CE0883-F37E-451C-D4FA-DC4B1AC8B043}"/>
          </ac:spMkLst>
        </pc:spChg>
        <pc:spChg chg="add del mod">
          <ac:chgData name="Shin Fukui" userId="6902ee70c48ce296" providerId="LiveId" clId="{7CD5FB58-9554-C248-9BB0-F9E4C95A3A60}" dt="2023-07-11T05:40:38.858" v="284"/>
          <ac:spMkLst>
            <pc:docMk/>
            <pc:sldMk cId="1406473641" sldId="268"/>
            <ac:spMk id="86" creationId="{132E8C3F-7D4E-80C4-59BF-759B15B1EF2D}"/>
          </ac:spMkLst>
        </pc:spChg>
        <pc:spChg chg="add del mod">
          <ac:chgData name="Shin Fukui" userId="6902ee70c48ce296" providerId="LiveId" clId="{7CD5FB58-9554-C248-9BB0-F9E4C95A3A60}" dt="2023-07-11T05:40:38.858" v="284"/>
          <ac:spMkLst>
            <pc:docMk/>
            <pc:sldMk cId="1406473641" sldId="268"/>
            <ac:spMk id="87" creationId="{C435156C-B508-E320-6BD3-C3F547146BD8}"/>
          </ac:spMkLst>
        </pc:spChg>
        <pc:spChg chg="add del mod">
          <ac:chgData name="Shin Fukui" userId="6902ee70c48ce296" providerId="LiveId" clId="{7CD5FB58-9554-C248-9BB0-F9E4C95A3A60}" dt="2023-07-11T05:40:38.858" v="284"/>
          <ac:spMkLst>
            <pc:docMk/>
            <pc:sldMk cId="1406473641" sldId="268"/>
            <ac:spMk id="96" creationId="{471312D7-32D4-F642-DF7C-2D67FD08CB10}"/>
          </ac:spMkLst>
        </pc:spChg>
        <pc:spChg chg="add del mod">
          <ac:chgData name="Shin Fukui" userId="6902ee70c48ce296" providerId="LiveId" clId="{7CD5FB58-9554-C248-9BB0-F9E4C95A3A60}" dt="2023-07-11T05:40:38.858" v="284"/>
          <ac:spMkLst>
            <pc:docMk/>
            <pc:sldMk cId="1406473641" sldId="268"/>
            <ac:spMk id="97" creationId="{BAE68E9E-7964-D331-CA63-F30493534FF4}"/>
          </ac:spMkLst>
        </pc:spChg>
        <pc:spChg chg="add del mod">
          <ac:chgData name="Shin Fukui" userId="6902ee70c48ce296" providerId="LiveId" clId="{7CD5FB58-9554-C248-9BB0-F9E4C95A3A60}" dt="2023-07-11T05:40:38.858" v="284"/>
          <ac:spMkLst>
            <pc:docMk/>
            <pc:sldMk cId="1406473641" sldId="268"/>
            <ac:spMk id="98" creationId="{1B16E9A1-4E68-D5FC-A596-5BA332C7B564}"/>
          </ac:spMkLst>
        </pc:spChg>
        <pc:spChg chg="add del mod">
          <ac:chgData name="Shin Fukui" userId="6902ee70c48ce296" providerId="LiveId" clId="{7CD5FB58-9554-C248-9BB0-F9E4C95A3A60}" dt="2023-07-11T05:40:38.858" v="284"/>
          <ac:spMkLst>
            <pc:docMk/>
            <pc:sldMk cId="1406473641" sldId="268"/>
            <ac:spMk id="99" creationId="{E1C2E5EA-56AE-E3A6-F9FC-14FB3E3366C8}"/>
          </ac:spMkLst>
        </pc:spChg>
        <pc:spChg chg="add del mod">
          <ac:chgData name="Shin Fukui" userId="6902ee70c48ce296" providerId="LiveId" clId="{7CD5FB58-9554-C248-9BB0-F9E4C95A3A60}" dt="2023-07-11T05:40:38.858" v="284"/>
          <ac:spMkLst>
            <pc:docMk/>
            <pc:sldMk cId="1406473641" sldId="268"/>
            <ac:spMk id="100" creationId="{A5539618-B294-CA78-2F07-361BA049FFEF}"/>
          </ac:spMkLst>
        </pc:spChg>
        <pc:spChg chg="add del mod">
          <ac:chgData name="Shin Fukui" userId="6902ee70c48ce296" providerId="LiveId" clId="{7CD5FB58-9554-C248-9BB0-F9E4C95A3A60}" dt="2023-07-11T05:40:38.858" v="284"/>
          <ac:spMkLst>
            <pc:docMk/>
            <pc:sldMk cId="1406473641" sldId="268"/>
            <ac:spMk id="101" creationId="{190F4B83-7C0B-1CE7-8188-B6249E263331}"/>
          </ac:spMkLst>
        </pc:spChg>
        <pc:spChg chg="add mod">
          <ac:chgData name="Shin Fukui" userId="6902ee70c48ce296" providerId="LiveId" clId="{7CD5FB58-9554-C248-9BB0-F9E4C95A3A60}" dt="2023-07-11T05:46:36.923" v="414" actId="1076"/>
          <ac:spMkLst>
            <pc:docMk/>
            <pc:sldMk cId="1406473641" sldId="268"/>
            <ac:spMk id="114" creationId="{C5330FFC-0EE2-BCB3-C024-B0A06F4BCD46}"/>
          </ac:spMkLst>
        </pc:spChg>
        <pc:spChg chg="add mod">
          <ac:chgData name="Shin Fukui" userId="6902ee70c48ce296" providerId="LiveId" clId="{7CD5FB58-9554-C248-9BB0-F9E4C95A3A60}" dt="2023-07-11T05:47:18.836" v="439" actId="20577"/>
          <ac:spMkLst>
            <pc:docMk/>
            <pc:sldMk cId="1406473641" sldId="268"/>
            <ac:spMk id="117" creationId="{0FA05E33-61C7-0D89-0689-194DE57E24CB}"/>
          </ac:spMkLst>
        </pc:spChg>
        <pc:grpChg chg="add mod">
          <ac:chgData name="Shin Fukui" userId="6902ee70c48ce296" providerId="LiveId" clId="{7CD5FB58-9554-C248-9BB0-F9E4C95A3A60}" dt="2023-07-11T05:34:21.148" v="57" actId="1076"/>
          <ac:grpSpMkLst>
            <pc:docMk/>
            <pc:sldMk cId="1406473641" sldId="268"/>
            <ac:grpSpMk id="4" creationId="{44B0C46F-A8B9-BA54-0612-EFBB101AD412}"/>
          </ac:grpSpMkLst>
        </pc:grpChg>
        <pc:grpChg chg="add mod">
          <ac:chgData name="Shin Fukui" userId="6902ee70c48ce296" providerId="LiveId" clId="{7CD5FB58-9554-C248-9BB0-F9E4C95A3A60}" dt="2023-07-11T05:46:40.859" v="415" actId="1076"/>
          <ac:grpSpMkLst>
            <pc:docMk/>
            <pc:sldMk cId="1406473641" sldId="268"/>
            <ac:grpSpMk id="34" creationId="{F2CE435E-ED83-8C81-439D-5F8CC2A26B68}"/>
          </ac:grpSpMkLst>
        </pc:grpChg>
        <pc:grpChg chg="add del mod">
          <ac:chgData name="Shin Fukui" userId="6902ee70c48ce296" providerId="LiveId" clId="{7CD5FB58-9554-C248-9BB0-F9E4C95A3A60}" dt="2023-07-11T05:46:34.025" v="413" actId="1076"/>
          <ac:grpSpMkLst>
            <pc:docMk/>
            <pc:sldMk cId="1406473641" sldId="268"/>
            <ac:grpSpMk id="80" creationId="{30A6D562-67BA-BF38-503B-E9BECC0F2A3B}"/>
          </ac:grpSpMkLst>
        </pc:grpChg>
        <pc:cxnChg chg="mod">
          <ac:chgData name="Shin Fukui" userId="6902ee70c48ce296" providerId="LiveId" clId="{7CD5FB58-9554-C248-9BB0-F9E4C95A3A60}" dt="2023-07-11T05:32:27.159" v="23"/>
          <ac:cxnSpMkLst>
            <pc:docMk/>
            <pc:sldMk cId="1406473641" sldId="268"/>
            <ac:cxnSpMk id="13" creationId="{78C18FDB-5204-699D-D8C8-C036F029C6A3}"/>
          </ac:cxnSpMkLst>
        </pc:cxnChg>
        <pc:cxnChg chg="mod">
          <ac:chgData name="Shin Fukui" userId="6902ee70c48ce296" providerId="LiveId" clId="{7CD5FB58-9554-C248-9BB0-F9E4C95A3A60}" dt="2023-07-11T05:32:27.159" v="23"/>
          <ac:cxnSpMkLst>
            <pc:docMk/>
            <pc:sldMk cId="1406473641" sldId="268"/>
            <ac:cxnSpMk id="14" creationId="{5F92DCF3-696A-6C99-7E7F-4C4C6FC78244}"/>
          </ac:cxnSpMkLst>
        </pc:cxnChg>
        <pc:cxnChg chg="mod">
          <ac:chgData name="Shin Fukui" userId="6902ee70c48ce296" providerId="LiveId" clId="{7CD5FB58-9554-C248-9BB0-F9E4C95A3A60}" dt="2023-07-11T05:32:27.159" v="23"/>
          <ac:cxnSpMkLst>
            <pc:docMk/>
            <pc:sldMk cId="1406473641" sldId="268"/>
            <ac:cxnSpMk id="15" creationId="{D02E9460-F975-6968-98CA-54929C6AF74F}"/>
          </ac:cxnSpMkLst>
        </pc:cxnChg>
        <pc:cxnChg chg="mod">
          <ac:chgData name="Shin Fukui" userId="6902ee70c48ce296" providerId="LiveId" clId="{7CD5FB58-9554-C248-9BB0-F9E4C95A3A60}" dt="2023-07-11T05:32:27.159" v="23"/>
          <ac:cxnSpMkLst>
            <pc:docMk/>
            <pc:sldMk cId="1406473641" sldId="268"/>
            <ac:cxnSpMk id="17" creationId="{6A6F3509-3128-A40E-F2B7-AA8753546E07}"/>
          </ac:cxnSpMkLst>
        </pc:cxnChg>
        <pc:cxnChg chg="mod">
          <ac:chgData name="Shin Fukui" userId="6902ee70c48ce296" providerId="LiveId" clId="{7CD5FB58-9554-C248-9BB0-F9E4C95A3A60}" dt="2023-07-11T05:32:27.159" v="23"/>
          <ac:cxnSpMkLst>
            <pc:docMk/>
            <pc:sldMk cId="1406473641" sldId="268"/>
            <ac:cxnSpMk id="18" creationId="{20346FE5-E126-5121-4190-DAA96FEA5047}"/>
          </ac:cxnSpMkLst>
        </pc:cxnChg>
        <pc:cxnChg chg="mod">
          <ac:chgData name="Shin Fukui" userId="6902ee70c48ce296" providerId="LiveId" clId="{7CD5FB58-9554-C248-9BB0-F9E4C95A3A60}" dt="2023-07-11T05:32:27.159" v="23"/>
          <ac:cxnSpMkLst>
            <pc:docMk/>
            <pc:sldMk cId="1406473641" sldId="268"/>
            <ac:cxnSpMk id="19" creationId="{5424D6B0-4681-D599-E5DF-A60AB52B9E81}"/>
          </ac:cxnSpMkLst>
        </pc:cxnChg>
        <pc:cxnChg chg="mod">
          <ac:chgData name="Shin Fukui" userId="6902ee70c48ce296" providerId="LiveId" clId="{7CD5FB58-9554-C248-9BB0-F9E4C95A3A60}" dt="2023-07-11T05:32:27.159" v="23"/>
          <ac:cxnSpMkLst>
            <pc:docMk/>
            <pc:sldMk cId="1406473641" sldId="268"/>
            <ac:cxnSpMk id="20" creationId="{BBECB805-6093-467D-0AD3-ECE5974C3A7C}"/>
          </ac:cxnSpMkLst>
        </pc:cxnChg>
        <pc:cxnChg chg="mod">
          <ac:chgData name="Shin Fukui" userId="6902ee70c48ce296" providerId="LiveId" clId="{7CD5FB58-9554-C248-9BB0-F9E4C95A3A60}" dt="2023-07-11T05:32:27.159" v="23"/>
          <ac:cxnSpMkLst>
            <pc:docMk/>
            <pc:sldMk cId="1406473641" sldId="268"/>
            <ac:cxnSpMk id="21" creationId="{1049B566-3D3C-BF79-CC74-29D76BF43B54}"/>
          </ac:cxnSpMkLst>
        </pc:cxnChg>
        <pc:cxnChg chg="mod">
          <ac:chgData name="Shin Fukui" userId="6902ee70c48ce296" providerId="LiveId" clId="{7CD5FB58-9554-C248-9BB0-F9E4C95A3A60}" dt="2023-07-11T05:32:27.159" v="23"/>
          <ac:cxnSpMkLst>
            <pc:docMk/>
            <pc:sldMk cId="1406473641" sldId="268"/>
            <ac:cxnSpMk id="22" creationId="{9559E7D0-9417-CBF8-D7C7-4AF66EEEE82E}"/>
          </ac:cxnSpMkLst>
        </pc:cxnChg>
        <pc:cxnChg chg="mod">
          <ac:chgData name="Shin Fukui" userId="6902ee70c48ce296" providerId="LiveId" clId="{7CD5FB58-9554-C248-9BB0-F9E4C95A3A60}" dt="2023-07-11T05:32:27.159" v="23"/>
          <ac:cxnSpMkLst>
            <pc:docMk/>
            <pc:sldMk cId="1406473641" sldId="268"/>
            <ac:cxnSpMk id="23" creationId="{CC553C33-D699-D2D9-7AAF-002B5EE3CD85}"/>
          </ac:cxnSpMkLst>
        </pc:cxnChg>
        <pc:cxnChg chg="mod">
          <ac:chgData name="Shin Fukui" userId="6902ee70c48ce296" providerId="LiveId" clId="{7CD5FB58-9554-C248-9BB0-F9E4C95A3A60}" dt="2023-07-11T05:32:27.159" v="23"/>
          <ac:cxnSpMkLst>
            <pc:docMk/>
            <pc:sldMk cId="1406473641" sldId="268"/>
            <ac:cxnSpMk id="24" creationId="{D1C784F9-C9BC-5038-634D-108C836939D5}"/>
          </ac:cxnSpMkLst>
        </pc:cxnChg>
        <pc:cxnChg chg="mod">
          <ac:chgData name="Shin Fukui" userId="6902ee70c48ce296" providerId="LiveId" clId="{7CD5FB58-9554-C248-9BB0-F9E4C95A3A60}" dt="2023-07-11T05:32:27.159" v="23"/>
          <ac:cxnSpMkLst>
            <pc:docMk/>
            <pc:sldMk cId="1406473641" sldId="268"/>
            <ac:cxnSpMk id="25" creationId="{5624D115-302E-1DB6-28CC-FEF6D59755A7}"/>
          </ac:cxnSpMkLst>
        </pc:cxnChg>
        <pc:cxnChg chg="mod">
          <ac:chgData name="Shin Fukui" userId="6902ee70c48ce296" providerId="LiveId" clId="{7CD5FB58-9554-C248-9BB0-F9E4C95A3A60}" dt="2023-07-11T05:34:17.331" v="56"/>
          <ac:cxnSpMkLst>
            <pc:docMk/>
            <pc:sldMk cId="1406473641" sldId="268"/>
            <ac:cxnSpMk id="43" creationId="{51608AE0-9BBB-339A-1026-F4FA9F9E75ED}"/>
          </ac:cxnSpMkLst>
        </pc:cxnChg>
        <pc:cxnChg chg="mod">
          <ac:chgData name="Shin Fukui" userId="6902ee70c48ce296" providerId="LiveId" clId="{7CD5FB58-9554-C248-9BB0-F9E4C95A3A60}" dt="2023-07-11T05:34:17.331" v="56"/>
          <ac:cxnSpMkLst>
            <pc:docMk/>
            <pc:sldMk cId="1406473641" sldId="268"/>
            <ac:cxnSpMk id="44" creationId="{E596E7EB-CE58-2F5A-6C3D-4A2F57A369DC}"/>
          </ac:cxnSpMkLst>
        </pc:cxnChg>
        <pc:cxnChg chg="mod">
          <ac:chgData name="Shin Fukui" userId="6902ee70c48ce296" providerId="LiveId" clId="{7CD5FB58-9554-C248-9BB0-F9E4C95A3A60}" dt="2023-07-11T05:34:17.331" v="56"/>
          <ac:cxnSpMkLst>
            <pc:docMk/>
            <pc:sldMk cId="1406473641" sldId="268"/>
            <ac:cxnSpMk id="45" creationId="{ADDB1371-9C9D-E38C-2C29-8947AF241FFF}"/>
          </ac:cxnSpMkLst>
        </pc:cxnChg>
        <pc:cxnChg chg="mod">
          <ac:chgData name="Shin Fukui" userId="6902ee70c48ce296" providerId="LiveId" clId="{7CD5FB58-9554-C248-9BB0-F9E4C95A3A60}" dt="2023-07-11T05:34:17.331" v="56"/>
          <ac:cxnSpMkLst>
            <pc:docMk/>
            <pc:sldMk cId="1406473641" sldId="268"/>
            <ac:cxnSpMk id="47" creationId="{E25C1CAB-7445-0EFE-F225-EE8220BB5AEF}"/>
          </ac:cxnSpMkLst>
        </pc:cxnChg>
        <pc:cxnChg chg="mod">
          <ac:chgData name="Shin Fukui" userId="6902ee70c48ce296" providerId="LiveId" clId="{7CD5FB58-9554-C248-9BB0-F9E4C95A3A60}" dt="2023-07-11T05:34:17.331" v="56"/>
          <ac:cxnSpMkLst>
            <pc:docMk/>
            <pc:sldMk cId="1406473641" sldId="268"/>
            <ac:cxnSpMk id="48" creationId="{91CC935A-B828-1D14-6083-2EF944D1ABD1}"/>
          </ac:cxnSpMkLst>
        </pc:cxnChg>
        <pc:cxnChg chg="mod">
          <ac:chgData name="Shin Fukui" userId="6902ee70c48ce296" providerId="LiveId" clId="{7CD5FB58-9554-C248-9BB0-F9E4C95A3A60}" dt="2023-07-11T05:34:17.331" v="56"/>
          <ac:cxnSpMkLst>
            <pc:docMk/>
            <pc:sldMk cId="1406473641" sldId="268"/>
            <ac:cxnSpMk id="49" creationId="{B13E34CA-439C-CE79-564B-6EAFFE55D734}"/>
          </ac:cxnSpMkLst>
        </pc:cxnChg>
        <pc:cxnChg chg="mod">
          <ac:chgData name="Shin Fukui" userId="6902ee70c48ce296" providerId="LiveId" clId="{7CD5FB58-9554-C248-9BB0-F9E4C95A3A60}" dt="2023-07-11T05:34:17.331" v="56"/>
          <ac:cxnSpMkLst>
            <pc:docMk/>
            <pc:sldMk cId="1406473641" sldId="268"/>
            <ac:cxnSpMk id="50" creationId="{4B4EDB3C-A35F-24A4-26D3-008FD449AD95}"/>
          </ac:cxnSpMkLst>
        </pc:cxnChg>
        <pc:cxnChg chg="mod">
          <ac:chgData name="Shin Fukui" userId="6902ee70c48ce296" providerId="LiveId" clId="{7CD5FB58-9554-C248-9BB0-F9E4C95A3A60}" dt="2023-07-11T05:34:17.331" v="56"/>
          <ac:cxnSpMkLst>
            <pc:docMk/>
            <pc:sldMk cId="1406473641" sldId="268"/>
            <ac:cxnSpMk id="51" creationId="{245F9D6F-32A2-77C5-77C5-833634251656}"/>
          </ac:cxnSpMkLst>
        </pc:cxnChg>
        <pc:cxnChg chg="mod">
          <ac:chgData name="Shin Fukui" userId="6902ee70c48ce296" providerId="LiveId" clId="{7CD5FB58-9554-C248-9BB0-F9E4C95A3A60}" dt="2023-07-11T05:34:17.331" v="56"/>
          <ac:cxnSpMkLst>
            <pc:docMk/>
            <pc:sldMk cId="1406473641" sldId="268"/>
            <ac:cxnSpMk id="52" creationId="{353726B8-6788-F4F9-11EC-E841503F4F7F}"/>
          </ac:cxnSpMkLst>
        </pc:cxnChg>
        <pc:cxnChg chg="mod">
          <ac:chgData name="Shin Fukui" userId="6902ee70c48ce296" providerId="LiveId" clId="{7CD5FB58-9554-C248-9BB0-F9E4C95A3A60}" dt="2023-07-11T05:34:17.331" v="56"/>
          <ac:cxnSpMkLst>
            <pc:docMk/>
            <pc:sldMk cId="1406473641" sldId="268"/>
            <ac:cxnSpMk id="53" creationId="{7C387EFE-B695-A01F-F58D-606708ACB61F}"/>
          </ac:cxnSpMkLst>
        </pc:cxnChg>
        <pc:cxnChg chg="mod">
          <ac:chgData name="Shin Fukui" userId="6902ee70c48ce296" providerId="LiveId" clId="{7CD5FB58-9554-C248-9BB0-F9E4C95A3A60}" dt="2023-07-11T05:34:17.331" v="56"/>
          <ac:cxnSpMkLst>
            <pc:docMk/>
            <pc:sldMk cId="1406473641" sldId="268"/>
            <ac:cxnSpMk id="54" creationId="{C2583C37-3EDE-62F6-54BE-240EF1352F5E}"/>
          </ac:cxnSpMkLst>
        </pc:cxnChg>
        <pc:cxnChg chg="mod">
          <ac:chgData name="Shin Fukui" userId="6902ee70c48ce296" providerId="LiveId" clId="{7CD5FB58-9554-C248-9BB0-F9E4C95A3A60}" dt="2023-07-11T05:34:17.331" v="56"/>
          <ac:cxnSpMkLst>
            <pc:docMk/>
            <pc:sldMk cId="1406473641" sldId="268"/>
            <ac:cxnSpMk id="55" creationId="{0C6AC7E9-C2E2-8807-3E6B-41930851114F}"/>
          </ac:cxnSpMkLst>
        </pc:cxnChg>
        <pc:cxnChg chg="add mod">
          <ac:chgData name="Shin Fukui" userId="6902ee70c48ce296" providerId="LiveId" clId="{7CD5FB58-9554-C248-9BB0-F9E4C95A3A60}" dt="2023-07-11T05:41:15.998" v="295" actId="1076"/>
          <ac:cxnSpMkLst>
            <pc:docMk/>
            <pc:sldMk cId="1406473641" sldId="268"/>
            <ac:cxnSpMk id="66" creationId="{0786BD82-923A-80F4-C881-825569A34699}"/>
          </ac:cxnSpMkLst>
        </pc:cxnChg>
        <pc:cxnChg chg="add mod">
          <ac:chgData name="Shin Fukui" userId="6902ee70c48ce296" providerId="LiveId" clId="{7CD5FB58-9554-C248-9BB0-F9E4C95A3A60}" dt="2023-07-11T05:41:15.998" v="295" actId="1076"/>
          <ac:cxnSpMkLst>
            <pc:docMk/>
            <pc:sldMk cId="1406473641" sldId="268"/>
            <ac:cxnSpMk id="67" creationId="{BFCC4D89-419A-C1AB-F0D1-5A3CC05E3A9E}"/>
          </ac:cxnSpMkLst>
        </pc:cxnChg>
        <pc:cxnChg chg="add mod">
          <ac:chgData name="Shin Fukui" userId="6902ee70c48ce296" providerId="LiveId" clId="{7CD5FB58-9554-C248-9BB0-F9E4C95A3A60}" dt="2023-07-11T05:41:15.998" v="295" actId="1076"/>
          <ac:cxnSpMkLst>
            <pc:docMk/>
            <pc:sldMk cId="1406473641" sldId="268"/>
            <ac:cxnSpMk id="68" creationId="{9DEEF395-E38F-8A0A-19CC-79859CFB9486}"/>
          </ac:cxnSpMkLst>
        </pc:cxnChg>
        <pc:cxnChg chg="add mod">
          <ac:chgData name="Shin Fukui" userId="6902ee70c48ce296" providerId="LiveId" clId="{7CD5FB58-9554-C248-9BB0-F9E4C95A3A60}" dt="2023-07-11T05:41:15.998" v="295" actId="1076"/>
          <ac:cxnSpMkLst>
            <pc:docMk/>
            <pc:sldMk cId="1406473641" sldId="268"/>
            <ac:cxnSpMk id="69" creationId="{357D83A5-DDC4-F03B-B931-3B20B6292331}"/>
          </ac:cxnSpMkLst>
        </pc:cxnChg>
        <pc:cxnChg chg="add mod">
          <ac:chgData name="Shin Fukui" userId="6902ee70c48ce296" providerId="LiveId" clId="{7CD5FB58-9554-C248-9BB0-F9E4C95A3A60}" dt="2023-07-11T05:41:06.717" v="293" actId="14100"/>
          <ac:cxnSpMkLst>
            <pc:docMk/>
            <pc:sldMk cId="1406473641" sldId="268"/>
            <ac:cxnSpMk id="70" creationId="{BEDCE489-E4C9-A1EF-0E4E-6453F763D91E}"/>
          </ac:cxnSpMkLst>
        </pc:cxnChg>
        <pc:cxnChg chg="add mod">
          <ac:chgData name="Shin Fukui" userId="6902ee70c48ce296" providerId="LiveId" clId="{7CD5FB58-9554-C248-9BB0-F9E4C95A3A60}" dt="2023-07-11T05:41:06.717" v="293" actId="14100"/>
          <ac:cxnSpMkLst>
            <pc:docMk/>
            <pc:sldMk cId="1406473641" sldId="268"/>
            <ac:cxnSpMk id="71" creationId="{5924A906-FC78-4696-0F3A-95304EA2C7D9}"/>
          </ac:cxnSpMkLst>
        </pc:cxnChg>
        <pc:cxnChg chg="add mod">
          <ac:chgData name="Shin Fukui" userId="6902ee70c48ce296" providerId="LiveId" clId="{7CD5FB58-9554-C248-9BB0-F9E4C95A3A60}" dt="2023-07-11T05:41:06.717" v="293" actId="14100"/>
          <ac:cxnSpMkLst>
            <pc:docMk/>
            <pc:sldMk cId="1406473641" sldId="268"/>
            <ac:cxnSpMk id="72" creationId="{6A2E363D-3CF6-F998-D80E-AA35E8B2451B}"/>
          </ac:cxnSpMkLst>
        </pc:cxnChg>
        <pc:cxnChg chg="add mod">
          <ac:chgData name="Shin Fukui" userId="6902ee70c48ce296" providerId="LiveId" clId="{7CD5FB58-9554-C248-9BB0-F9E4C95A3A60}" dt="2023-07-11T05:41:06.717" v="293" actId="14100"/>
          <ac:cxnSpMkLst>
            <pc:docMk/>
            <pc:sldMk cId="1406473641" sldId="268"/>
            <ac:cxnSpMk id="73" creationId="{FE7FBEBD-02EA-FFB4-1AD9-6DCFEBE61780}"/>
          </ac:cxnSpMkLst>
        </pc:cxnChg>
        <pc:cxnChg chg="add del mod">
          <ac:chgData name="Shin Fukui" userId="6902ee70c48ce296" providerId="LiveId" clId="{7CD5FB58-9554-C248-9BB0-F9E4C95A3A60}" dt="2023-07-11T05:40:38.858" v="284"/>
          <ac:cxnSpMkLst>
            <pc:docMk/>
            <pc:sldMk cId="1406473641" sldId="268"/>
            <ac:cxnSpMk id="88" creationId="{6E91DD5E-0C95-6B7B-5052-B9910DC67805}"/>
          </ac:cxnSpMkLst>
        </pc:cxnChg>
        <pc:cxnChg chg="add del mod">
          <ac:chgData name="Shin Fukui" userId="6902ee70c48ce296" providerId="LiveId" clId="{7CD5FB58-9554-C248-9BB0-F9E4C95A3A60}" dt="2023-07-11T05:40:38.858" v="284"/>
          <ac:cxnSpMkLst>
            <pc:docMk/>
            <pc:sldMk cId="1406473641" sldId="268"/>
            <ac:cxnSpMk id="89" creationId="{36E0B601-15BF-2BF6-2F33-F8FAF7CE805C}"/>
          </ac:cxnSpMkLst>
        </pc:cxnChg>
        <pc:cxnChg chg="add del mod">
          <ac:chgData name="Shin Fukui" userId="6902ee70c48ce296" providerId="LiveId" clId="{7CD5FB58-9554-C248-9BB0-F9E4C95A3A60}" dt="2023-07-11T05:40:38.858" v="284"/>
          <ac:cxnSpMkLst>
            <pc:docMk/>
            <pc:sldMk cId="1406473641" sldId="268"/>
            <ac:cxnSpMk id="90" creationId="{B75D7DA0-90E4-2FE8-9244-A655EA09896B}"/>
          </ac:cxnSpMkLst>
        </pc:cxnChg>
        <pc:cxnChg chg="add del mod">
          <ac:chgData name="Shin Fukui" userId="6902ee70c48ce296" providerId="LiveId" clId="{7CD5FB58-9554-C248-9BB0-F9E4C95A3A60}" dt="2023-07-11T05:40:38.858" v="284"/>
          <ac:cxnSpMkLst>
            <pc:docMk/>
            <pc:sldMk cId="1406473641" sldId="268"/>
            <ac:cxnSpMk id="91" creationId="{5386FCE5-2F84-DC6A-FE63-F69A0CBED6CC}"/>
          </ac:cxnSpMkLst>
        </pc:cxnChg>
        <pc:cxnChg chg="add del mod">
          <ac:chgData name="Shin Fukui" userId="6902ee70c48ce296" providerId="LiveId" clId="{7CD5FB58-9554-C248-9BB0-F9E4C95A3A60}" dt="2023-07-11T05:40:38.858" v="284"/>
          <ac:cxnSpMkLst>
            <pc:docMk/>
            <pc:sldMk cId="1406473641" sldId="268"/>
            <ac:cxnSpMk id="92" creationId="{A879E96B-0E64-C65D-B1F4-08106DE31C50}"/>
          </ac:cxnSpMkLst>
        </pc:cxnChg>
        <pc:cxnChg chg="add del mod">
          <ac:chgData name="Shin Fukui" userId="6902ee70c48ce296" providerId="LiveId" clId="{7CD5FB58-9554-C248-9BB0-F9E4C95A3A60}" dt="2023-07-11T05:40:38.858" v="284"/>
          <ac:cxnSpMkLst>
            <pc:docMk/>
            <pc:sldMk cId="1406473641" sldId="268"/>
            <ac:cxnSpMk id="93" creationId="{1566CACA-2346-4EB7-3203-3AE67E80FFEF}"/>
          </ac:cxnSpMkLst>
        </pc:cxnChg>
        <pc:cxnChg chg="add del mod">
          <ac:chgData name="Shin Fukui" userId="6902ee70c48ce296" providerId="LiveId" clId="{7CD5FB58-9554-C248-9BB0-F9E4C95A3A60}" dt="2023-07-11T05:40:38.858" v="284"/>
          <ac:cxnSpMkLst>
            <pc:docMk/>
            <pc:sldMk cId="1406473641" sldId="268"/>
            <ac:cxnSpMk id="94" creationId="{2DB26571-9958-7A6C-1B9A-46023E84E5BC}"/>
          </ac:cxnSpMkLst>
        </pc:cxnChg>
        <pc:cxnChg chg="add del mod">
          <ac:chgData name="Shin Fukui" userId="6902ee70c48ce296" providerId="LiveId" clId="{7CD5FB58-9554-C248-9BB0-F9E4C95A3A60}" dt="2023-07-11T05:40:38.858" v="284"/>
          <ac:cxnSpMkLst>
            <pc:docMk/>
            <pc:sldMk cId="1406473641" sldId="268"/>
            <ac:cxnSpMk id="95" creationId="{3215E168-2B86-C028-7E36-52AEB112FAE1}"/>
          </ac:cxnSpMkLst>
        </pc:cxnChg>
        <pc:cxnChg chg="add mod">
          <ac:chgData name="Shin Fukui" userId="6902ee70c48ce296" providerId="LiveId" clId="{7CD5FB58-9554-C248-9BB0-F9E4C95A3A60}" dt="2023-07-11T05:47:21.844" v="440" actId="1076"/>
          <ac:cxnSpMkLst>
            <pc:docMk/>
            <pc:sldMk cId="1406473641" sldId="268"/>
            <ac:cxnSpMk id="116" creationId="{2CC1C302-0C6E-582E-5B43-6982952328C7}"/>
          </ac:cxnSpMkLst>
        </pc:cxnChg>
      </pc:sldChg>
      <pc:sldChg chg="addSp modSp">
        <pc:chgData name="Shin Fukui" userId="6902ee70c48ce296" providerId="LiveId" clId="{7CD5FB58-9554-C248-9BB0-F9E4C95A3A60}" dt="2023-07-11T05:38:55.673" v="165" actId="164"/>
        <pc:sldMkLst>
          <pc:docMk/>
          <pc:sldMk cId="783157029" sldId="270"/>
        </pc:sldMkLst>
        <pc:spChg chg="mod">
          <ac:chgData name="Shin Fukui" userId="6902ee70c48ce296" providerId="LiveId" clId="{7CD5FB58-9554-C248-9BB0-F9E4C95A3A60}" dt="2023-07-11T05:38:55.673" v="165" actId="164"/>
          <ac:spMkLst>
            <pc:docMk/>
            <pc:sldMk cId="783157029" sldId="270"/>
            <ac:spMk id="5" creationId="{37FE7AA8-CE43-DB5E-52DE-58C92C8B655D}"/>
          </ac:spMkLst>
        </pc:spChg>
        <pc:spChg chg="mod">
          <ac:chgData name="Shin Fukui" userId="6902ee70c48ce296" providerId="LiveId" clId="{7CD5FB58-9554-C248-9BB0-F9E4C95A3A60}" dt="2023-07-11T05:38:55.673" v="165" actId="164"/>
          <ac:spMkLst>
            <pc:docMk/>
            <pc:sldMk cId="783157029" sldId="270"/>
            <ac:spMk id="6" creationId="{C83E8CC8-F57F-BFDE-05CF-33060753425C}"/>
          </ac:spMkLst>
        </pc:spChg>
        <pc:spChg chg="mod">
          <ac:chgData name="Shin Fukui" userId="6902ee70c48ce296" providerId="LiveId" clId="{7CD5FB58-9554-C248-9BB0-F9E4C95A3A60}" dt="2023-07-11T05:38:55.673" v="165" actId="164"/>
          <ac:spMkLst>
            <pc:docMk/>
            <pc:sldMk cId="783157029" sldId="270"/>
            <ac:spMk id="7" creationId="{5F1AC804-4173-22F9-7648-0644CA97BCE2}"/>
          </ac:spMkLst>
        </pc:spChg>
        <pc:spChg chg="mod">
          <ac:chgData name="Shin Fukui" userId="6902ee70c48ce296" providerId="LiveId" clId="{7CD5FB58-9554-C248-9BB0-F9E4C95A3A60}" dt="2023-07-11T05:38:55.673" v="165" actId="164"/>
          <ac:spMkLst>
            <pc:docMk/>
            <pc:sldMk cId="783157029" sldId="270"/>
            <ac:spMk id="8" creationId="{6E28BF63-4CBD-B590-AADD-9D8CA7FAB529}"/>
          </ac:spMkLst>
        </pc:spChg>
        <pc:spChg chg="mod">
          <ac:chgData name="Shin Fukui" userId="6902ee70c48ce296" providerId="LiveId" clId="{7CD5FB58-9554-C248-9BB0-F9E4C95A3A60}" dt="2023-07-11T05:38:55.673" v="165" actId="164"/>
          <ac:spMkLst>
            <pc:docMk/>
            <pc:sldMk cId="783157029" sldId="270"/>
            <ac:spMk id="9" creationId="{30DCB700-EECE-655D-701B-0052B94A1573}"/>
          </ac:spMkLst>
        </pc:spChg>
        <pc:spChg chg="mod">
          <ac:chgData name="Shin Fukui" userId="6902ee70c48ce296" providerId="LiveId" clId="{7CD5FB58-9554-C248-9BB0-F9E4C95A3A60}" dt="2023-07-11T05:38:55.673" v="165" actId="164"/>
          <ac:spMkLst>
            <pc:docMk/>
            <pc:sldMk cId="783157029" sldId="270"/>
            <ac:spMk id="10" creationId="{4F5C737D-FC07-9871-B322-4CC6FDDB4944}"/>
          </ac:spMkLst>
        </pc:spChg>
        <pc:spChg chg="mod">
          <ac:chgData name="Shin Fukui" userId="6902ee70c48ce296" providerId="LiveId" clId="{7CD5FB58-9554-C248-9BB0-F9E4C95A3A60}" dt="2023-07-11T05:38:55.673" v="165" actId="164"/>
          <ac:spMkLst>
            <pc:docMk/>
            <pc:sldMk cId="783157029" sldId="270"/>
            <ac:spMk id="11" creationId="{EB8D9BCA-9FA1-6103-0754-9B2D4FCFD9D8}"/>
          </ac:spMkLst>
        </pc:spChg>
        <pc:spChg chg="mod">
          <ac:chgData name="Shin Fukui" userId="6902ee70c48ce296" providerId="LiveId" clId="{7CD5FB58-9554-C248-9BB0-F9E4C95A3A60}" dt="2023-07-11T05:38:55.673" v="165" actId="164"/>
          <ac:spMkLst>
            <pc:docMk/>
            <pc:sldMk cId="783157029" sldId="270"/>
            <ac:spMk id="12" creationId="{DD367D61-C1FE-B9C9-2D64-D1E2E0F9A4FD}"/>
          </ac:spMkLst>
        </pc:spChg>
        <pc:spChg chg="mod">
          <ac:chgData name="Shin Fukui" userId="6902ee70c48ce296" providerId="LiveId" clId="{7CD5FB58-9554-C248-9BB0-F9E4C95A3A60}" dt="2023-07-11T05:38:55.673" v="165" actId="164"/>
          <ac:spMkLst>
            <pc:docMk/>
            <pc:sldMk cId="783157029" sldId="270"/>
            <ac:spMk id="13" creationId="{EDD37BFA-41B9-FAF2-C889-8525ED45E6DC}"/>
          </ac:spMkLst>
        </pc:spChg>
        <pc:spChg chg="mod">
          <ac:chgData name="Shin Fukui" userId="6902ee70c48ce296" providerId="LiveId" clId="{7CD5FB58-9554-C248-9BB0-F9E4C95A3A60}" dt="2023-07-11T05:38:55.673" v="165" actId="164"/>
          <ac:spMkLst>
            <pc:docMk/>
            <pc:sldMk cId="783157029" sldId="270"/>
            <ac:spMk id="92" creationId="{1ABD4512-03BA-5BF3-CABD-285DB42DD2A4}"/>
          </ac:spMkLst>
        </pc:spChg>
        <pc:spChg chg="mod">
          <ac:chgData name="Shin Fukui" userId="6902ee70c48ce296" providerId="LiveId" clId="{7CD5FB58-9554-C248-9BB0-F9E4C95A3A60}" dt="2023-07-11T05:38:55.673" v="165" actId="164"/>
          <ac:spMkLst>
            <pc:docMk/>
            <pc:sldMk cId="783157029" sldId="270"/>
            <ac:spMk id="93" creationId="{ECA6C298-DB2D-9650-93F2-E81EE9D8ABD7}"/>
          </ac:spMkLst>
        </pc:spChg>
        <pc:spChg chg="mod">
          <ac:chgData name="Shin Fukui" userId="6902ee70c48ce296" providerId="LiveId" clId="{7CD5FB58-9554-C248-9BB0-F9E4C95A3A60}" dt="2023-07-11T05:38:55.673" v="165" actId="164"/>
          <ac:spMkLst>
            <pc:docMk/>
            <pc:sldMk cId="783157029" sldId="270"/>
            <ac:spMk id="94" creationId="{C76FB462-7514-975B-A329-EC434D671AD7}"/>
          </ac:spMkLst>
        </pc:spChg>
        <pc:spChg chg="mod">
          <ac:chgData name="Shin Fukui" userId="6902ee70c48ce296" providerId="LiveId" clId="{7CD5FB58-9554-C248-9BB0-F9E4C95A3A60}" dt="2023-07-11T05:38:55.673" v="165" actId="164"/>
          <ac:spMkLst>
            <pc:docMk/>
            <pc:sldMk cId="783157029" sldId="270"/>
            <ac:spMk id="95" creationId="{74666AAA-2805-EEA3-09FF-E65036576D68}"/>
          </ac:spMkLst>
        </pc:spChg>
        <pc:grpChg chg="add mod">
          <ac:chgData name="Shin Fukui" userId="6902ee70c48ce296" providerId="LiveId" clId="{7CD5FB58-9554-C248-9BB0-F9E4C95A3A60}" dt="2023-07-11T05:38:55.673" v="165" actId="164"/>
          <ac:grpSpMkLst>
            <pc:docMk/>
            <pc:sldMk cId="783157029" sldId="270"/>
            <ac:grpSpMk id="4" creationId="{5F15A6ED-6A91-591E-3FA8-1B2BB74801C5}"/>
          </ac:grpSpMkLst>
        </pc:grpChg>
        <pc:cxnChg chg="mod">
          <ac:chgData name="Shin Fukui" userId="6902ee70c48ce296" providerId="LiveId" clId="{7CD5FB58-9554-C248-9BB0-F9E4C95A3A60}" dt="2023-07-11T05:38:55.673" v="165" actId="164"/>
          <ac:cxnSpMkLst>
            <pc:docMk/>
            <pc:sldMk cId="783157029" sldId="270"/>
            <ac:cxnSpMk id="16" creationId="{6BC286D1-8CD3-B232-6ACF-1C29E2F01F72}"/>
          </ac:cxnSpMkLst>
        </pc:cxnChg>
        <pc:cxnChg chg="mod">
          <ac:chgData name="Shin Fukui" userId="6902ee70c48ce296" providerId="LiveId" clId="{7CD5FB58-9554-C248-9BB0-F9E4C95A3A60}" dt="2023-07-11T05:38:55.673" v="165" actId="164"/>
          <ac:cxnSpMkLst>
            <pc:docMk/>
            <pc:sldMk cId="783157029" sldId="270"/>
            <ac:cxnSpMk id="17" creationId="{3F209B33-FDB5-A227-1DFD-77720928E355}"/>
          </ac:cxnSpMkLst>
        </pc:cxnChg>
        <pc:cxnChg chg="mod">
          <ac:chgData name="Shin Fukui" userId="6902ee70c48ce296" providerId="LiveId" clId="{7CD5FB58-9554-C248-9BB0-F9E4C95A3A60}" dt="2023-07-11T05:38:55.673" v="165" actId="164"/>
          <ac:cxnSpMkLst>
            <pc:docMk/>
            <pc:sldMk cId="783157029" sldId="270"/>
            <ac:cxnSpMk id="20" creationId="{A656E449-1C37-53DB-A941-47A37E3C0557}"/>
          </ac:cxnSpMkLst>
        </pc:cxnChg>
        <pc:cxnChg chg="mod">
          <ac:chgData name="Shin Fukui" userId="6902ee70c48ce296" providerId="LiveId" clId="{7CD5FB58-9554-C248-9BB0-F9E4C95A3A60}" dt="2023-07-11T05:38:55.673" v="165" actId="164"/>
          <ac:cxnSpMkLst>
            <pc:docMk/>
            <pc:sldMk cId="783157029" sldId="270"/>
            <ac:cxnSpMk id="23" creationId="{ACAEC971-1943-47FE-560B-092D8898F8B6}"/>
          </ac:cxnSpMkLst>
        </pc:cxnChg>
        <pc:cxnChg chg="mod">
          <ac:chgData name="Shin Fukui" userId="6902ee70c48ce296" providerId="LiveId" clId="{7CD5FB58-9554-C248-9BB0-F9E4C95A3A60}" dt="2023-07-11T05:38:55.673" v="165" actId="164"/>
          <ac:cxnSpMkLst>
            <pc:docMk/>
            <pc:sldMk cId="783157029" sldId="270"/>
            <ac:cxnSpMk id="34" creationId="{4936CFA5-9835-5230-15D8-E5F3603A76C9}"/>
          </ac:cxnSpMkLst>
        </pc:cxnChg>
        <pc:cxnChg chg="mod">
          <ac:chgData name="Shin Fukui" userId="6902ee70c48ce296" providerId="LiveId" clId="{7CD5FB58-9554-C248-9BB0-F9E4C95A3A60}" dt="2023-07-11T05:38:55.673" v="165" actId="164"/>
          <ac:cxnSpMkLst>
            <pc:docMk/>
            <pc:sldMk cId="783157029" sldId="270"/>
            <ac:cxnSpMk id="35" creationId="{138F6217-B39B-BA51-0A28-47DCC12505E3}"/>
          </ac:cxnSpMkLst>
        </pc:cxnChg>
        <pc:cxnChg chg="mod">
          <ac:chgData name="Shin Fukui" userId="6902ee70c48ce296" providerId="LiveId" clId="{7CD5FB58-9554-C248-9BB0-F9E4C95A3A60}" dt="2023-07-11T05:38:55.673" v="165" actId="164"/>
          <ac:cxnSpMkLst>
            <pc:docMk/>
            <pc:sldMk cId="783157029" sldId="270"/>
            <ac:cxnSpMk id="36" creationId="{91426167-7D2F-BB7D-3319-9E9CE9AB59E8}"/>
          </ac:cxnSpMkLst>
        </pc:cxnChg>
        <pc:cxnChg chg="mod">
          <ac:chgData name="Shin Fukui" userId="6902ee70c48ce296" providerId="LiveId" clId="{7CD5FB58-9554-C248-9BB0-F9E4C95A3A60}" dt="2023-07-11T05:38:55.673" v="165" actId="164"/>
          <ac:cxnSpMkLst>
            <pc:docMk/>
            <pc:sldMk cId="783157029" sldId="270"/>
            <ac:cxnSpMk id="45" creationId="{D454488C-F4F7-5C40-0A5B-7858E5513F7C}"/>
          </ac:cxnSpMkLst>
        </pc:cxnChg>
      </pc:sldChg>
      <pc:sldChg chg="modSp">
        <pc:chgData name="Shin Fukui" userId="6902ee70c48ce296" providerId="LiveId" clId="{7CD5FB58-9554-C248-9BB0-F9E4C95A3A60}" dt="2023-06-27T08:34:41.177" v="3" actId="20577"/>
        <pc:sldMkLst>
          <pc:docMk/>
          <pc:sldMk cId="1092103011" sldId="272"/>
        </pc:sldMkLst>
        <pc:spChg chg="mod">
          <ac:chgData name="Shin Fukui" userId="6902ee70c48ce296" providerId="LiveId" clId="{7CD5FB58-9554-C248-9BB0-F9E4C95A3A60}" dt="2023-06-27T08:34:41.177" v="3" actId="20577"/>
          <ac:spMkLst>
            <pc:docMk/>
            <pc:sldMk cId="1092103011" sldId="272"/>
            <ac:spMk id="3" creationId="{34F037C6-5E39-AB25-0D70-9370A3FDA6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4363B-A72F-604B-B2C5-57DD9C50814F}" type="datetimeFigureOut">
              <a:rPr kumimoji="1" lang="ja-JP" altLang="en-US" smtClean="0"/>
              <a:t>2023/11/27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4B5C8-45EC-6E4B-BABE-A071EAE545BE}" type="slidenum">
              <a:rPr kumimoji="1" lang="ja-JP" altLang="en-US" smtClean="0"/>
              <a:t>‹#›</a:t>
            </a:fld>
            <a:endParaRPr kumimoji="1" lang="ja-JP" altLang="en-US"/>
          </a:p>
        </p:txBody>
      </p:sp>
    </p:spTree>
    <p:extLst>
      <p:ext uri="{BB962C8B-B14F-4D97-AF65-F5344CB8AC3E}">
        <p14:creationId xmlns:p14="http://schemas.microsoft.com/office/powerpoint/2010/main" val="18270423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5134A08-597E-9247-8E38-A494A377BBE2}" type="slidenum">
              <a:rPr kumimoji="1" lang="ja-JP" altLang="en-US" smtClean="0"/>
              <a:t>6</a:t>
            </a:fld>
            <a:endParaRPr kumimoji="1" lang="ja-JP" altLang="en-US"/>
          </a:p>
        </p:txBody>
      </p:sp>
    </p:spTree>
    <p:extLst>
      <p:ext uri="{BB962C8B-B14F-4D97-AF65-F5344CB8AC3E}">
        <p14:creationId xmlns:p14="http://schemas.microsoft.com/office/powerpoint/2010/main" val="146741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5134A08-597E-9247-8E38-A494A377BBE2}" type="slidenum">
              <a:rPr kumimoji="1" lang="ja-JP" altLang="en-US" smtClean="0"/>
              <a:t>7</a:t>
            </a:fld>
            <a:endParaRPr kumimoji="1" lang="ja-JP" altLang="en-US"/>
          </a:p>
        </p:txBody>
      </p:sp>
    </p:spTree>
    <p:extLst>
      <p:ext uri="{BB962C8B-B14F-4D97-AF65-F5344CB8AC3E}">
        <p14:creationId xmlns:p14="http://schemas.microsoft.com/office/powerpoint/2010/main" val="2059315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5E4BDF-37E6-C7CC-1C24-E5D47AA8F3B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2665E1A-CF6B-33E6-3D0C-22015934AA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C278198-2682-EEBF-BA8C-AB32720B9269}"/>
              </a:ext>
            </a:extLst>
          </p:cNvPr>
          <p:cNvSpPr>
            <a:spLocks noGrp="1"/>
          </p:cNvSpPr>
          <p:nvPr>
            <p:ph type="dt" sz="half" idx="10"/>
          </p:nvPr>
        </p:nvSpPr>
        <p:spPr/>
        <p:txBody>
          <a:bodyPr/>
          <a:lstStyle/>
          <a:p>
            <a:fld id="{EDA4AE83-4A0C-3B4A-AF1D-89CAAD7AFFD1}" type="datetimeFigureOut">
              <a:rPr kumimoji="1" lang="ja-JP" altLang="en-US" smtClean="0"/>
              <a:t>2023/11/27</a:t>
            </a:fld>
            <a:endParaRPr kumimoji="1" lang="ja-JP" altLang="en-US"/>
          </a:p>
        </p:txBody>
      </p:sp>
      <p:sp>
        <p:nvSpPr>
          <p:cNvPr id="5" name="フッター プレースホルダー 4">
            <a:extLst>
              <a:ext uri="{FF2B5EF4-FFF2-40B4-BE49-F238E27FC236}">
                <a16:creationId xmlns:a16="http://schemas.microsoft.com/office/drawing/2014/main" id="{18E4A67E-5041-813C-D21B-A7437BA5DF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6BE991-DAA8-A37E-2A4D-1DD4E7AD642E}"/>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8830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3012F1-51F0-9972-4B03-EA6EEEA0B48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46A0D1-28A2-0FD9-1AA6-3435E03BDCD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E1709D-15E3-5788-EEC6-B3888F4D69DA}"/>
              </a:ext>
            </a:extLst>
          </p:cNvPr>
          <p:cNvSpPr>
            <a:spLocks noGrp="1"/>
          </p:cNvSpPr>
          <p:nvPr>
            <p:ph type="dt" sz="half" idx="10"/>
          </p:nvPr>
        </p:nvSpPr>
        <p:spPr/>
        <p:txBody>
          <a:bodyPr/>
          <a:lstStyle/>
          <a:p>
            <a:fld id="{EDA4AE83-4A0C-3B4A-AF1D-89CAAD7AFFD1}" type="datetimeFigureOut">
              <a:rPr kumimoji="1" lang="ja-JP" altLang="en-US" smtClean="0"/>
              <a:t>2023/11/27</a:t>
            </a:fld>
            <a:endParaRPr kumimoji="1" lang="ja-JP" altLang="en-US"/>
          </a:p>
        </p:txBody>
      </p:sp>
      <p:sp>
        <p:nvSpPr>
          <p:cNvPr id="5" name="フッター プレースホルダー 4">
            <a:extLst>
              <a:ext uri="{FF2B5EF4-FFF2-40B4-BE49-F238E27FC236}">
                <a16:creationId xmlns:a16="http://schemas.microsoft.com/office/drawing/2014/main" id="{8563F58B-8145-9891-73F0-58C9CFD915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4D1E17-4D9A-524B-62DA-40E382B8C4DB}"/>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190512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2BB3137-548C-BE8C-5C80-7B62ED8572E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4588363-30F2-D509-382F-8BD7B893972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B1AA35-3FA6-F67E-1C05-4D70D86A8B2A}"/>
              </a:ext>
            </a:extLst>
          </p:cNvPr>
          <p:cNvSpPr>
            <a:spLocks noGrp="1"/>
          </p:cNvSpPr>
          <p:nvPr>
            <p:ph type="dt" sz="half" idx="10"/>
          </p:nvPr>
        </p:nvSpPr>
        <p:spPr/>
        <p:txBody>
          <a:bodyPr/>
          <a:lstStyle/>
          <a:p>
            <a:fld id="{EDA4AE83-4A0C-3B4A-AF1D-89CAAD7AFFD1}" type="datetimeFigureOut">
              <a:rPr kumimoji="1" lang="ja-JP" altLang="en-US" smtClean="0"/>
              <a:t>2023/11/27</a:t>
            </a:fld>
            <a:endParaRPr kumimoji="1" lang="ja-JP" altLang="en-US"/>
          </a:p>
        </p:txBody>
      </p:sp>
      <p:sp>
        <p:nvSpPr>
          <p:cNvPr id="5" name="フッター プレースホルダー 4">
            <a:extLst>
              <a:ext uri="{FF2B5EF4-FFF2-40B4-BE49-F238E27FC236}">
                <a16:creationId xmlns:a16="http://schemas.microsoft.com/office/drawing/2014/main" id="{52469594-EB99-94A1-FC78-1447BB0D79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C3F75E-4FF2-9B6B-DFC5-FF1877831034}"/>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403256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F6285E-7FB6-4049-FE1B-BA017305530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AF1303-FA42-3282-7113-B3DD96ACC8D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DCB80E-027A-E4D0-0594-A8329BAA252D}"/>
              </a:ext>
            </a:extLst>
          </p:cNvPr>
          <p:cNvSpPr>
            <a:spLocks noGrp="1"/>
          </p:cNvSpPr>
          <p:nvPr>
            <p:ph type="dt" sz="half" idx="10"/>
          </p:nvPr>
        </p:nvSpPr>
        <p:spPr/>
        <p:txBody>
          <a:bodyPr/>
          <a:lstStyle/>
          <a:p>
            <a:fld id="{EDA4AE83-4A0C-3B4A-AF1D-89CAAD7AFFD1}" type="datetimeFigureOut">
              <a:rPr kumimoji="1" lang="ja-JP" altLang="en-US" smtClean="0"/>
              <a:t>2023/11/27</a:t>
            </a:fld>
            <a:endParaRPr kumimoji="1" lang="ja-JP" altLang="en-US"/>
          </a:p>
        </p:txBody>
      </p:sp>
      <p:sp>
        <p:nvSpPr>
          <p:cNvPr id="5" name="フッター プレースホルダー 4">
            <a:extLst>
              <a:ext uri="{FF2B5EF4-FFF2-40B4-BE49-F238E27FC236}">
                <a16:creationId xmlns:a16="http://schemas.microsoft.com/office/drawing/2014/main" id="{5F5DD6DF-6738-9659-476D-C4900FF568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DC273F-B82D-3459-4AC8-672A6196BC04}"/>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31722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7DA85-557B-925A-5FE2-0DA5C921033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B4B7F1-C316-9550-7C5F-1AE78C9371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6ECFB2-FACC-101B-EE4C-686A7E56CF56}"/>
              </a:ext>
            </a:extLst>
          </p:cNvPr>
          <p:cNvSpPr>
            <a:spLocks noGrp="1"/>
          </p:cNvSpPr>
          <p:nvPr>
            <p:ph type="dt" sz="half" idx="10"/>
          </p:nvPr>
        </p:nvSpPr>
        <p:spPr/>
        <p:txBody>
          <a:bodyPr/>
          <a:lstStyle/>
          <a:p>
            <a:fld id="{EDA4AE83-4A0C-3B4A-AF1D-89CAAD7AFFD1}" type="datetimeFigureOut">
              <a:rPr kumimoji="1" lang="ja-JP" altLang="en-US" smtClean="0"/>
              <a:t>2023/11/27</a:t>
            </a:fld>
            <a:endParaRPr kumimoji="1" lang="ja-JP" altLang="en-US"/>
          </a:p>
        </p:txBody>
      </p:sp>
      <p:sp>
        <p:nvSpPr>
          <p:cNvPr id="5" name="フッター プレースホルダー 4">
            <a:extLst>
              <a:ext uri="{FF2B5EF4-FFF2-40B4-BE49-F238E27FC236}">
                <a16:creationId xmlns:a16="http://schemas.microsoft.com/office/drawing/2014/main" id="{363BB566-A2D0-984D-C152-2B8DADC2FC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3D0DF7-CD17-E984-BA90-63CDC6F208DC}"/>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78982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18E1D1-9272-1131-E75E-E976DDD6EA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68ACF8-BBC1-6AAF-7172-9225E914DA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628BC8-3715-54E2-7F35-C8792A3F1D9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476E035-A45F-00F8-35CB-790E641132BF}"/>
              </a:ext>
            </a:extLst>
          </p:cNvPr>
          <p:cNvSpPr>
            <a:spLocks noGrp="1"/>
          </p:cNvSpPr>
          <p:nvPr>
            <p:ph type="dt" sz="half" idx="10"/>
          </p:nvPr>
        </p:nvSpPr>
        <p:spPr/>
        <p:txBody>
          <a:bodyPr/>
          <a:lstStyle/>
          <a:p>
            <a:fld id="{EDA4AE83-4A0C-3B4A-AF1D-89CAAD7AFFD1}" type="datetimeFigureOut">
              <a:rPr kumimoji="1" lang="ja-JP" altLang="en-US" smtClean="0"/>
              <a:t>2023/11/27</a:t>
            </a:fld>
            <a:endParaRPr kumimoji="1" lang="ja-JP" altLang="en-US"/>
          </a:p>
        </p:txBody>
      </p:sp>
      <p:sp>
        <p:nvSpPr>
          <p:cNvPr id="6" name="フッター プレースホルダー 5">
            <a:extLst>
              <a:ext uri="{FF2B5EF4-FFF2-40B4-BE49-F238E27FC236}">
                <a16:creationId xmlns:a16="http://schemas.microsoft.com/office/drawing/2014/main" id="{1D0A3449-C066-6B53-3A1A-9815E84C8BF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9E8D3B-0998-92C7-5B33-FC0B8C8CC4D3}"/>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00576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974189-4188-66F8-6133-2353344C26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1C9A8A-F712-FE24-5BFD-A09BE557A7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E40236-8069-2006-BBF2-76E98591536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878D7C-B4FF-7265-9823-2E783AF618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6142D93-3D45-8702-6B59-EA70B30325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5A8061A-CA17-1E3C-8677-18270C594E18}"/>
              </a:ext>
            </a:extLst>
          </p:cNvPr>
          <p:cNvSpPr>
            <a:spLocks noGrp="1"/>
          </p:cNvSpPr>
          <p:nvPr>
            <p:ph type="dt" sz="half" idx="10"/>
          </p:nvPr>
        </p:nvSpPr>
        <p:spPr/>
        <p:txBody>
          <a:bodyPr/>
          <a:lstStyle/>
          <a:p>
            <a:fld id="{EDA4AE83-4A0C-3B4A-AF1D-89CAAD7AFFD1}" type="datetimeFigureOut">
              <a:rPr kumimoji="1" lang="ja-JP" altLang="en-US" smtClean="0"/>
              <a:t>2023/11/27</a:t>
            </a:fld>
            <a:endParaRPr kumimoji="1" lang="ja-JP" altLang="en-US"/>
          </a:p>
        </p:txBody>
      </p:sp>
      <p:sp>
        <p:nvSpPr>
          <p:cNvPr id="8" name="フッター プレースホルダー 7">
            <a:extLst>
              <a:ext uri="{FF2B5EF4-FFF2-40B4-BE49-F238E27FC236}">
                <a16:creationId xmlns:a16="http://schemas.microsoft.com/office/drawing/2014/main" id="{DC88D7DE-B50E-BA58-E236-9047371EED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9F0F60C-19DF-CF48-97CA-2FF5DBF9FEDA}"/>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253778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C717E7-0E05-5849-D221-F406CBA9ABE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A52421A-3FD2-50D7-B385-93A1333894B9}"/>
              </a:ext>
            </a:extLst>
          </p:cNvPr>
          <p:cNvSpPr>
            <a:spLocks noGrp="1"/>
          </p:cNvSpPr>
          <p:nvPr>
            <p:ph type="dt" sz="half" idx="10"/>
          </p:nvPr>
        </p:nvSpPr>
        <p:spPr/>
        <p:txBody>
          <a:bodyPr/>
          <a:lstStyle/>
          <a:p>
            <a:fld id="{EDA4AE83-4A0C-3B4A-AF1D-89CAAD7AFFD1}" type="datetimeFigureOut">
              <a:rPr kumimoji="1" lang="ja-JP" altLang="en-US" smtClean="0"/>
              <a:t>2023/11/27</a:t>
            </a:fld>
            <a:endParaRPr kumimoji="1" lang="ja-JP" altLang="en-US"/>
          </a:p>
        </p:txBody>
      </p:sp>
      <p:sp>
        <p:nvSpPr>
          <p:cNvPr id="4" name="フッター プレースホルダー 3">
            <a:extLst>
              <a:ext uri="{FF2B5EF4-FFF2-40B4-BE49-F238E27FC236}">
                <a16:creationId xmlns:a16="http://schemas.microsoft.com/office/drawing/2014/main" id="{8F3D4B3C-C5C1-3698-0DEA-8C8C3B3719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677C0B9-15A4-8591-2FA9-0F108EA3ECF7}"/>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90500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E830154-3607-23ED-84A1-39774A2D7442}"/>
              </a:ext>
            </a:extLst>
          </p:cNvPr>
          <p:cNvSpPr>
            <a:spLocks noGrp="1"/>
          </p:cNvSpPr>
          <p:nvPr>
            <p:ph type="dt" sz="half" idx="10"/>
          </p:nvPr>
        </p:nvSpPr>
        <p:spPr/>
        <p:txBody>
          <a:bodyPr/>
          <a:lstStyle/>
          <a:p>
            <a:fld id="{EDA4AE83-4A0C-3B4A-AF1D-89CAAD7AFFD1}" type="datetimeFigureOut">
              <a:rPr kumimoji="1" lang="ja-JP" altLang="en-US" smtClean="0"/>
              <a:t>2023/11/27</a:t>
            </a:fld>
            <a:endParaRPr kumimoji="1" lang="ja-JP" altLang="en-US"/>
          </a:p>
        </p:txBody>
      </p:sp>
      <p:sp>
        <p:nvSpPr>
          <p:cNvPr id="3" name="フッター プレースホルダー 2">
            <a:extLst>
              <a:ext uri="{FF2B5EF4-FFF2-40B4-BE49-F238E27FC236}">
                <a16:creationId xmlns:a16="http://schemas.microsoft.com/office/drawing/2014/main" id="{92EBEF12-C73B-4363-6998-A06D11381E2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7D54FA7-DB08-2DA4-FCE9-3D81CE01F863}"/>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134720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6E5DCD-1A8D-F441-4C04-CF1BC676689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82459-1948-12EC-C17F-2C7B7849DF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C4CB1F7-5122-95A2-4FC3-212765E21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F27BC6F-8D3A-063D-00A1-3F2DE39927FC}"/>
              </a:ext>
            </a:extLst>
          </p:cNvPr>
          <p:cNvSpPr>
            <a:spLocks noGrp="1"/>
          </p:cNvSpPr>
          <p:nvPr>
            <p:ph type="dt" sz="half" idx="10"/>
          </p:nvPr>
        </p:nvSpPr>
        <p:spPr/>
        <p:txBody>
          <a:bodyPr/>
          <a:lstStyle/>
          <a:p>
            <a:fld id="{EDA4AE83-4A0C-3B4A-AF1D-89CAAD7AFFD1}" type="datetimeFigureOut">
              <a:rPr kumimoji="1" lang="ja-JP" altLang="en-US" smtClean="0"/>
              <a:t>2023/11/27</a:t>
            </a:fld>
            <a:endParaRPr kumimoji="1" lang="ja-JP" altLang="en-US"/>
          </a:p>
        </p:txBody>
      </p:sp>
      <p:sp>
        <p:nvSpPr>
          <p:cNvPr id="6" name="フッター プレースホルダー 5">
            <a:extLst>
              <a:ext uri="{FF2B5EF4-FFF2-40B4-BE49-F238E27FC236}">
                <a16:creationId xmlns:a16="http://schemas.microsoft.com/office/drawing/2014/main" id="{24F5FD6C-3EB6-1E26-2AF3-E3A4F411BF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D53419-C36D-FE72-4BF9-CBCEAE12268C}"/>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0640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6A4F14-1163-0A1B-A08D-B151D6DB8E9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7B03A6-C0C6-401D-2E77-D944408A59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1FA8678-EBB1-1164-6FBC-CAAF84B5E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78613F-BF27-3A30-5B97-FB9D47397D53}"/>
              </a:ext>
            </a:extLst>
          </p:cNvPr>
          <p:cNvSpPr>
            <a:spLocks noGrp="1"/>
          </p:cNvSpPr>
          <p:nvPr>
            <p:ph type="dt" sz="half" idx="10"/>
          </p:nvPr>
        </p:nvSpPr>
        <p:spPr/>
        <p:txBody>
          <a:bodyPr/>
          <a:lstStyle/>
          <a:p>
            <a:fld id="{EDA4AE83-4A0C-3B4A-AF1D-89CAAD7AFFD1}" type="datetimeFigureOut">
              <a:rPr kumimoji="1" lang="ja-JP" altLang="en-US" smtClean="0"/>
              <a:t>2023/11/27</a:t>
            </a:fld>
            <a:endParaRPr kumimoji="1" lang="ja-JP" altLang="en-US"/>
          </a:p>
        </p:txBody>
      </p:sp>
      <p:sp>
        <p:nvSpPr>
          <p:cNvPr id="6" name="フッター プレースホルダー 5">
            <a:extLst>
              <a:ext uri="{FF2B5EF4-FFF2-40B4-BE49-F238E27FC236}">
                <a16:creationId xmlns:a16="http://schemas.microsoft.com/office/drawing/2014/main" id="{2EC4B9A8-52E8-DD8C-DC76-527A58E45D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0382E1-5554-44AF-A73B-2EECF77BF5DD}"/>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4693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5951182-4C84-200C-87BC-9116D6E5FF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65831C-3B85-136A-E938-5AEAD266E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3BF5F4-B621-C7A9-4ED7-016204C76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4AE83-4A0C-3B4A-AF1D-89CAAD7AFFD1}" type="datetimeFigureOut">
              <a:rPr kumimoji="1" lang="ja-JP" altLang="en-US" smtClean="0"/>
              <a:t>2023/11/27</a:t>
            </a:fld>
            <a:endParaRPr kumimoji="1" lang="ja-JP" altLang="en-US"/>
          </a:p>
        </p:txBody>
      </p:sp>
      <p:sp>
        <p:nvSpPr>
          <p:cNvPr id="5" name="フッター プレースホルダー 4">
            <a:extLst>
              <a:ext uri="{FF2B5EF4-FFF2-40B4-BE49-F238E27FC236}">
                <a16:creationId xmlns:a16="http://schemas.microsoft.com/office/drawing/2014/main" id="{19DD7119-D577-2716-FC03-B73D24A73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C5A209B-5A07-5745-0BF9-3019C462CA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516623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B6343-E12A-E326-4F84-5D20A87FBB1F}"/>
              </a:ext>
            </a:extLst>
          </p:cNvPr>
          <p:cNvSpPr>
            <a:spLocks noGrp="1"/>
          </p:cNvSpPr>
          <p:nvPr>
            <p:ph type="ctrTitle"/>
          </p:nvPr>
        </p:nvSpPr>
        <p:spPr/>
        <p:txBody>
          <a:bodyPr/>
          <a:lstStyle/>
          <a:p>
            <a:r>
              <a:rPr kumimoji="1" lang="en-US" altLang="ja-JP" dirty="0"/>
              <a:t>R</a:t>
            </a:r>
            <a:r>
              <a:rPr kumimoji="1" lang="ja-JP" altLang="en-US"/>
              <a:t>初心者講座第</a:t>
            </a:r>
            <a:r>
              <a:rPr lang="ja-JP" altLang="en-US"/>
              <a:t>３５</a:t>
            </a:r>
            <a:r>
              <a:rPr kumimoji="1" lang="ja-JP" altLang="en-US"/>
              <a:t>回</a:t>
            </a:r>
          </a:p>
        </p:txBody>
      </p:sp>
      <p:sp>
        <p:nvSpPr>
          <p:cNvPr id="3" name="字幕 2">
            <a:extLst>
              <a:ext uri="{FF2B5EF4-FFF2-40B4-BE49-F238E27FC236}">
                <a16:creationId xmlns:a16="http://schemas.microsoft.com/office/drawing/2014/main" id="{922555B7-7788-671F-425D-D23E87B234C0}"/>
              </a:ext>
            </a:extLst>
          </p:cNvPr>
          <p:cNvSpPr>
            <a:spLocks noGrp="1"/>
          </p:cNvSpPr>
          <p:nvPr>
            <p:ph type="subTitle" idx="1"/>
          </p:nvPr>
        </p:nvSpPr>
        <p:spPr/>
        <p:txBody>
          <a:bodyPr/>
          <a:lstStyle/>
          <a:p>
            <a:r>
              <a:rPr kumimoji="1" lang="ja-JP" altLang="en-US"/>
              <a:t>多変量解析</a:t>
            </a:r>
            <a:r>
              <a:rPr kumimoji="1" lang="en-US" altLang="ja-JP" dirty="0"/>
              <a:t>2</a:t>
            </a:r>
            <a:r>
              <a:rPr kumimoji="1" lang="ja-JP" altLang="en-US"/>
              <a:t>：</a:t>
            </a:r>
            <a:r>
              <a:rPr lang="ja-JP" altLang="en-US"/>
              <a:t>因子</a:t>
            </a:r>
            <a:r>
              <a:rPr kumimoji="1" lang="ja-JP" altLang="en-US"/>
              <a:t>分析</a:t>
            </a:r>
          </a:p>
        </p:txBody>
      </p:sp>
    </p:spTree>
    <p:extLst>
      <p:ext uri="{BB962C8B-B14F-4D97-AF65-F5344CB8AC3E}">
        <p14:creationId xmlns:p14="http://schemas.microsoft.com/office/powerpoint/2010/main" val="305258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0E406-9BDD-AC32-ABFA-FA79658D7310}"/>
              </a:ext>
            </a:extLst>
          </p:cNvPr>
          <p:cNvSpPr>
            <a:spLocks noGrp="1"/>
          </p:cNvSpPr>
          <p:nvPr>
            <p:ph type="title"/>
          </p:nvPr>
        </p:nvSpPr>
        <p:spPr/>
        <p:txBody>
          <a:bodyPr/>
          <a:lstStyle/>
          <a:p>
            <a:r>
              <a:rPr kumimoji="1" lang="ja-JP" altLang="en-US"/>
              <a:t>相関行列と因子負荷行列</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4F037C6-5E39-AB25-0D70-9370A3FDA6A5}"/>
                  </a:ext>
                </a:extLst>
              </p:cNvPr>
              <p:cNvSpPr>
                <a:spLocks noGrp="1"/>
              </p:cNvSpPr>
              <p:nvPr>
                <p:ph idx="1"/>
              </p:nvPr>
            </p:nvSpPr>
            <p:spPr>
              <a:xfrm>
                <a:off x="838200" y="1825625"/>
                <a:ext cx="10515600" cy="4667250"/>
              </a:xfrm>
            </p:spPr>
            <p:txBody>
              <a:bodyPr>
                <a:normAutofit/>
              </a:bodyPr>
              <a:lstStyle/>
              <a:p>
                <a:r>
                  <a:rPr kumimoji="1" lang="ja-JP" altLang="en-US"/>
                  <a:t>相関行列</a:t>
                </a:r>
                <a:r>
                  <a:rPr kumimoji="1" lang="en-US" altLang="ja-JP" dirty="0"/>
                  <a:t>R</a:t>
                </a:r>
                <a:r>
                  <a:rPr lang="ja-JP" altLang="en-US"/>
                  <a:t>と</a:t>
                </a:r>
                <a:r>
                  <a:rPr kumimoji="1" lang="ja-JP" altLang="en-US"/>
                  <a:t>因子負荷行列</a:t>
                </a:r>
                <a:r>
                  <a:rPr kumimoji="1" lang="en-US" altLang="ja-JP" dirty="0"/>
                  <a:t>A</a:t>
                </a:r>
                <a:r>
                  <a:rPr kumimoji="1" lang="ja-JP" altLang="en-US"/>
                  <a:t>は以下の関係</a:t>
                </a:r>
                <a:endParaRPr kumimoji="1" lang="en-US" altLang="ja-JP" dirty="0"/>
              </a:p>
              <a:p>
                <a:pPr lvl="1"/>
                <a:r>
                  <a:rPr lang="en-US" altLang="ja-JP" dirty="0"/>
                  <a:t>R = A A</a:t>
                </a:r>
                <a:r>
                  <a:rPr lang="en-US" altLang="ja-JP" baseline="30000" dirty="0"/>
                  <a:t>T</a:t>
                </a:r>
                <a:r>
                  <a:rPr lang="en-US" altLang="ja-JP" dirty="0"/>
                  <a:t> + D</a:t>
                </a:r>
              </a:p>
              <a:p>
                <a:pPr lvl="1"/>
                <a:r>
                  <a:rPr lang="en-US" altLang="ja-JP" dirty="0"/>
                  <a:t>D</a:t>
                </a:r>
                <a:r>
                  <a:rPr lang="ja-JP" altLang="en-US"/>
                  <a:t>は独自性で構成される対角行列</a:t>
                </a:r>
                <a:endParaRPr lang="en-US" altLang="ja-JP" dirty="0"/>
              </a:p>
              <a:p>
                <a:pPr lvl="2"/>
                <a:r>
                  <a:rPr lang="ja-JP" altLang="en-US"/>
                  <a:t>因子数が２の場合</a:t>
                </a:r>
                <a:endParaRPr lang="en-US" altLang="ja-JP" dirty="0"/>
              </a:p>
              <a:p>
                <a:pPr lvl="2"/>
                <a14:m>
                  <m:oMath xmlns:m="http://schemas.openxmlformats.org/officeDocument/2006/math">
                    <m:r>
                      <m:rPr>
                        <m:sty m:val="p"/>
                      </m:rPr>
                      <a:rPr lang="en-US" altLang="ja-JP" b="0" i="0" smtClean="0">
                        <a:latin typeface="Cambria Math" panose="02040503050406030204" pitchFamily="18" charset="0"/>
                      </a:rPr>
                      <m:t>D</m:t>
                    </m:r>
                    <m:r>
                      <a:rPr lang="en-US" altLang="ja-JP" b="0" i="0"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h</m:t>
                                  </m:r>
                                </m:e>
                                <m:sub>
                                  <m:r>
                                    <a:rPr lang="en-US" altLang="ja-JP" i="1">
                                      <a:latin typeface="Cambria Math" panose="02040503050406030204" pitchFamily="18" charset="0"/>
                                    </a:rPr>
                                    <m:t>1</m:t>
                                  </m:r>
                                </m:sub>
                                <m:sup>
                                  <m:r>
                                    <a:rPr lang="en-US" altLang="ja-JP" i="1">
                                      <a:latin typeface="Cambria Math" panose="02040503050406030204" pitchFamily="18" charset="0"/>
                                    </a:rPr>
                                    <m:t>2</m:t>
                                  </m:r>
                                </m:sup>
                              </m:sSubSup>
                            </m:e>
                            <m:e>
                              <m:r>
                                <a:rPr lang="en-US" altLang="ja-JP" i="1">
                                  <a:latin typeface="Cambria Math" panose="02040503050406030204" pitchFamily="18" charset="0"/>
                                </a:rPr>
                                <m:t>0</m:t>
                              </m:r>
                            </m:e>
                          </m:mr>
                          <m:mr>
                            <m:e>
                              <m:r>
                                <a:rPr lang="en-US" altLang="ja-JP" i="1">
                                  <a:latin typeface="Cambria Math" panose="02040503050406030204" pitchFamily="18" charset="0"/>
                                </a:rPr>
                                <m:t>0</m:t>
                              </m:r>
                            </m:e>
                            <m:e>
                              <m:r>
                                <m:rPr>
                                  <m:brk m:alnAt="7"/>
                                </m:rPr>
                                <a:rPr lang="en-US" altLang="ja-JP" i="1">
                                  <a:latin typeface="Cambria Math" panose="02040503050406030204" pitchFamily="18" charset="0"/>
                                </a:rPr>
                                <m:t>1</m:t>
                              </m:r>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h</m:t>
                                  </m:r>
                                </m:e>
                                <m:sub>
                                  <m:r>
                                    <a:rPr lang="en-US" altLang="ja-JP" i="1">
                                      <a:latin typeface="Cambria Math" panose="02040503050406030204" pitchFamily="18" charset="0"/>
                                    </a:rPr>
                                    <m:t>2</m:t>
                                  </m:r>
                                </m:sub>
                                <m:sup>
                                  <m:r>
                                    <a:rPr lang="en-US" altLang="ja-JP" i="1">
                                      <a:latin typeface="Cambria Math" panose="02040503050406030204" pitchFamily="18" charset="0"/>
                                    </a:rPr>
                                    <m:t>2</m:t>
                                  </m:r>
                                </m:sup>
                              </m:sSubSup>
                            </m:e>
                          </m:mr>
                        </m:m>
                      </m:e>
                    </m:d>
                  </m:oMath>
                </a14:m>
                <a:r>
                  <a:rPr lang="en-US" altLang="ja-JP" dirty="0"/>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𝑑</m:t>
                                  </m:r>
                                </m:e>
                                <m:sub>
                                  <m:r>
                                    <a:rPr lang="en-US" altLang="ja-JP" i="1">
                                      <a:latin typeface="Cambria Math" panose="02040503050406030204" pitchFamily="18" charset="0"/>
                                    </a:rPr>
                                    <m:t>1</m:t>
                                  </m:r>
                                </m:sub>
                                <m:sup>
                                  <m:r>
                                    <a:rPr lang="en-US" altLang="ja-JP" i="1">
                                      <a:latin typeface="Cambria Math" panose="02040503050406030204" pitchFamily="18" charset="0"/>
                                    </a:rPr>
                                    <m:t>2</m:t>
                                  </m:r>
                                </m:sup>
                              </m:sSubSup>
                            </m:e>
                            <m:e>
                              <m:r>
                                <a:rPr lang="en-US" altLang="ja-JP" i="1">
                                  <a:latin typeface="Cambria Math" panose="02040503050406030204" pitchFamily="18" charset="0"/>
                                </a:rPr>
                                <m:t>0</m:t>
                              </m:r>
                            </m:e>
                          </m:mr>
                          <m:mr>
                            <m:e>
                              <m:r>
                                <a:rPr lang="en-US" altLang="ja-JP" i="1">
                                  <a:latin typeface="Cambria Math" panose="02040503050406030204" pitchFamily="18" charset="0"/>
                                </a:rPr>
                                <m:t>0</m:t>
                              </m:r>
                            </m:e>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𝑑</m:t>
                                  </m:r>
                                </m:e>
                                <m:sub>
                                  <m:r>
                                    <a:rPr lang="en-US" altLang="ja-JP" i="1">
                                      <a:latin typeface="Cambria Math" panose="02040503050406030204" pitchFamily="18" charset="0"/>
                                    </a:rPr>
                                    <m:t>2</m:t>
                                  </m:r>
                                </m:sub>
                                <m:sup>
                                  <m:r>
                                    <a:rPr lang="en-US" altLang="ja-JP" i="1">
                                      <a:latin typeface="Cambria Math" panose="02040503050406030204" pitchFamily="18" charset="0"/>
                                    </a:rPr>
                                    <m:t>2</m:t>
                                  </m:r>
                                </m:sup>
                              </m:sSubSup>
                            </m:e>
                          </m:mr>
                        </m:m>
                      </m:e>
                    </m:d>
                  </m:oMath>
                </a14:m>
                <a:endParaRPr lang="en-US" altLang="ja-JP" dirty="0"/>
              </a:p>
              <a:p>
                <a:pPr lvl="2"/>
                <a:r>
                  <a:rPr lang="ja-JP" altLang="en-US"/>
                  <a:t>ここで</a:t>
                </a:r>
                <a:r>
                  <a:rPr lang="en-US" altLang="ja-JP" dirty="0"/>
                  <a:t>d</a:t>
                </a:r>
                <a:r>
                  <a:rPr lang="en-US" altLang="ja-JP" baseline="-25000" dirty="0"/>
                  <a:t>i</a:t>
                </a:r>
                <a:r>
                  <a:rPr lang="en-US" altLang="ja-JP" baseline="30000" dirty="0"/>
                  <a:t>2</a:t>
                </a:r>
                <a:r>
                  <a:rPr lang="en-US" altLang="ja-JP" dirty="0"/>
                  <a:t> = 1 − h</a:t>
                </a:r>
                <a:r>
                  <a:rPr lang="en-US" altLang="ja-JP" baseline="-25000" dirty="0"/>
                  <a:t>i</a:t>
                </a:r>
                <a:r>
                  <a:rPr lang="en-US" altLang="ja-JP" baseline="30000" dirty="0"/>
                  <a:t>2</a:t>
                </a:r>
                <a:r>
                  <a:rPr lang="en-US" altLang="ja-JP" dirty="0"/>
                  <a:t> </a:t>
                </a:r>
                <a:r>
                  <a:rPr lang="ja-JP" altLang="en-US"/>
                  <a:t>　</a:t>
                </a:r>
                <a:endParaRPr lang="en-US" altLang="ja-JP" dirty="0"/>
              </a:p>
              <a:p>
                <a:pPr lvl="2"/>
                <a:r>
                  <a:rPr lang="ja-JP" altLang="en-US"/>
                  <a:t>観測変数が２つの場合、相関係数は</a:t>
                </a:r>
                <a:r>
                  <a:rPr lang="en-US" altLang="ja-JP" i="1" dirty="0"/>
                  <a:t>r </a:t>
                </a:r>
                <a:r>
                  <a:rPr lang="ja-JP" altLang="en-US"/>
                  <a:t>で、相関行列は以下のように式変形．</a:t>
                </a:r>
                <a:endParaRPr lang="en-US" altLang="ja-JP" dirty="0"/>
              </a:p>
              <a:p>
                <a:pPr lvl="2"/>
                <a14:m>
                  <m:oMath xmlns:m="http://schemas.openxmlformats.org/officeDocument/2006/math">
                    <m:r>
                      <a:rPr lang="en-US" altLang="ja-JP" b="0" i="1" smtClean="0">
                        <a:latin typeface="Cambria Math" panose="02040503050406030204" pitchFamily="18" charset="0"/>
                      </a:rPr>
                      <m:t>𝑅</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𝑟</m:t>
                              </m:r>
                            </m:e>
                          </m:mr>
                          <m:mr>
                            <m:e>
                              <m:r>
                                <a:rPr lang="en-US" altLang="ja-JP" i="1">
                                  <a:latin typeface="Cambria Math" panose="02040503050406030204" pitchFamily="18" charset="0"/>
                                </a:rPr>
                                <m:t>𝑟</m:t>
                              </m:r>
                            </m:e>
                            <m:e>
                              <m:r>
                                <a:rPr lang="en-US" altLang="ja-JP" b="0" i="1" smtClean="0">
                                  <a:latin typeface="Cambria Math" panose="02040503050406030204" pitchFamily="18" charset="0"/>
                                </a:rPr>
                                <m:t>1</m:t>
                              </m:r>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2</m:t>
                                  </m:r>
                                </m:sup>
                              </m:sSubSup>
                              <m:r>
                                <m:rPr>
                                  <m:brk m:alnAt="7"/>
                                </m:rP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up>
                                  <m:r>
                                    <a:rPr lang="en-US" altLang="ja-JP" i="1">
                                      <a:latin typeface="Cambria Math" panose="02040503050406030204" pitchFamily="18" charset="0"/>
                                    </a:rPr>
                                    <m:t>2</m:t>
                                  </m:r>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𝑑</m:t>
                                  </m:r>
                                </m:e>
                                <m:sub>
                                  <m:r>
                                    <a:rPr lang="en-US" altLang="ja-JP" i="1">
                                      <a:latin typeface="Cambria Math" panose="02040503050406030204" pitchFamily="18" charset="0"/>
                                    </a:rPr>
                                    <m:t>1</m:t>
                                  </m:r>
                                </m:sub>
                                <m:sup>
                                  <m:r>
                                    <a:rPr lang="en-US" altLang="ja-JP" i="1">
                                      <a:latin typeface="Cambria Math" panose="02040503050406030204" pitchFamily="18" charset="0"/>
                                    </a:rPr>
                                    <m:t>2</m:t>
                                  </m:r>
                                </m:sup>
                              </m:sSubSup>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r>
                                    <a:rPr lang="en-US" altLang="ja-JP" b="0" i="1" smtClean="0">
                                      <a:latin typeface="Cambria Math" panose="02040503050406030204" pitchFamily="18" charset="0"/>
                                    </a:rPr>
                                    <m:t>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1</m:t>
                                  </m:r>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12</m:t>
                                  </m:r>
                                </m:sub>
                              </m:sSub>
                            </m:e>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up>
                                  <m:r>
                                    <a:rPr lang="en-US" altLang="ja-JP" i="1">
                                      <a:latin typeface="Cambria Math" panose="02040503050406030204" pitchFamily="18" charset="0"/>
                                    </a:rPr>
                                    <m:t>2</m:t>
                                  </m:r>
                                </m:sup>
                              </m:sSubSup>
                              <m:r>
                                <m:rPr>
                                  <m:brk m:alnAt="7"/>
                                </m:rP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2</m:t>
                                  </m:r>
                                </m:sub>
                                <m:sup>
                                  <m:r>
                                    <a:rPr lang="en-US" altLang="ja-JP" i="1">
                                      <a:latin typeface="Cambria Math" panose="02040503050406030204" pitchFamily="18" charset="0"/>
                                    </a:rPr>
                                    <m:t>2</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𝑑</m:t>
                                  </m:r>
                                </m:e>
                                <m:sub>
                                  <m:r>
                                    <a:rPr lang="en-US" altLang="ja-JP" b="0" i="1" smtClean="0">
                                      <a:latin typeface="Cambria Math" panose="02040503050406030204" pitchFamily="18" charset="0"/>
                                    </a:rPr>
                                    <m:t>2</m:t>
                                  </m:r>
                                </m:sub>
                                <m:sup>
                                  <m:r>
                                    <a:rPr lang="en-US" altLang="ja-JP" i="1">
                                      <a:latin typeface="Cambria Math" panose="02040503050406030204" pitchFamily="18" charset="0"/>
                                    </a:rPr>
                                    <m:t>2</m:t>
                                  </m:r>
                                </m:sup>
                              </m:sSubSup>
                            </m:e>
                          </m:mr>
                        </m:m>
                      </m:e>
                    </m:d>
                  </m:oMath>
                </a14:m>
                <a:endParaRPr lang="en-US" altLang="ja-JP" b="0" dirty="0"/>
              </a:p>
              <a:p>
                <a:pPr marL="914400" lvl="2" indent="0">
                  <a:buNone/>
                </a:pPr>
                <a:br>
                  <a:rPr lang="en-US" altLang="ja-JP" b="0" dirty="0"/>
                </a:br>
                <a:r>
                  <a:rPr lang="ja-JP" altLang="en-US" b="0"/>
                  <a:t>　　</a:t>
                </a:r>
                <a:r>
                  <a:rPr lang="en-US" altLang="ja-JP"/>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1</m:t>
                                  </m:r>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1</m:t>
                                  </m:r>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2</m:t>
                                  </m:r>
                                </m:sub>
                              </m:sSub>
                            </m:e>
                          </m:mr>
                        </m:m>
                      </m:e>
                    </m:d>
                    <m:r>
                      <a:rPr lang="en-US" altLang="ja-JP" b="0"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𝑑</m:t>
                                  </m:r>
                                </m:e>
                                <m:sub>
                                  <m:r>
                                    <a:rPr lang="en-US" altLang="ja-JP" i="1">
                                      <a:latin typeface="Cambria Math" panose="02040503050406030204" pitchFamily="18" charset="0"/>
                                    </a:rPr>
                                    <m:t>1</m:t>
                                  </m:r>
                                </m:sub>
                                <m:sup>
                                  <m:r>
                                    <a:rPr lang="en-US" altLang="ja-JP" i="1">
                                      <a:latin typeface="Cambria Math" panose="02040503050406030204" pitchFamily="18" charset="0"/>
                                    </a:rPr>
                                    <m:t>2</m:t>
                                  </m:r>
                                </m:sup>
                              </m:sSubSup>
                            </m:e>
                            <m:e>
                              <m:r>
                                <a:rPr lang="en-US" altLang="ja-JP" i="1">
                                  <a:latin typeface="Cambria Math" panose="02040503050406030204" pitchFamily="18" charset="0"/>
                                </a:rPr>
                                <m:t>0</m:t>
                              </m:r>
                            </m:e>
                          </m:mr>
                          <m:mr>
                            <m:e>
                              <m:r>
                                <a:rPr lang="en-US" altLang="ja-JP" i="1">
                                  <a:latin typeface="Cambria Math" panose="02040503050406030204" pitchFamily="18" charset="0"/>
                                </a:rPr>
                                <m:t>0</m:t>
                              </m:r>
                            </m:e>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𝑑</m:t>
                                  </m:r>
                                </m:e>
                                <m:sub>
                                  <m:r>
                                    <a:rPr lang="en-US" altLang="ja-JP" i="1">
                                      <a:latin typeface="Cambria Math" panose="02040503050406030204" pitchFamily="18" charset="0"/>
                                    </a:rPr>
                                    <m:t>2</m:t>
                                  </m:r>
                                </m:sub>
                                <m:sup>
                                  <m:r>
                                    <a:rPr lang="en-US" altLang="ja-JP" i="1">
                                      <a:latin typeface="Cambria Math" panose="02040503050406030204" pitchFamily="18" charset="0"/>
                                    </a:rPr>
                                    <m:t>2</m:t>
                                  </m:r>
                                </m:sup>
                              </m:sSubSup>
                            </m:e>
                          </m:mr>
                        </m:m>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𝐴</m:t>
                        </m:r>
                      </m:e>
                      <m:sup>
                        <m:r>
                          <a:rPr lang="en-US" altLang="ja-JP" b="0" i="1" smtClean="0">
                            <a:latin typeface="Cambria Math" panose="02040503050406030204" pitchFamily="18" charset="0"/>
                          </a:rPr>
                          <m:t>𝑇</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𝐷</m:t>
                    </m:r>
                  </m:oMath>
                </a14:m>
                <a:endParaRPr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4F037C6-5E39-AB25-0D70-9370A3FDA6A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86" t="-216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210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 name="図 21" descr="グラフ, 等高線グラフ&#10;&#10;自動的に生成された説明">
            <a:extLst>
              <a:ext uri="{FF2B5EF4-FFF2-40B4-BE49-F238E27FC236}">
                <a16:creationId xmlns:a16="http://schemas.microsoft.com/office/drawing/2014/main" id="{18701AF0-1B32-B981-5311-1792850DD8A5}"/>
              </a:ext>
            </a:extLst>
          </p:cNvPr>
          <p:cNvPicPr>
            <a:picLocks noChangeAspect="1"/>
          </p:cNvPicPr>
          <p:nvPr/>
        </p:nvPicPr>
        <p:blipFill>
          <a:blip r:embed="rId2"/>
          <a:stretch>
            <a:fillRect/>
          </a:stretch>
        </p:blipFill>
        <p:spPr>
          <a:xfrm>
            <a:off x="8943996" y="3433280"/>
            <a:ext cx="3424720" cy="3424720"/>
          </a:xfrm>
          <a:prstGeom prst="rect">
            <a:avLst/>
          </a:prstGeom>
        </p:spPr>
      </p:pic>
      <p:pic>
        <p:nvPicPr>
          <p:cNvPr id="16" name="図 15" descr="グラフ, ヒストグラム&#10;&#10;自動的に生成された説明">
            <a:extLst>
              <a:ext uri="{FF2B5EF4-FFF2-40B4-BE49-F238E27FC236}">
                <a16:creationId xmlns:a16="http://schemas.microsoft.com/office/drawing/2014/main" id="{E4318E36-AA6D-6C35-5D36-58ACCB17ADA4}"/>
              </a:ext>
            </a:extLst>
          </p:cNvPr>
          <p:cNvPicPr>
            <a:picLocks noChangeAspect="1"/>
          </p:cNvPicPr>
          <p:nvPr/>
        </p:nvPicPr>
        <p:blipFill>
          <a:blip r:embed="rId3"/>
          <a:stretch>
            <a:fillRect/>
          </a:stretch>
        </p:blipFill>
        <p:spPr>
          <a:xfrm>
            <a:off x="5907339" y="1194729"/>
            <a:ext cx="3772535" cy="2496324"/>
          </a:xfrm>
          <a:prstGeom prst="rect">
            <a:avLst/>
          </a:prstGeom>
        </p:spPr>
      </p:pic>
      <p:pic>
        <p:nvPicPr>
          <p:cNvPr id="20" name="図 19" descr="グラフ, 散布図&#10;&#10;自動的に生成された説明">
            <a:extLst>
              <a:ext uri="{FF2B5EF4-FFF2-40B4-BE49-F238E27FC236}">
                <a16:creationId xmlns:a16="http://schemas.microsoft.com/office/drawing/2014/main" id="{C1F9C82D-5EAE-22FB-6ED4-56D2217BE0AB}"/>
              </a:ext>
            </a:extLst>
          </p:cNvPr>
          <p:cNvPicPr>
            <a:picLocks noChangeAspect="1"/>
          </p:cNvPicPr>
          <p:nvPr/>
        </p:nvPicPr>
        <p:blipFill>
          <a:blip r:embed="rId4"/>
          <a:stretch>
            <a:fillRect/>
          </a:stretch>
        </p:blipFill>
        <p:spPr>
          <a:xfrm>
            <a:off x="9403087" y="1104189"/>
            <a:ext cx="2788913" cy="2788913"/>
          </a:xfrm>
          <a:prstGeom prst="rect">
            <a:avLst/>
          </a:prstGeom>
        </p:spPr>
      </p:pic>
      <p:sp>
        <p:nvSpPr>
          <p:cNvPr id="2" name="タイトル 1">
            <a:extLst>
              <a:ext uri="{FF2B5EF4-FFF2-40B4-BE49-F238E27FC236}">
                <a16:creationId xmlns:a16="http://schemas.microsoft.com/office/drawing/2014/main" id="{4896830A-038B-8506-7F39-DB052C7E5C18}"/>
              </a:ext>
            </a:extLst>
          </p:cNvPr>
          <p:cNvSpPr>
            <a:spLocks noGrp="1"/>
          </p:cNvSpPr>
          <p:nvPr>
            <p:ph type="title"/>
          </p:nvPr>
        </p:nvSpPr>
        <p:spPr/>
        <p:txBody>
          <a:bodyPr/>
          <a:lstStyle/>
          <a:p>
            <a:r>
              <a:rPr kumimoji="1" lang="ja-JP" altLang="en-US"/>
              <a:t>多変量正規分布</a:t>
            </a:r>
            <a:br>
              <a:rPr kumimoji="1" lang="en-US" altLang="ja-JP" dirty="0"/>
            </a:br>
            <a:r>
              <a:rPr kumimoji="1" lang="en-US" altLang="ja-JP" dirty="0"/>
              <a:t>(Multi-variate Normal Distribution)</a:t>
            </a:r>
            <a:endParaRPr kumimoji="1" lang="ja-JP" altLang="en-US"/>
          </a:p>
        </p:txBody>
      </p:sp>
      <p:sp>
        <p:nvSpPr>
          <p:cNvPr id="3" name="コンテンツ プレースホルダー 2">
            <a:extLst>
              <a:ext uri="{FF2B5EF4-FFF2-40B4-BE49-F238E27FC236}">
                <a16:creationId xmlns:a16="http://schemas.microsoft.com/office/drawing/2014/main" id="{5787DFCE-C977-13CA-7D82-E3B88011A686}"/>
              </a:ext>
            </a:extLst>
          </p:cNvPr>
          <p:cNvSpPr>
            <a:spLocks noGrp="1"/>
          </p:cNvSpPr>
          <p:nvPr>
            <p:ph idx="1"/>
          </p:nvPr>
        </p:nvSpPr>
        <p:spPr>
          <a:xfrm>
            <a:off x="838200" y="1690688"/>
            <a:ext cx="8228308" cy="5167312"/>
          </a:xfrm>
        </p:spPr>
        <p:txBody>
          <a:bodyPr>
            <a:normAutofit fontScale="77500" lnSpcReduction="20000"/>
          </a:bodyPr>
          <a:lstStyle/>
          <a:p>
            <a:r>
              <a:rPr kumimoji="1" lang="en-US" altLang="ja-JP" dirty="0"/>
              <a:t>1</a:t>
            </a:r>
            <a:r>
              <a:rPr kumimoji="1" lang="ja-JP" altLang="en-US"/>
              <a:t>次元データで正規分布の場合</a:t>
            </a:r>
            <a:endParaRPr lang="en-US" altLang="ja-JP" dirty="0"/>
          </a:p>
          <a:p>
            <a:pPr lvl="1"/>
            <a:r>
              <a:rPr kumimoji="1" lang="ja-JP" altLang="en-US"/>
              <a:t>サンプルデータはヒストグラムで、</a:t>
            </a:r>
            <a:endParaRPr kumimoji="1" lang="en-US" altLang="ja-JP" dirty="0"/>
          </a:p>
          <a:p>
            <a:pPr lvl="1"/>
            <a:r>
              <a:rPr kumimoji="1" lang="ja-JP" altLang="en-US"/>
              <a:t>確率密度は曲線で平面に描ける．</a:t>
            </a:r>
            <a:endParaRPr kumimoji="1" lang="en-US" altLang="ja-JP" dirty="0"/>
          </a:p>
          <a:p>
            <a:r>
              <a:rPr lang="en-US" altLang="ja-JP" dirty="0"/>
              <a:t>2</a:t>
            </a:r>
            <a:r>
              <a:rPr lang="ja-JP" altLang="en-US"/>
              <a:t>次元データで</a:t>
            </a:r>
            <a:r>
              <a:rPr lang="en-US" altLang="ja-JP" dirty="0"/>
              <a:t>2</a:t>
            </a:r>
            <a:r>
              <a:rPr lang="ja-JP" altLang="en-US"/>
              <a:t>変数共に正規分布の場合</a:t>
            </a:r>
            <a:endParaRPr lang="en-US" altLang="ja-JP" dirty="0"/>
          </a:p>
          <a:p>
            <a:pPr lvl="1"/>
            <a:r>
              <a:rPr lang="ja-JP" altLang="en-US"/>
              <a:t>サンプルデータは平面上の散布図に</a:t>
            </a:r>
            <a:endParaRPr lang="en-US" altLang="ja-JP" dirty="0"/>
          </a:p>
          <a:p>
            <a:pPr lvl="1"/>
            <a:r>
              <a:rPr lang="ja-JP" altLang="en-US"/>
              <a:t>確率密度は</a:t>
            </a:r>
            <a:r>
              <a:rPr lang="en-US" altLang="ja-JP" dirty="0"/>
              <a:t>3</a:t>
            </a:r>
            <a:r>
              <a:rPr lang="ja-JP" altLang="en-US"/>
              <a:t>次元で立体的に描ける</a:t>
            </a:r>
            <a:endParaRPr lang="en-US" altLang="ja-JP" dirty="0"/>
          </a:p>
          <a:p>
            <a:r>
              <a:rPr lang="en-US" altLang="ja-JP" dirty="0"/>
              <a:t>3</a:t>
            </a:r>
            <a:r>
              <a:rPr lang="ja-JP" altLang="en-US"/>
              <a:t>次元データで３変量共に正規分布の場合</a:t>
            </a:r>
            <a:endParaRPr lang="en-US" altLang="ja-JP" dirty="0"/>
          </a:p>
          <a:p>
            <a:pPr lvl="1"/>
            <a:r>
              <a:rPr lang="ja-JP" altLang="en-US"/>
              <a:t>サンプルデータは立体上にプロットできるが、</a:t>
            </a:r>
            <a:endParaRPr lang="en-US" altLang="ja-JP" dirty="0"/>
          </a:p>
          <a:p>
            <a:pPr lvl="1"/>
            <a:r>
              <a:rPr lang="ja-JP" altLang="en-US"/>
              <a:t>確率密度は</a:t>
            </a:r>
            <a:r>
              <a:rPr lang="en-US" altLang="ja-JP" dirty="0"/>
              <a:t>4</a:t>
            </a:r>
            <a:r>
              <a:rPr lang="ja-JP" altLang="en-US"/>
              <a:t>次元に描けない．</a:t>
            </a:r>
            <a:endParaRPr lang="en-US" altLang="ja-JP" dirty="0"/>
          </a:p>
          <a:p>
            <a:r>
              <a:rPr lang="en-US" altLang="ja-JP" dirty="0"/>
              <a:t>4</a:t>
            </a:r>
            <a:r>
              <a:rPr lang="ja-JP" altLang="en-US"/>
              <a:t>次元以上も同じようなことがある．このように多変量でどの変数も正規分布に従うような場合、多変量正規分布という．</a:t>
            </a:r>
            <a:endParaRPr lang="en-US" altLang="ja-JP" dirty="0"/>
          </a:p>
          <a:p>
            <a:endParaRPr lang="en-US" altLang="ja-JP" dirty="0"/>
          </a:p>
          <a:p>
            <a:r>
              <a:rPr lang="en-US" altLang="ja-JP" dirty="0"/>
              <a:t>2</a:t>
            </a:r>
            <a:r>
              <a:rPr lang="ja-JP" altLang="en-US"/>
              <a:t>次元の場合、</a:t>
            </a:r>
            <a:r>
              <a:rPr lang="en-US" altLang="ja-JP" dirty="0"/>
              <a:t>x</a:t>
            </a:r>
            <a:r>
              <a:rPr lang="en-US" altLang="ja-JP" baseline="-25000" dirty="0"/>
              <a:t>1</a:t>
            </a:r>
            <a:r>
              <a:rPr lang="en-US" altLang="ja-JP" dirty="0"/>
              <a:t>, x</a:t>
            </a:r>
            <a:r>
              <a:rPr lang="en-US" altLang="ja-JP" baseline="-25000" dirty="0"/>
              <a:t>2</a:t>
            </a:r>
            <a:r>
              <a:rPr lang="ja-JP" altLang="en-US"/>
              <a:t>の軸があるが、</a:t>
            </a:r>
            <a:r>
              <a:rPr lang="en-US" altLang="ja-JP" dirty="0"/>
              <a:t>x</a:t>
            </a:r>
            <a:r>
              <a:rPr lang="en-US" altLang="ja-JP" baseline="-25000" dirty="0"/>
              <a:t>2</a:t>
            </a:r>
            <a:r>
              <a:rPr lang="ja-JP" altLang="en-US"/>
              <a:t>を考えずに、</a:t>
            </a:r>
            <a:r>
              <a:rPr lang="en-US" altLang="ja-JP" dirty="0"/>
              <a:t>x</a:t>
            </a:r>
            <a:r>
              <a:rPr lang="en-US" altLang="ja-JP" baseline="-25000" dirty="0"/>
              <a:t>1</a:t>
            </a:r>
            <a:r>
              <a:rPr lang="ja-JP" altLang="en-US"/>
              <a:t>方向のデータの分布だけ考えるといった場合（</a:t>
            </a:r>
            <a:r>
              <a:rPr lang="en-US" altLang="ja-JP" dirty="0"/>
              <a:t>x</a:t>
            </a:r>
            <a:r>
              <a:rPr lang="en-US" altLang="ja-JP" baseline="-25000" dirty="0"/>
              <a:t>2</a:t>
            </a:r>
            <a:r>
              <a:rPr lang="ja-JP" altLang="en-US"/>
              <a:t>軸に平行な光を当て、</a:t>
            </a:r>
            <a:r>
              <a:rPr lang="en-US" altLang="ja-JP" dirty="0"/>
              <a:t>x</a:t>
            </a:r>
            <a:r>
              <a:rPr lang="en-US" altLang="ja-JP" baseline="-25000" dirty="0"/>
              <a:t>1</a:t>
            </a:r>
            <a:r>
              <a:rPr lang="en-US" altLang="ja-JP" dirty="0"/>
              <a:t>-z</a:t>
            </a:r>
            <a:r>
              <a:rPr lang="ja-JP" altLang="en-US"/>
              <a:t>に幕があった時にた時にできる山の影） 、これを周辺分布</a:t>
            </a:r>
            <a:r>
              <a:rPr lang="en-US" altLang="ja-JP" dirty="0"/>
              <a:t>(</a:t>
            </a:r>
            <a:r>
              <a:rPr lang="en-US" altLang="ja-JP" dirty="0" err="1"/>
              <a:t>Merginal</a:t>
            </a:r>
            <a:r>
              <a:rPr lang="en-US" altLang="ja-JP" dirty="0"/>
              <a:t> Distribution)</a:t>
            </a:r>
            <a:r>
              <a:rPr lang="ja-JP" altLang="en-US"/>
              <a:t>といい、この分散を周辺分散</a:t>
            </a:r>
            <a:r>
              <a:rPr lang="en-US" altLang="ja-JP" dirty="0"/>
              <a:t>(</a:t>
            </a:r>
            <a:r>
              <a:rPr lang="en-US" altLang="ja-JP" dirty="0" err="1"/>
              <a:t>Merginal</a:t>
            </a:r>
            <a:r>
              <a:rPr lang="en-US" altLang="ja-JP" dirty="0"/>
              <a:t> Variation)</a:t>
            </a:r>
            <a:r>
              <a:rPr lang="ja-JP" altLang="en-US"/>
              <a:t>という．</a:t>
            </a:r>
            <a:endParaRPr lang="en-US" altLang="ja-JP" dirty="0"/>
          </a:p>
          <a:p>
            <a:pPr lvl="1"/>
            <a:endParaRPr lang="en-US" altLang="ja-JP" dirty="0"/>
          </a:p>
          <a:p>
            <a:endParaRPr kumimoji="1" lang="ja-JP" altLang="en-US"/>
          </a:p>
        </p:txBody>
      </p:sp>
    </p:spTree>
    <p:extLst>
      <p:ext uri="{BB962C8B-B14F-4D97-AF65-F5344CB8AC3E}">
        <p14:creationId xmlns:p14="http://schemas.microsoft.com/office/powerpoint/2010/main" val="200906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F1E159-2A98-6269-4565-6979FBD8827E}"/>
              </a:ext>
            </a:extLst>
          </p:cNvPr>
          <p:cNvSpPr>
            <a:spLocks noGrp="1"/>
          </p:cNvSpPr>
          <p:nvPr>
            <p:ph type="title"/>
          </p:nvPr>
        </p:nvSpPr>
        <p:spPr/>
        <p:txBody>
          <a:bodyPr/>
          <a:lstStyle/>
          <a:p>
            <a:r>
              <a:rPr kumimoji="1" lang="ja-JP" altLang="en-US"/>
              <a:t>累積説明率（寄与率）</a:t>
            </a:r>
          </a:p>
        </p:txBody>
      </p:sp>
      <p:sp>
        <p:nvSpPr>
          <p:cNvPr id="3" name="コンテンツ プレースホルダー 2">
            <a:extLst>
              <a:ext uri="{FF2B5EF4-FFF2-40B4-BE49-F238E27FC236}">
                <a16:creationId xmlns:a16="http://schemas.microsoft.com/office/drawing/2014/main" id="{66475808-BB35-2FE2-8347-8994290A279A}"/>
              </a:ext>
            </a:extLst>
          </p:cNvPr>
          <p:cNvSpPr>
            <a:spLocks noGrp="1"/>
          </p:cNvSpPr>
          <p:nvPr>
            <p:ph idx="1"/>
          </p:nvPr>
        </p:nvSpPr>
        <p:spPr/>
        <p:txBody>
          <a:bodyPr/>
          <a:lstStyle/>
          <a:p>
            <a:pPr marL="0" indent="0">
              <a:buNone/>
            </a:pPr>
            <a:endParaRPr kumimoji="1" lang="en-US" altLang="ja-JP" dirty="0"/>
          </a:p>
          <a:p>
            <a:r>
              <a:rPr lang="ja-JP" altLang="en-US"/>
              <a:t>仮定した因子の数で変数全体の変動を説明できる割合</a:t>
            </a:r>
            <a:endParaRPr lang="en-US" altLang="ja-JP" dirty="0"/>
          </a:p>
          <a:p>
            <a:endParaRPr kumimoji="1" lang="ja-JP" altLang="en-US"/>
          </a:p>
        </p:txBody>
      </p:sp>
      <p:sp>
        <p:nvSpPr>
          <p:cNvPr id="4" name="正方形/長方形 3">
            <a:extLst>
              <a:ext uri="{FF2B5EF4-FFF2-40B4-BE49-F238E27FC236}">
                <a16:creationId xmlns:a16="http://schemas.microsoft.com/office/drawing/2014/main" id="{D6B11D4F-52E3-8364-5670-3C424D0B832E}"/>
              </a:ext>
            </a:extLst>
          </p:cNvPr>
          <p:cNvSpPr/>
          <p:nvPr/>
        </p:nvSpPr>
        <p:spPr>
          <a:xfrm>
            <a:off x="1238994" y="5351707"/>
            <a:ext cx="3089869" cy="760021"/>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観測変数１の分散</a:t>
            </a:r>
            <a:endParaRPr kumimoji="1" lang="ja-JP" altLang="en-US">
              <a:solidFill>
                <a:schemeClr val="bg1"/>
              </a:solidFill>
            </a:endParaRPr>
          </a:p>
        </p:txBody>
      </p:sp>
      <p:sp>
        <p:nvSpPr>
          <p:cNvPr id="5" name="正方形/長方形 4">
            <a:extLst>
              <a:ext uri="{FF2B5EF4-FFF2-40B4-BE49-F238E27FC236}">
                <a16:creationId xmlns:a16="http://schemas.microsoft.com/office/drawing/2014/main" id="{669016EB-A9CB-6C10-2F82-10C55B3A5958}"/>
              </a:ext>
            </a:extLst>
          </p:cNvPr>
          <p:cNvSpPr/>
          <p:nvPr/>
        </p:nvSpPr>
        <p:spPr>
          <a:xfrm>
            <a:off x="4328864" y="5351706"/>
            <a:ext cx="2782798" cy="760021"/>
          </a:xfrm>
          <a:prstGeom prst="rect">
            <a:avLst/>
          </a:prstGeom>
          <a:solidFill>
            <a:schemeClr val="accent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観測変数</a:t>
            </a:r>
            <a:r>
              <a:rPr lang="en-US" altLang="ja-JP" b="1" i="0" dirty="0">
                <a:solidFill>
                  <a:schemeClr val="bg1"/>
                </a:solidFill>
                <a:effectLst/>
                <a:latin typeface="Arial" panose="020B0604020202020204" pitchFamily="34" charset="0"/>
              </a:rPr>
              <a:t>2</a:t>
            </a:r>
            <a:r>
              <a:rPr lang="ja-JP" altLang="en-US" b="1" i="0">
                <a:solidFill>
                  <a:schemeClr val="bg1"/>
                </a:solidFill>
                <a:effectLst/>
                <a:latin typeface="Arial" panose="020B0604020202020204" pitchFamily="34" charset="0"/>
              </a:rPr>
              <a:t>の分散</a:t>
            </a:r>
            <a:endParaRPr kumimoji="1" lang="ja-JP" altLang="en-US">
              <a:solidFill>
                <a:schemeClr val="bg1"/>
              </a:solidFill>
            </a:endParaRPr>
          </a:p>
        </p:txBody>
      </p:sp>
      <p:sp>
        <p:nvSpPr>
          <p:cNvPr id="6" name="正方形/長方形 5">
            <a:extLst>
              <a:ext uri="{FF2B5EF4-FFF2-40B4-BE49-F238E27FC236}">
                <a16:creationId xmlns:a16="http://schemas.microsoft.com/office/drawing/2014/main" id="{AE6F33D0-0375-6483-5DF2-48A09BB665FA}"/>
              </a:ext>
            </a:extLst>
          </p:cNvPr>
          <p:cNvSpPr/>
          <p:nvPr/>
        </p:nvSpPr>
        <p:spPr>
          <a:xfrm>
            <a:off x="7111661" y="5351706"/>
            <a:ext cx="2166925" cy="760021"/>
          </a:xfrm>
          <a:prstGeom prst="rect">
            <a:avLst/>
          </a:prstGeom>
          <a:solidFill>
            <a:schemeClr val="accent5">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観測変数</a:t>
            </a:r>
            <a:r>
              <a:rPr lang="en-US" altLang="ja-JP" b="1" i="0" dirty="0">
                <a:solidFill>
                  <a:schemeClr val="bg1"/>
                </a:solidFill>
                <a:effectLst/>
                <a:latin typeface="Arial" panose="020B0604020202020204" pitchFamily="34" charset="0"/>
              </a:rPr>
              <a:t>3</a:t>
            </a:r>
            <a:r>
              <a:rPr lang="ja-JP" altLang="en-US" b="1" i="0">
                <a:solidFill>
                  <a:schemeClr val="bg1"/>
                </a:solidFill>
                <a:effectLst/>
                <a:latin typeface="Arial" panose="020B0604020202020204" pitchFamily="34" charset="0"/>
              </a:rPr>
              <a:t>の分散</a:t>
            </a:r>
            <a:endParaRPr kumimoji="1" lang="ja-JP" altLang="en-US">
              <a:solidFill>
                <a:schemeClr val="bg1"/>
              </a:solidFill>
            </a:endParaRPr>
          </a:p>
        </p:txBody>
      </p:sp>
      <p:sp>
        <p:nvSpPr>
          <p:cNvPr id="7" name="正方形/長方形 6">
            <a:extLst>
              <a:ext uri="{FF2B5EF4-FFF2-40B4-BE49-F238E27FC236}">
                <a16:creationId xmlns:a16="http://schemas.microsoft.com/office/drawing/2014/main" id="{4CB016C2-2CDE-AF32-999F-68FF387B0AE4}"/>
              </a:ext>
            </a:extLst>
          </p:cNvPr>
          <p:cNvSpPr/>
          <p:nvPr/>
        </p:nvSpPr>
        <p:spPr>
          <a:xfrm>
            <a:off x="9278585" y="5351706"/>
            <a:ext cx="1126655" cy="760021"/>
          </a:xfrm>
          <a:prstGeom prst="rect">
            <a:avLst/>
          </a:prstGeom>
          <a:solidFill>
            <a:schemeClr val="tx2">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観測変数４</a:t>
            </a:r>
            <a:endParaRPr kumimoji="1" lang="ja-JP" altLang="en-US"/>
          </a:p>
        </p:txBody>
      </p:sp>
      <p:sp>
        <p:nvSpPr>
          <p:cNvPr id="9" name="右中かっこ 8">
            <a:extLst>
              <a:ext uri="{FF2B5EF4-FFF2-40B4-BE49-F238E27FC236}">
                <a16:creationId xmlns:a16="http://schemas.microsoft.com/office/drawing/2014/main" id="{6FF15D67-0F75-E597-FE74-13D3782BE890}"/>
              </a:ext>
            </a:extLst>
          </p:cNvPr>
          <p:cNvSpPr/>
          <p:nvPr/>
        </p:nvSpPr>
        <p:spPr>
          <a:xfrm rot="5400000">
            <a:off x="6169440" y="1126217"/>
            <a:ext cx="432005" cy="1029290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ED9FA3B-7599-E876-DCFF-308F268C97F7}"/>
              </a:ext>
            </a:extLst>
          </p:cNvPr>
          <p:cNvSpPr txBox="1"/>
          <p:nvPr/>
        </p:nvSpPr>
        <p:spPr>
          <a:xfrm>
            <a:off x="5080336" y="6488668"/>
            <a:ext cx="2031325" cy="369332"/>
          </a:xfrm>
          <a:prstGeom prst="rect">
            <a:avLst/>
          </a:prstGeom>
          <a:noFill/>
        </p:spPr>
        <p:txBody>
          <a:bodyPr wrap="none" rtlCol="0">
            <a:spAutoFit/>
          </a:bodyPr>
          <a:lstStyle/>
          <a:p>
            <a:r>
              <a:rPr lang="ja-JP" altLang="en-US"/>
              <a:t>データ全体の分散</a:t>
            </a:r>
            <a:endParaRPr kumimoji="1" lang="ja-JP" altLang="en-US"/>
          </a:p>
        </p:txBody>
      </p:sp>
      <p:sp>
        <p:nvSpPr>
          <p:cNvPr id="11" name="左中かっこ 10">
            <a:extLst>
              <a:ext uri="{FF2B5EF4-FFF2-40B4-BE49-F238E27FC236}">
                <a16:creationId xmlns:a16="http://schemas.microsoft.com/office/drawing/2014/main" id="{4079D7FF-41B2-6694-E5D2-4994639F3A92}"/>
              </a:ext>
            </a:extLst>
          </p:cNvPr>
          <p:cNvSpPr/>
          <p:nvPr/>
        </p:nvSpPr>
        <p:spPr>
          <a:xfrm rot="5400000">
            <a:off x="4950471" y="169258"/>
            <a:ext cx="374473" cy="7797432"/>
          </a:xfrm>
          <a:prstGeom prst="leftBrace">
            <a:avLst>
              <a:gd name="adj1" fmla="val 32722"/>
              <a:gd name="adj2" fmla="val 50148"/>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C28E700-313A-789E-45F9-230C639098A9}"/>
              </a:ext>
            </a:extLst>
          </p:cNvPr>
          <p:cNvSpPr txBox="1"/>
          <p:nvPr/>
        </p:nvSpPr>
        <p:spPr>
          <a:xfrm>
            <a:off x="3033238" y="3341767"/>
            <a:ext cx="4078423" cy="369332"/>
          </a:xfrm>
          <a:prstGeom prst="rect">
            <a:avLst/>
          </a:prstGeom>
          <a:noFill/>
        </p:spPr>
        <p:txBody>
          <a:bodyPr wrap="square" rtlCol="0">
            <a:spAutoFit/>
          </a:bodyPr>
          <a:lstStyle/>
          <a:p>
            <a:r>
              <a:rPr lang="ja-JP" altLang="en-US"/>
              <a:t>因子で説明できる分散の大きさ</a:t>
            </a:r>
            <a:endParaRPr kumimoji="1" lang="ja-JP" altLang="en-US"/>
          </a:p>
        </p:txBody>
      </p:sp>
      <p:sp>
        <p:nvSpPr>
          <p:cNvPr id="13" name="正方形/長方形 12">
            <a:extLst>
              <a:ext uri="{FF2B5EF4-FFF2-40B4-BE49-F238E27FC236}">
                <a16:creationId xmlns:a16="http://schemas.microsoft.com/office/drawing/2014/main" id="{E2FFE9D5-4C06-5B99-65D2-2AF938A6CCEA}"/>
              </a:ext>
            </a:extLst>
          </p:cNvPr>
          <p:cNvSpPr/>
          <p:nvPr/>
        </p:nvSpPr>
        <p:spPr>
          <a:xfrm>
            <a:off x="10405240" y="5347120"/>
            <a:ext cx="1126655" cy="760021"/>
          </a:xfrm>
          <a:prstGeom prst="rect">
            <a:avLst/>
          </a:prstGeom>
          <a:solidFill>
            <a:schemeClr val="accent5">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観測変数</a:t>
            </a:r>
            <a:r>
              <a:rPr lang="en-US" altLang="ja-JP" dirty="0"/>
              <a:t>5</a:t>
            </a:r>
            <a:endParaRPr kumimoji="1" lang="ja-JP" altLang="en-US"/>
          </a:p>
        </p:txBody>
      </p:sp>
      <p:sp>
        <p:nvSpPr>
          <p:cNvPr id="14" name="正方形/長方形 13">
            <a:extLst>
              <a:ext uri="{FF2B5EF4-FFF2-40B4-BE49-F238E27FC236}">
                <a16:creationId xmlns:a16="http://schemas.microsoft.com/office/drawing/2014/main" id="{91F4BF8C-4445-8997-AB19-11B6D457592F}"/>
              </a:ext>
            </a:extLst>
          </p:cNvPr>
          <p:cNvSpPr/>
          <p:nvPr/>
        </p:nvSpPr>
        <p:spPr>
          <a:xfrm>
            <a:off x="1238992" y="4277544"/>
            <a:ext cx="4247989" cy="760021"/>
          </a:xfrm>
          <a:prstGeom prst="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因子</a:t>
            </a:r>
            <a:r>
              <a:rPr kumimoji="1" lang="en-US" altLang="ja-JP" dirty="0">
                <a:solidFill>
                  <a:schemeClr val="tx1"/>
                </a:solidFill>
              </a:rPr>
              <a:t>1</a:t>
            </a:r>
            <a:r>
              <a:rPr kumimoji="1" lang="ja-JP" altLang="en-US">
                <a:solidFill>
                  <a:schemeClr val="tx1"/>
                </a:solidFill>
              </a:rPr>
              <a:t>から説明</a:t>
            </a:r>
            <a:r>
              <a:rPr lang="ja-JP" altLang="en-US">
                <a:solidFill>
                  <a:schemeClr val="tx1"/>
                </a:solidFill>
              </a:rPr>
              <a:t>できる</a:t>
            </a:r>
            <a:r>
              <a:rPr kumimoji="1" lang="ja-JP" altLang="en-US">
                <a:solidFill>
                  <a:schemeClr val="tx1"/>
                </a:solidFill>
              </a:rPr>
              <a:t>変動</a:t>
            </a:r>
          </a:p>
        </p:txBody>
      </p:sp>
      <p:sp>
        <p:nvSpPr>
          <p:cNvPr id="16" name="正方形/長方形 15">
            <a:extLst>
              <a:ext uri="{FF2B5EF4-FFF2-40B4-BE49-F238E27FC236}">
                <a16:creationId xmlns:a16="http://schemas.microsoft.com/office/drawing/2014/main" id="{E71E709E-E852-D50E-1236-292665951C57}"/>
              </a:ext>
            </a:extLst>
          </p:cNvPr>
          <p:cNvSpPr/>
          <p:nvPr/>
        </p:nvSpPr>
        <p:spPr>
          <a:xfrm>
            <a:off x="5486982" y="4279977"/>
            <a:ext cx="3549442" cy="760021"/>
          </a:xfrm>
          <a:prstGeom prst="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因子</a:t>
            </a:r>
            <a:r>
              <a:rPr kumimoji="1" lang="en-US" altLang="ja-JP" dirty="0">
                <a:solidFill>
                  <a:schemeClr val="tx1"/>
                </a:solidFill>
              </a:rPr>
              <a:t>2</a:t>
            </a:r>
            <a:r>
              <a:rPr kumimoji="1" lang="ja-JP" altLang="en-US">
                <a:solidFill>
                  <a:schemeClr val="tx1"/>
                </a:solidFill>
              </a:rPr>
              <a:t>から説明</a:t>
            </a:r>
            <a:r>
              <a:rPr lang="ja-JP" altLang="en-US">
                <a:solidFill>
                  <a:schemeClr val="tx1"/>
                </a:solidFill>
              </a:rPr>
              <a:t>できる</a:t>
            </a:r>
            <a:r>
              <a:rPr kumimoji="1" lang="ja-JP" altLang="en-US">
                <a:solidFill>
                  <a:schemeClr val="tx1"/>
                </a:solidFill>
              </a:rPr>
              <a:t>変動</a:t>
            </a:r>
          </a:p>
        </p:txBody>
      </p:sp>
    </p:spTree>
    <p:extLst>
      <p:ext uri="{BB962C8B-B14F-4D97-AF65-F5344CB8AC3E}">
        <p14:creationId xmlns:p14="http://schemas.microsoft.com/office/powerpoint/2010/main" val="56932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3B5E74-FEDF-0F0C-83FA-9A1BE0CA2E9B}"/>
              </a:ext>
            </a:extLst>
          </p:cNvPr>
          <p:cNvSpPr>
            <a:spLocks noGrp="1"/>
          </p:cNvSpPr>
          <p:nvPr>
            <p:ph type="title"/>
          </p:nvPr>
        </p:nvSpPr>
        <p:spPr/>
        <p:txBody>
          <a:bodyPr/>
          <a:lstStyle/>
          <a:p>
            <a:r>
              <a:rPr kumimoji="1" lang="en-US" altLang="ja-JP" dirty="0"/>
              <a:t>R</a:t>
            </a:r>
            <a:r>
              <a:rPr kumimoji="1" lang="ja-JP" altLang="en-US"/>
              <a:t>で因子分析実践</a:t>
            </a:r>
          </a:p>
        </p:txBody>
      </p:sp>
      <p:sp>
        <p:nvSpPr>
          <p:cNvPr id="3" name="コンテンツ プレースホルダー 2">
            <a:extLst>
              <a:ext uri="{FF2B5EF4-FFF2-40B4-BE49-F238E27FC236}">
                <a16:creationId xmlns:a16="http://schemas.microsoft.com/office/drawing/2014/main" id="{B66A1312-E984-ADF1-72CF-186264D2B073}"/>
              </a:ext>
            </a:extLst>
          </p:cNvPr>
          <p:cNvSpPr>
            <a:spLocks noGrp="1"/>
          </p:cNvSpPr>
          <p:nvPr>
            <p:ph idx="1"/>
          </p:nvPr>
        </p:nvSpPr>
        <p:spPr/>
        <p:txBody>
          <a:bodyPr/>
          <a:lstStyle/>
          <a:p>
            <a:r>
              <a:rPr kumimoji="1" lang="ja-JP" altLang="en-US"/>
              <a:t>第３４回主成分分析でつかった魚形質のデータを分析．</a:t>
            </a:r>
            <a:endParaRPr kumimoji="1" lang="en-US" altLang="ja-JP" dirty="0"/>
          </a:p>
          <a:p>
            <a:endParaRPr lang="en-US" altLang="ja-JP" dirty="0"/>
          </a:p>
          <a:p>
            <a:r>
              <a:rPr lang="en-US" altLang="ja-JP" dirty="0"/>
              <a:t>R</a:t>
            </a:r>
            <a:r>
              <a:rPr lang="ja-JP" altLang="en-US"/>
              <a:t>では</a:t>
            </a:r>
            <a:r>
              <a:rPr lang="en-US" altLang="ja-JP" dirty="0" err="1"/>
              <a:t>factanal</a:t>
            </a:r>
            <a:r>
              <a:rPr lang="en-US" altLang="ja-JP" dirty="0"/>
              <a:t>()</a:t>
            </a:r>
            <a:r>
              <a:rPr kumimoji="1" lang="ja-JP" altLang="en-US"/>
              <a:t>関数で解析できる．</a:t>
            </a:r>
            <a:endParaRPr kumimoji="1" lang="en-US" altLang="ja-JP" dirty="0"/>
          </a:p>
          <a:p>
            <a:endParaRPr lang="en-US" altLang="ja-JP" dirty="0"/>
          </a:p>
          <a:p>
            <a:r>
              <a:rPr kumimoji="1" lang="ja-JP" altLang="en-US"/>
              <a:t>引数は解析対象の多変量オブジェクトと因子数</a:t>
            </a:r>
            <a:r>
              <a:rPr lang="ja-JP" altLang="en-US"/>
              <a:t>、因子間相関の回転</a:t>
            </a:r>
            <a:r>
              <a:rPr kumimoji="1" lang="ja-JP" altLang="en-US"/>
              <a:t>．</a:t>
            </a:r>
            <a:endParaRPr kumimoji="1" lang="en-US" altLang="ja-JP" dirty="0"/>
          </a:p>
          <a:p>
            <a:pPr lvl="1"/>
            <a:r>
              <a:rPr lang="ja-JP" altLang="en-US"/>
              <a:t>因子数は、相関行列の固有値で１以上のものなどを使う．</a:t>
            </a:r>
            <a:endParaRPr kumimoji="1" lang="en-US" altLang="ja-JP" dirty="0"/>
          </a:p>
        </p:txBody>
      </p:sp>
    </p:spTree>
    <p:extLst>
      <p:ext uri="{BB962C8B-B14F-4D97-AF65-F5344CB8AC3E}">
        <p14:creationId xmlns:p14="http://schemas.microsoft.com/office/powerpoint/2010/main" val="1278028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7EA2CB-1B35-791D-64DA-30BC23834A19}"/>
              </a:ext>
            </a:extLst>
          </p:cNvPr>
          <p:cNvSpPr>
            <a:spLocks noGrp="1"/>
          </p:cNvSpPr>
          <p:nvPr>
            <p:ph type="title"/>
          </p:nvPr>
        </p:nvSpPr>
        <p:spPr/>
        <p:txBody>
          <a:bodyPr/>
          <a:lstStyle/>
          <a:p>
            <a:r>
              <a:rPr kumimoji="1" lang="ja-JP" altLang="en-US"/>
              <a:t>時間方向・空間方向への拡張</a:t>
            </a:r>
          </a:p>
        </p:txBody>
      </p:sp>
      <p:sp>
        <p:nvSpPr>
          <p:cNvPr id="31" name="テキスト プレースホルダー 30">
            <a:extLst>
              <a:ext uri="{FF2B5EF4-FFF2-40B4-BE49-F238E27FC236}">
                <a16:creationId xmlns:a16="http://schemas.microsoft.com/office/drawing/2014/main" id="{62808FD9-57A6-A23A-66FE-CE4FAE46D392}"/>
              </a:ext>
            </a:extLst>
          </p:cNvPr>
          <p:cNvSpPr>
            <a:spLocks noGrp="1"/>
          </p:cNvSpPr>
          <p:nvPr>
            <p:ph type="body" idx="1"/>
          </p:nvPr>
        </p:nvSpPr>
        <p:spPr>
          <a:xfrm>
            <a:off x="839788" y="1380294"/>
            <a:ext cx="5157787" cy="487848"/>
          </a:xfrm>
        </p:spPr>
        <p:txBody>
          <a:bodyPr/>
          <a:lstStyle/>
          <a:p>
            <a:r>
              <a:rPr kumimoji="1" lang="en-US" altLang="ja-JP" b="0" dirty="0"/>
              <a:t>Dynamic Factor Analysis (DFA)</a:t>
            </a:r>
            <a:endParaRPr lang="en-US" altLang="ja-JP" b="0" dirty="0"/>
          </a:p>
        </p:txBody>
      </p:sp>
      <p:sp>
        <p:nvSpPr>
          <p:cNvPr id="3" name="コンテンツ プレースホルダー 2">
            <a:extLst>
              <a:ext uri="{FF2B5EF4-FFF2-40B4-BE49-F238E27FC236}">
                <a16:creationId xmlns:a16="http://schemas.microsoft.com/office/drawing/2014/main" id="{31BFF4FF-B028-1685-D356-9DF78CF21C87}"/>
              </a:ext>
            </a:extLst>
          </p:cNvPr>
          <p:cNvSpPr>
            <a:spLocks noGrp="1"/>
          </p:cNvSpPr>
          <p:nvPr>
            <p:ph sz="half" idx="2"/>
          </p:nvPr>
        </p:nvSpPr>
        <p:spPr/>
        <p:txBody>
          <a:bodyPr/>
          <a:lstStyle/>
          <a:p>
            <a:pPr lvl="1"/>
            <a:endParaRPr kumimoji="1" lang="en-US" altLang="ja-JP" dirty="0"/>
          </a:p>
          <a:p>
            <a:pPr marL="457200" lvl="1" indent="0">
              <a:buNone/>
            </a:pPr>
            <a:endParaRPr kumimoji="1" lang="en-US" altLang="ja-JP" dirty="0"/>
          </a:p>
        </p:txBody>
      </p:sp>
      <p:sp>
        <p:nvSpPr>
          <p:cNvPr id="32" name="テキスト プレースホルダー 31">
            <a:extLst>
              <a:ext uri="{FF2B5EF4-FFF2-40B4-BE49-F238E27FC236}">
                <a16:creationId xmlns:a16="http://schemas.microsoft.com/office/drawing/2014/main" id="{757B8315-67AB-9412-46B5-D8CC4D55FFEC}"/>
              </a:ext>
            </a:extLst>
          </p:cNvPr>
          <p:cNvSpPr>
            <a:spLocks noGrp="1"/>
          </p:cNvSpPr>
          <p:nvPr>
            <p:ph type="body" sz="quarter" idx="3"/>
          </p:nvPr>
        </p:nvSpPr>
        <p:spPr>
          <a:xfrm>
            <a:off x="6172200" y="1380294"/>
            <a:ext cx="5183188" cy="487848"/>
          </a:xfrm>
        </p:spPr>
        <p:txBody>
          <a:bodyPr/>
          <a:lstStyle/>
          <a:p>
            <a:r>
              <a:rPr kumimoji="1" lang="en-US" altLang="ja-JP" b="0" dirty="0"/>
              <a:t> Spatial Factor Analysis (SFA)</a:t>
            </a:r>
          </a:p>
        </p:txBody>
      </p:sp>
      <p:sp>
        <p:nvSpPr>
          <p:cNvPr id="33" name="コンテンツ プレースホルダー 32">
            <a:extLst>
              <a:ext uri="{FF2B5EF4-FFF2-40B4-BE49-F238E27FC236}">
                <a16:creationId xmlns:a16="http://schemas.microsoft.com/office/drawing/2014/main" id="{0AE0623F-50FA-A318-E3FB-5D84253016F0}"/>
              </a:ext>
            </a:extLst>
          </p:cNvPr>
          <p:cNvSpPr>
            <a:spLocks noGrp="1"/>
          </p:cNvSpPr>
          <p:nvPr>
            <p:ph sz="quarter" idx="4"/>
          </p:nvPr>
        </p:nvSpPr>
        <p:spPr/>
        <p:txBody>
          <a:bodyPr/>
          <a:lstStyle/>
          <a:p>
            <a:endParaRPr lang="ja-JP" altLang="en-US"/>
          </a:p>
        </p:txBody>
      </p:sp>
      <p:grpSp>
        <p:nvGrpSpPr>
          <p:cNvPr id="4" name="図形グループ 28">
            <a:extLst>
              <a:ext uri="{FF2B5EF4-FFF2-40B4-BE49-F238E27FC236}">
                <a16:creationId xmlns:a16="http://schemas.microsoft.com/office/drawing/2014/main" id="{44B0C46F-A8B9-BA54-0612-EFBB101AD412}"/>
              </a:ext>
            </a:extLst>
          </p:cNvPr>
          <p:cNvGrpSpPr/>
          <p:nvPr/>
        </p:nvGrpSpPr>
        <p:grpSpPr>
          <a:xfrm flipH="1">
            <a:off x="2803624" y="2688861"/>
            <a:ext cx="2556871" cy="4043222"/>
            <a:chOff x="4996453" y="1778526"/>
            <a:chExt cx="3682655" cy="4723753"/>
          </a:xfrm>
        </p:grpSpPr>
        <p:sp>
          <p:nvSpPr>
            <p:cNvPr id="5" name="角丸四角形 4">
              <a:extLst>
                <a:ext uri="{FF2B5EF4-FFF2-40B4-BE49-F238E27FC236}">
                  <a16:creationId xmlns:a16="http://schemas.microsoft.com/office/drawing/2014/main" id="{ECE766DE-694E-A18F-AAE1-32B406DA3646}"/>
                </a:ext>
              </a:extLst>
            </p:cNvPr>
            <p:cNvSpPr/>
            <p:nvPr/>
          </p:nvSpPr>
          <p:spPr>
            <a:xfrm>
              <a:off x="4996453" y="2759118"/>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観測２</a:t>
              </a:r>
              <a:r>
                <a:rPr lang="en-US" altLang="ja-JP" sz="1400" dirty="0"/>
                <a:t>t2</a:t>
              </a:r>
              <a:endParaRPr lang="ja-JP" altLang="en-US" sz="1400" dirty="0"/>
            </a:p>
          </p:txBody>
        </p:sp>
        <p:sp>
          <p:nvSpPr>
            <p:cNvPr id="6" name="角丸四角形 5">
              <a:extLst>
                <a:ext uri="{FF2B5EF4-FFF2-40B4-BE49-F238E27FC236}">
                  <a16:creationId xmlns:a16="http://schemas.microsoft.com/office/drawing/2014/main" id="{BD43D283-9287-A629-3796-FA7C90CD581A}"/>
                </a:ext>
              </a:extLst>
            </p:cNvPr>
            <p:cNvSpPr/>
            <p:nvPr/>
          </p:nvSpPr>
          <p:spPr>
            <a:xfrm>
              <a:off x="4996453" y="3739710"/>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観測３</a:t>
              </a:r>
              <a:r>
                <a:rPr lang="en-US" altLang="ja-JP" sz="1400" dirty="0"/>
                <a:t>t2</a:t>
              </a:r>
              <a:endParaRPr lang="ja-JP" altLang="en-US" sz="1400" dirty="0"/>
            </a:p>
          </p:txBody>
        </p:sp>
        <p:sp>
          <p:nvSpPr>
            <p:cNvPr id="7" name="角丸四角形 6">
              <a:extLst>
                <a:ext uri="{FF2B5EF4-FFF2-40B4-BE49-F238E27FC236}">
                  <a16:creationId xmlns:a16="http://schemas.microsoft.com/office/drawing/2014/main" id="{9B557C2D-A4A7-1783-658F-84395EC71102}"/>
                </a:ext>
              </a:extLst>
            </p:cNvPr>
            <p:cNvSpPr/>
            <p:nvPr/>
          </p:nvSpPr>
          <p:spPr>
            <a:xfrm>
              <a:off x="4996453" y="1778526"/>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観測１</a:t>
              </a:r>
              <a:r>
                <a:rPr lang="en-US" altLang="ja-JP" sz="1400" dirty="0"/>
                <a:t>t2</a:t>
              </a:r>
              <a:endParaRPr lang="ja-JP" altLang="en-US" sz="1400" dirty="0"/>
            </a:p>
          </p:txBody>
        </p:sp>
        <p:sp>
          <p:nvSpPr>
            <p:cNvPr id="8" name="角丸四角形 7">
              <a:extLst>
                <a:ext uri="{FF2B5EF4-FFF2-40B4-BE49-F238E27FC236}">
                  <a16:creationId xmlns:a16="http://schemas.microsoft.com/office/drawing/2014/main" id="{6C10F95D-2121-9084-562A-FADEC1A0B43D}"/>
                </a:ext>
              </a:extLst>
            </p:cNvPr>
            <p:cNvSpPr/>
            <p:nvPr/>
          </p:nvSpPr>
          <p:spPr>
            <a:xfrm>
              <a:off x="4996453" y="5700894"/>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a:t>
              </a:r>
              <a:endParaRPr lang="en-US" altLang="ja-JP" sz="1400" dirty="0"/>
            </a:p>
            <a:p>
              <a:pPr algn="ctr"/>
              <a:r>
                <a:rPr lang="en-US" altLang="ja-JP" sz="1400" dirty="0"/>
                <a:t>nt2</a:t>
              </a:r>
              <a:endParaRPr lang="ja-JP" altLang="en-US" sz="1400" dirty="0"/>
            </a:p>
          </p:txBody>
        </p:sp>
        <p:sp>
          <p:nvSpPr>
            <p:cNvPr id="9" name="円/楕円 8">
              <a:extLst>
                <a:ext uri="{FF2B5EF4-FFF2-40B4-BE49-F238E27FC236}">
                  <a16:creationId xmlns:a16="http://schemas.microsoft.com/office/drawing/2014/main" id="{73994CFE-4D19-DA15-F6C4-BCAC17C17AD5}"/>
                </a:ext>
              </a:extLst>
            </p:cNvPr>
            <p:cNvSpPr/>
            <p:nvPr/>
          </p:nvSpPr>
          <p:spPr>
            <a:xfrm>
              <a:off x="7215671" y="2415599"/>
              <a:ext cx="146343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1</a:t>
              </a:r>
            </a:p>
            <a:p>
              <a:pPr algn="ctr"/>
              <a:r>
                <a:rPr lang="en-US" altLang="ja-JP" sz="1400" dirty="0">
                  <a:ln>
                    <a:solidFill>
                      <a:sysClr val="windowText" lastClr="000000"/>
                    </a:solidFill>
                  </a:ln>
                  <a:noFill/>
                </a:rPr>
                <a:t>t2</a:t>
              </a:r>
            </a:p>
          </p:txBody>
        </p:sp>
        <p:sp>
          <p:nvSpPr>
            <p:cNvPr id="10" name="テキスト ボックス 9">
              <a:extLst>
                <a:ext uri="{FF2B5EF4-FFF2-40B4-BE49-F238E27FC236}">
                  <a16:creationId xmlns:a16="http://schemas.microsoft.com/office/drawing/2014/main" id="{8DBDC7E0-7222-55E7-FEE9-896041EADA80}"/>
                </a:ext>
              </a:extLst>
            </p:cNvPr>
            <p:cNvSpPr txBox="1"/>
            <p:nvPr/>
          </p:nvSpPr>
          <p:spPr>
            <a:xfrm rot="5400000">
              <a:off x="5021025" y="4986197"/>
              <a:ext cx="824160" cy="345375"/>
            </a:xfrm>
            <a:prstGeom prst="rect">
              <a:avLst/>
            </a:prstGeom>
            <a:noFill/>
          </p:spPr>
          <p:txBody>
            <a:bodyPr wrap="none" rtlCol="0">
              <a:spAutoFit/>
            </a:bodyPr>
            <a:lstStyle/>
            <a:p>
              <a:r>
                <a:rPr lang="ja-JP" altLang="en-US" sz="1400" dirty="0"/>
                <a:t>・・・</a:t>
              </a:r>
            </a:p>
          </p:txBody>
        </p:sp>
        <p:sp>
          <p:nvSpPr>
            <p:cNvPr id="11" name="円/楕円 10">
              <a:extLst>
                <a:ext uri="{FF2B5EF4-FFF2-40B4-BE49-F238E27FC236}">
                  <a16:creationId xmlns:a16="http://schemas.microsoft.com/office/drawing/2014/main" id="{63C222B5-C32C-EBE1-0E7D-67CBFB667832}"/>
                </a:ext>
              </a:extLst>
            </p:cNvPr>
            <p:cNvSpPr/>
            <p:nvPr/>
          </p:nvSpPr>
          <p:spPr>
            <a:xfrm>
              <a:off x="7215671" y="3547949"/>
              <a:ext cx="146343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2</a:t>
              </a:r>
            </a:p>
            <a:p>
              <a:pPr algn="ctr"/>
              <a:r>
                <a:rPr lang="en-US" altLang="ja-JP" sz="1400" dirty="0">
                  <a:ln>
                    <a:solidFill>
                      <a:sysClr val="windowText" lastClr="000000"/>
                    </a:solidFill>
                  </a:ln>
                  <a:noFill/>
                </a:rPr>
                <a:t>t2</a:t>
              </a:r>
            </a:p>
          </p:txBody>
        </p:sp>
        <p:sp>
          <p:nvSpPr>
            <p:cNvPr id="12" name="円/楕円 11">
              <a:extLst>
                <a:ext uri="{FF2B5EF4-FFF2-40B4-BE49-F238E27FC236}">
                  <a16:creationId xmlns:a16="http://schemas.microsoft.com/office/drawing/2014/main" id="{D48FBFF6-5960-8B37-B8C9-FE78A1EE3AEF}"/>
                </a:ext>
              </a:extLst>
            </p:cNvPr>
            <p:cNvSpPr/>
            <p:nvPr/>
          </p:nvSpPr>
          <p:spPr>
            <a:xfrm>
              <a:off x="7215671" y="4680299"/>
              <a:ext cx="146343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3</a:t>
              </a:r>
            </a:p>
            <a:p>
              <a:pPr algn="ctr"/>
              <a:r>
                <a:rPr lang="en-US" altLang="ja-JP" sz="1400" dirty="0">
                  <a:ln>
                    <a:solidFill>
                      <a:sysClr val="windowText" lastClr="000000"/>
                    </a:solidFill>
                  </a:ln>
                  <a:noFill/>
                </a:rPr>
                <a:t>t2</a:t>
              </a:r>
            </a:p>
          </p:txBody>
        </p:sp>
        <p:cxnSp>
          <p:nvCxnSpPr>
            <p:cNvPr id="13" name="直線矢印コネクタ 12">
              <a:extLst>
                <a:ext uri="{FF2B5EF4-FFF2-40B4-BE49-F238E27FC236}">
                  <a16:creationId xmlns:a16="http://schemas.microsoft.com/office/drawing/2014/main" id="{78C18FDB-5204-699D-D8C8-C036F029C6A3}"/>
                </a:ext>
              </a:extLst>
            </p:cNvPr>
            <p:cNvCxnSpPr/>
            <p:nvPr/>
          </p:nvCxnSpPr>
          <p:spPr>
            <a:xfrm flipH="1" flipV="1">
              <a:off x="5869757" y="2179219"/>
              <a:ext cx="1345914" cy="7329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F92DCF3-696A-6C99-7E7F-4C4C6FC78244}"/>
                </a:ext>
              </a:extLst>
            </p:cNvPr>
            <p:cNvCxnSpPr/>
            <p:nvPr/>
          </p:nvCxnSpPr>
          <p:spPr>
            <a:xfrm flipH="1" flipV="1">
              <a:off x="5869757" y="2179219"/>
              <a:ext cx="1345914" cy="1865300"/>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D02E9460-F975-6968-98CA-54929C6AF74F}"/>
                </a:ext>
              </a:extLst>
            </p:cNvPr>
            <p:cNvCxnSpPr/>
            <p:nvPr/>
          </p:nvCxnSpPr>
          <p:spPr>
            <a:xfrm flipH="1" flipV="1">
              <a:off x="5869757" y="2179219"/>
              <a:ext cx="1345914" cy="29976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166EBBD-ECFB-2499-E49B-E4984FEB33EF}"/>
                </a:ext>
              </a:extLst>
            </p:cNvPr>
            <p:cNvSpPr txBox="1"/>
            <p:nvPr/>
          </p:nvSpPr>
          <p:spPr>
            <a:xfrm>
              <a:off x="5811697" y="1806362"/>
              <a:ext cx="975648" cy="359580"/>
            </a:xfrm>
            <a:prstGeom prst="rect">
              <a:avLst/>
            </a:prstGeom>
            <a:noFill/>
          </p:spPr>
          <p:txBody>
            <a:bodyPr wrap="square" rtlCol="0">
              <a:spAutoFit/>
            </a:bodyPr>
            <a:lstStyle/>
            <a:p>
              <a:r>
                <a:rPr lang="en-US" altLang="ja-JP" sz="1400" dirty="0"/>
                <a:t>+ε</a:t>
              </a:r>
              <a:r>
                <a:rPr lang="en-US" altLang="ja-JP" sz="1400" baseline="-25000" dirty="0"/>
                <a:t>1t2</a:t>
              </a:r>
              <a:endParaRPr lang="ja-JP" altLang="en-US" sz="1400" baseline="-25000" dirty="0"/>
            </a:p>
          </p:txBody>
        </p:sp>
        <p:cxnSp>
          <p:nvCxnSpPr>
            <p:cNvPr id="17" name="直線矢印コネクタ 16">
              <a:extLst>
                <a:ext uri="{FF2B5EF4-FFF2-40B4-BE49-F238E27FC236}">
                  <a16:creationId xmlns:a16="http://schemas.microsoft.com/office/drawing/2014/main" id="{6A6F3509-3128-A40E-F2B7-AA8753546E07}"/>
                </a:ext>
              </a:extLst>
            </p:cNvPr>
            <p:cNvCxnSpPr/>
            <p:nvPr/>
          </p:nvCxnSpPr>
          <p:spPr>
            <a:xfrm flipH="1">
              <a:off x="5869757" y="2912169"/>
              <a:ext cx="1345914" cy="247642"/>
            </a:xfrm>
            <a:prstGeom prst="straightConnector1">
              <a:avLst/>
            </a:prstGeom>
            <a:ln w="3175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0346FE5-E126-5121-4190-DAA96FEA5047}"/>
                </a:ext>
              </a:extLst>
            </p:cNvPr>
            <p:cNvCxnSpPr/>
            <p:nvPr/>
          </p:nvCxnSpPr>
          <p:spPr>
            <a:xfrm flipH="1" flipV="1">
              <a:off x="5869757" y="3159811"/>
              <a:ext cx="1345914" cy="88470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424D6B0-4681-D599-E5DF-A60AB52B9E81}"/>
                </a:ext>
              </a:extLst>
            </p:cNvPr>
            <p:cNvCxnSpPr/>
            <p:nvPr/>
          </p:nvCxnSpPr>
          <p:spPr>
            <a:xfrm flipH="1" flipV="1">
              <a:off x="5869757" y="3159811"/>
              <a:ext cx="1345914" cy="2017058"/>
            </a:xfrm>
            <a:prstGeom prst="straightConnector1">
              <a:avLst/>
            </a:prstGeom>
            <a:ln w="285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BECB805-6093-467D-0AD3-ECE5974C3A7C}"/>
                </a:ext>
              </a:extLst>
            </p:cNvPr>
            <p:cNvCxnSpPr/>
            <p:nvPr/>
          </p:nvCxnSpPr>
          <p:spPr>
            <a:xfrm flipH="1">
              <a:off x="5869757" y="2912169"/>
              <a:ext cx="1345914" cy="1228234"/>
            </a:xfrm>
            <a:prstGeom prst="straightConnector1">
              <a:avLst/>
            </a:prstGeom>
            <a:ln w="222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049B566-3D3C-BF79-CC74-29D76BF43B54}"/>
                </a:ext>
              </a:extLst>
            </p:cNvPr>
            <p:cNvCxnSpPr/>
            <p:nvPr/>
          </p:nvCxnSpPr>
          <p:spPr>
            <a:xfrm flipH="1">
              <a:off x="5869757" y="4044519"/>
              <a:ext cx="1345914" cy="95884"/>
            </a:xfrm>
            <a:prstGeom prst="straightConnector1">
              <a:avLst/>
            </a:prstGeom>
            <a:ln w="317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559E7D0-9417-CBF8-D7C7-4AF66EEEE82E}"/>
                </a:ext>
              </a:extLst>
            </p:cNvPr>
            <p:cNvCxnSpPr/>
            <p:nvPr/>
          </p:nvCxnSpPr>
          <p:spPr>
            <a:xfrm flipH="1" flipV="1">
              <a:off x="5869757" y="4140403"/>
              <a:ext cx="1345914" cy="103646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C553C33-D699-D2D9-7AAF-002B5EE3CD85}"/>
                </a:ext>
              </a:extLst>
            </p:cNvPr>
            <p:cNvCxnSpPr/>
            <p:nvPr/>
          </p:nvCxnSpPr>
          <p:spPr>
            <a:xfrm flipH="1">
              <a:off x="5869757" y="2912169"/>
              <a:ext cx="1345914" cy="3189418"/>
            </a:xfrm>
            <a:prstGeom prst="straightConnector1">
              <a:avLst/>
            </a:prstGeom>
            <a:ln w="381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D1C784F9-C9BC-5038-634D-108C836939D5}"/>
                </a:ext>
              </a:extLst>
            </p:cNvPr>
            <p:cNvCxnSpPr/>
            <p:nvPr/>
          </p:nvCxnSpPr>
          <p:spPr>
            <a:xfrm flipH="1">
              <a:off x="5869757" y="4044519"/>
              <a:ext cx="1345914" cy="2057068"/>
            </a:xfrm>
            <a:prstGeom prst="straightConnector1">
              <a:avLst/>
            </a:prstGeom>
            <a:ln w="349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624D115-302E-1DB6-28CC-FEF6D59755A7}"/>
                </a:ext>
              </a:extLst>
            </p:cNvPr>
            <p:cNvCxnSpPr/>
            <p:nvPr/>
          </p:nvCxnSpPr>
          <p:spPr>
            <a:xfrm flipH="1">
              <a:off x="5869757" y="5176869"/>
              <a:ext cx="1345914" cy="92471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26CB788-632F-F63F-00BD-779024EC9FC0}"/>
                </a:ext>
              </a:extLst>
            </p:cNvPr>
            <p:cNvSpPr txBox="1"/>
            <p:nvPr/>
          </p:nvSpPr>
          <p:spPr>
            <a:xfrm>
              <a:off x="5699543" y="2785776"/>
              <a:ext cx="1087799" cy="359580"/>
            </a:xfrm>
            <a:prstGeom prst="rect">
              <a:avLst/>
            </a:prstGeom>
            <a:noFill/>
          </p:spPr>
          <p:txBody>
            <a:bodyPr wrap="square" rtlCol="0">
              <a:spAutoFit/>
            </a:bodyPr>
            <a:lstStyle/>
            <a:p>
              <a:r>
                <a:rPr lang="en-US" altLang="ja-JP" sz="1400" dirty="0"/>
                <a:t>+ε</a:t>
              </a:r>
              <a:r>
                <a:rPr lang="en-US" altLang="ja-JP" sz="1400" baseline="-25000" dirty="0"/>
                <a:t>2t2</a:t>
              </a:r>
              <a:endParaRPr lang="ja-JP" altLang="en-US" sz="1400" baseline="-25000" dirty="0"/>
            </a:p>
          </p:txBody>
        </p:sp>
        <p:sp>
          <p:nvSpPr>
            <p:cNvPr id="27" name="テキスト ボックス 26">
              <a:extLst>
                <a:ext uri="{FF2B5EF4-FFF2-40B4-BE49-F238E27FC236}">
                  <a16:creationId xmlns:a16="http://schemas.microsoft.com/office/drawing/2014/main" id="{C9A4F3E8-C9F9-5FB4-A3F5-5B7BE8A49951}"/>
                </a:ext>
              </a:extLst>
            </p:cNvPr>
            <p:cNvSpPr txBox="1"/>
            <p:nvPr/>
          </p:nvSpPr>
          <p:spPr>
            <a:xfrm>
              <a:off x="5733077" y="3763898"/>
              <a:ext cx="1054266" cy="359580"/>
            </a:xfrm>
            <a:prstGeom prst="rect">
              <a:avLst/>
            </a:prstGeom>
            <a:noFill/>
          </p:spPr>
          <p:txBody>
            <a:bodyPr wrap="square" rtlCol="0">
              <a:spAutoFit/>
            </a:bodyPr>
            <a:lstStyle/>
            <a:p>
              <a:r>
                <a:rPr lang="en-US" altLang="ja-JP" sz="1400" dirty="0"/>
                <a:t>+ε</a:t>
              </a:r>
              <a:r>
                <a:rPr lang="en-US" altLang="ja-JP" sz="1400" baseline="-25000" dirty="0"/>
                <a:t>3t2</a:t>
              </a:r>
              <a:endParaRPr lang="ja-JP" altLang="en-US" sz="1400" baseline="-25000" dirty="0"/>
            </a:p>
          </p:txBody>
        </p:sp>
        <p:sp>
          <p:nvSpPr>
            <p:cNvPr id="28" name="テキスト ボックス 27">
              <a:extLst>
                <a:ext uri="{FF2B5EF4-FFF2-40B4-BE49-F238E27FC236}">
                  <a16:creationId xmlns:a16="http://schemas.microsoft.com/office/drawing/2014/main" id="{476A71F4-6B61-8A14-9E97-D601AA790EDB}"/>
                </a:ext>
              </a:extLst>
            </p:cNvPr>
            <p:cNvSpPr txBox="1"/>
            <p:nvPr/>
          </p:nvSpPr>
          <p:spPr>
            <a:xfrm>
              <a:off x="5811696" y="6099917"/>
              <a:ext cx="975649" cy="361754"/>
            </a:xfrm>
            <a:prstGeom prst="rect">
              <a:avLst/>
            </a:prstGeom>
            <a:noFill/>
          </p:spPr>
          <p:txBody>
            <a:bodyPr wrap="square" rtlCol="0">
              <a:spAutoFit/>
            </a:bodyPr>
            <a:lstStyle/>
            <a:p>
              <a:r>
                <a:rPr lang="en-US" altLang="ja-JP" sz="1400" dirty="0"/>
                <a:t>+ε</a:t>
              </a:r>
              <a:r>
                <a:rPr lang="en-US" altLang="ja-JP" sz="1400" baseline="-25000" dirty="0"/>
                <a:t>nt2</a:t>
              </a:r>
              <a:endParaRPr lang="ja-JP" altLang="en-US" sz="1400" baseline="-25000" dirty="0"/>
            </a:p>
          </p:txBody>
        </p:sp>
      </p:grpSp>
      <p:grpSp>
        <p:nvGrpSpPr>
          <p:cNvPr id="34" name="図形グループ 28">
            <a:extLst>
              <a:ext uri="{FF2B5EF4-FFF2-40B4-BE49-F238E27FC236}">
                <a16:creationId xmlns:a16="http://schemas.microsoft.com/office/drawing/2014/main" id="{F2CE435E-ED83-8C81-439D-5F8CC2A26B68}"/>
              </a:ext>
            </a:extLst>
          </p:cNvPr>
          <p:cNvGrpSpPr/>
          <p:nvPr/>
        </p:nvGrpSpPr>
        <p:grpSpPr>
          <a:xfrm flipH="1">
            <a:off x="97924" y="1868142"/>
            <a:ext cx="2620319" cy="4043222"/>
            <a:chOff x="4996453" y="1778526"/>
            <a:chExt cx="3774039" cy="4723753"/>
          </a:xfrm>
        </p:grpSpPr>
        <p:sp>
          <p:nvSpPr>
            <p:cNvPr id="35" name="角丸四角形 34">
              <a:extLst>
                <a:ext uri="{FF2B5EF4-FFF2-40B4-BE49-F238E27FC236}">
                  <a16:creationId xmlns:a16="http://schemas.microsoft.com/office/drawing/2014/main" id="{E9F26873-08E7-7D93-29E8-B196E5DDDEF7}"/>
                </a:ext>
              </a:extLst>
            </p:cNvPr>
            <p:cNvSpPr/>
            <p:nvPr/>
          </p:nvSpPr>
          <p:spPr>
            <a:xfrm>
              <a:off x="4996453" y="2759118"/>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観測２</a:t>
              </a:r>
              <a:r>
                <a:rPr lang="en-US" altLang="ja-JP" sz="1400" dirty="0"/>
                <a:t>t1</a:t>
              </a:r>
              <a:endParaRPr lang="ja-JP" altLang="en-US" sz="1400" dirty="0"/>
            </a:p>
          </p:txBody>
        </p:sp>
        <p:sp>
          <p:nvSpPr>
            <p:cNvPr id="36" name="角丸四角形 35">
              <a:extLst>
                <a:ext uri="{FF2B5EF4-FFF2-40B4-BE49-F238E27FC236}">
                  <a16:creationId xmlns:a16="http://schemas.microsoft.com/office/drawing/2014/main" id="{93A89D3B-42EE-DD7A-7DE8-EFC8DD1A8B43}"/>
                </a:ext>
              </a:extLst>
            </p:cNvPr>
            <p:cNvSpPr/>
            <p:nvPr/>
          </p:nvSpPr>
          <p:spPr>
            <a:xfrm>
              <a:off x="4996453" y="3739711"/>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観測３</a:t>
              </a:r>
              <a:r>
                <a:rPr lang="en-US" altLang="ja-JP" sz="1400" dirty="0"/>
                <a:t>t1</a:t>
              </a:r>
              <a:endParaRPr lang="ja-JP" altLang="en-US" sz="1400" dirty="0"/>
            </a:p>
          </p:txBody>
        </p:sp>
        <p:sp>
          <p:nvSpPr>
            <p:cNvPr id="37" name="角丸四角形 36">
              <a:extLst>
                <a:ext uri="{FF2B5EF4-FFF2-40B4-BE49-F238E27FC236}">
                  <a16:creationId xmlns:a16="http://schemas.microsoft.com/office/drawing/2014/main" id="{778699A9-4D35-AF0B-83CA-1F06E82FA875}"/>
                </a:ext>
              </a:extLst>
            </p:cNvPr>
            <p:cNvSpPr/>
            <p:nvPr/>
          </p:nvSpPr>
          <p:spPr>
            <a:xfrm>
              <a:off x="4996453" y="1778526"/>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観測１</a:t>
              </a:r>
              <a:r>
                <a:rPr lang="en-US" altLang="ja-JP" sz="1400" dirty="0"/>
                <a:t>t1</a:t>
              </a:r>
              <a:endParaRPr lang="ja-JP" altLang="en-US" sz="1400" dirty="0"/>
            </a:p>
          </p:txBody>
        </p:sp>
        <p:sp>
          <p:nvSpPr>
            <p:cNvPr id="38" name="角丸四角形 37">
              <a:extLst>
                <a:ext uri="{FF2B5EF4-FFF2-40B4-BE49-F238E27FC236}">
                  <a16:creationId xmlns:a16="http://schemas.microsoft.com/office/drawing/2014/main" id="{82EB003C-B6B8-85BF-794E-1E8E7A5D028C}"/>
                </a:ext>
              </a:extLst>
            </p:cNvPr>
            <p:cNvSpPr/>
            <p:nvPr/>
          </p:nvSpPr>
          <p:spPr>
            <a:xfrm>
              <a:off x="4996453" y="5700894"/>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a:t>
              </a:r>
              <a:endParaRPr lang="en-US" altLang="ja-JP" sz="1400" dirty="0"/>
            </a:p>
            <a:p>
              <a:pPr algn="ctr"/>
              <a:r>
                <a:rPr lang="en-US" altLang="ja-JP" sz="1400" dirty="0"/>
                <a:t>nt1</a:t>
              </a:r>
              <a:endParaRPr lang="ja-JP" altLang="en-US" sz="1400" dirty="0"/>
            </a:p>
          </p:txBody>
        </p:sp>
        <p:sp>
          <p:nvSpPr>
            <p:cNvPr id="39" name="円/楕円 38">
              <a:extLst>
                <a:ext uri="{FF2B5EF4-FFF2-40B4-BE49-F238E27FC236}">
                  <a16:creationId xmlns:a16="http://schemas.microsoft.com/office/drawing/2014/main" id="{0C40F411-36F1-E751-3439-D72831CFDC8A}"/>
                </a:ext>
              </a:extLst>
            </p:cNvPr>
            <p:cNvSpPr/>
            <p:nvPr/>
          </p:nvSpPr>
          <p:spPr>
            <a:xfrm>
              <a:off x="7215675" y="2415599"/>
              <a:ext cx="155481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1</a:t>
              </a:r>
            </a:p>
            <a:p>
              <a:pPr algn="ctr"/>
              <a:r>
                <a:rPr lang="en-US" altLang="ja-JP" sz="1400" dirty="0">
                  <a:ln>
                    <a:solidFill>
                      <a:sysClr val="windowText" lastClr="000000"/>
                    </a:solidFill>
                  </a:ln>
                  <a:noFill/>
                </a:rPr>
                <a:t>t1</a:t>
              </a:r>
            </a:p>
          </p:txBody>
        </p:sp>
        <p:sp>
          <p:nvSpPr>
            <p:cNvPr id="40" name="テキスト ボックス 39">
              <a:extLst>
                <a:ext uri="{FF2B5EF4-FFF2-40B4-BE49-F238E27FC236}">
                  <a16:creationId xmlns:a16="http://schemas.microsoft.com/office/drawing/2014/main" id="{07782C31-47E5-BEAD-06B5-B4241F553C43}"/>
                </a:ext>
              </a:extLst>
            </p:cNvPr>
            <p:cNvSpPr txBox="1"/>
            <p:nvPr/>
          </p:nvSpPr>
          <p:spPr>
            <a:xfrm rot="5400000">
              <a:off x="5021025" y="4986197"/>
              <a:ext cx="824160" cy="345375"/>
            </a:xfrm>
            <a:prstGeom prst="rect">
              <a:avLst/>
            </a:prstGeom>
            <a:noFill/>
          </p:spPr>
          <p:txBody>
            <a:bodyPr wrap="none" rtlCol="0">
              <a:spAutoFit/>
            </a:bodyPr>
            <a:lstStyle/>
            <a:p>
              <a:r>
                <a:rPr lang="ja-JP" altLang="en-US" sz="1400" dirty="0"/>
                <a:t>・・・</a:t>
              </a:r>
            </a:p>
          </p:txBody>
        </p:sp>
        <p:sp>
          <p:nvSpPr>
            <p:cNvPr id="41" name="円/楕円 40">
              <a:extLst>
                <a:ext uri="{FF2B5EF4-FFF2-40B4-BE49-F238E27FC236}">
                  <a16:creationId xmlns:a16="http://schemas.microsoft.com/office/drawing/2014/main" id="{059F4167-7FAF-44A8-B5A4-463495026811}"/>
                </a:ext>
              </a:extLst>
            </p:cNvPr>
            <p:cNvSpPr/>
            <p:nvPr/>
          </p:nvSpPr>
          <p:spPr>
            <a:xfrm>
              <a:off x="7215675" y="3547949"/>
              <a:ext cx="155481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2</a:t>
              </a:r>
            </a:p>
            <a:p>
              <a:pPr algn="ctr"/>
              <a:r>
                <a:rPr lang="en-US" altLang="ja-JP" sz="1400" dirty="0">
                  <a:ln>
                    <a:solidFill>
                      <a:sysClr val="windowText" lastClr="000000"/>
                    </a:solidFill>
                  </a:ln>
                  <a:noFill/>
                </a:rPr>
                <a:t>t1</a:t>
              </a:r>
            </a:p>
          </p:txBody>
        </p:sp>
        <p:sp>
          <p:nvSpPr>
            <p:cNvPr id="42" name="円/楕円 41">
              <a:extLst>
                <a:ext uri="{FF2B5EF4-FFF2-40B4-BE49-F238E27FC236}">
                  <a16:creationId xmlns:a16="http://schemas.microsoft.com/office/drawing/2014/main" id="{85986D68-8406-6908-994D-6642816489DD}"/>
                </a:ext>
              </a:extLst>
            </p:cNvPr>
            <p:cNvSpPr/>
            <p:nvPr/>
          </p:nvSpPr>
          <p:spPr>
            <a:xfrm>
              <a:off x="7215675" y="4680299"/>
              <a:ext cx="155481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3</a:t>
              </a:r>
            </a:p>
            <a:p>
              <a:pPr algn="ctr"/>
              <a:r>
                <a:rPr lang="en-US" altLang="ja-JP" sz="1400" dirty="0">
                  <a:ln>
                    <a:solidFill>
                      <a:sysClr val="windowText" lastClr="000000"/>
                    </a:solidFill>
                  </a:ln>
                  <a:noFill/>
                </a:rPr>
                <a:t>t1</a:t>
              </a:r>
            </a:p>
          </p:txBody>
        </p:sp>
        <p:cxnSp>
          <p:nvCxnSpPr>
            <p:cNvPr id="43" name="直線矢印コネクタ 42">
              <a:extLst>
                <a:ext uri="{FF2B5EF4-FFF2-40B4-BE49-F238E27FC236}">
                  <a16:creationId xmlns:a16="http://schemas.microsoft.com/office/drawing/2014/main" id="{51608AE0-9BBB-339A-1026-F4FA9F9E75ED}"/>
                </a:ext>
              </a:extLst>
            </p:cNvPr>
            <p:cNvCxnSpPr/>
            <p:nvPr/>
          </p:nvCxnSpPr>
          <p:spPr>
            <a:xfrm flipH="1" flipV="1">
              <a:off x="5869757" y="2179219"/>
              <a:ext cx="1345914" cy="7329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E596E7EB-CE58-2F5A-6C3D-4A2F57A369DC}"/>
                </a:ext>
              </a:extLst>
            </p:cNvPr>
            <p:cNvCxnSpPr/>
            <p:nvPr/>
          </p:nvCxnSpPr>
          <p:spPr>
            <a:xfrm flipH="1" flipV="1">
              <a:off x="5869757" y="2179219"/>
              <a:ext cx="1345914" cy="1865300"/>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ADDB1371-9C9D-E38C-2C29-8947AF241FFF}"/>
                </a:ext>
              </a:extLst>
            </p:cNvPr>
            <p:cNvCxnSpPr/>
            <p:nvPr/>
          </p:nvCxnSpPr>
          <p:spPr>
            <a:xfrm flipH="1" flipV="1">
              <a:off x="5869757" y="2179219"/>
              <a:ext cx="1345914" cy="29976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0A2E9E45-6BFC-4394-26A3-2C2EDEB7B171}"/>
                </a:ext>
              </a:extLst>
            </p:cNvPr>
            <p:cNvSpPr txBox="1"/>
            <p:nvPr/>
          </p:nvSpPr>
          <p:spPr>
            <a:xfrm>
              <a:off x="5746090" y="1794575"/>
              <a:ext cx="1041253" cy="359580"/>
            </a:xfrm>
            <a:prstGeom prst="rect">
              <a:avLst/>
            </a:prstGeom>
            <a:noFill/>
          </p:spPr>
          <p:txBody>
            <a:bodyPr wrap="square" rtlCol="0">
              <a:spAutoFit/>
            </a:bodyPr>
            <a:lstStyle/>
            <a:p>
              <a:r>
                <a:rPr lang="en-US" altLang="ja-JP" sz="1400" dirty="0"/>
                <a:t>+ε</a:t>
              </a:r>
              <a:r>
                <a:rPr lang="en-US" altLang="ja-JP" sz="1400" baseline="-25000" dirty="0"/>
                <a:t>1t1</a:t>
              </a:r>
              <a:endParaRPr lang="ja-JP" altLang="en-US" sz="1400" baseline="-25000" dirty="0"/>
            </a:p>
          </p:txBody>
        </p:sp>
        <p:cxnSp>
          <p:nvCxnSpPr>
            <p:cNvPr id="47" name="直線矢印コネクタ 46">
              <a:extLst>
                <a:ext uri="{FF2B5EF4-FFF2-40B4-BE49-F238E27FC236}">
                  <a16:creationId xmlns:a16="http://schemas.microsoft.com/office/drawing/2014/main" id="{E25C1CAB-7445-0EFE-F225-EE8220BB5AEF}"/>
                </a:ext>
              </a:extLst>
            </p:cNvPr>
            <p:cNvCxnSpPr/>
            <p:nvPr/>
          </p:nvCxnSpPr>
          <p:spPr>
            <a:xfrm flipH="1">
              <a:off x="5869757" y="2912169"/>
              <a:ext cx="1345914" cy="247642"/>
            </a:xfrm>
            <a:prstGeom prst="straightConnector1">
              <a:avLst/>
            </a:prstGeom>
            <a:ln w="3175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91CC935A-B828-1D14-6083-2EF944D1ABD1}"/>
                </a:ext>
              </a:extLst>
            </p:cNvPr>
            <p:cNvCxnSpPr/>
            <p:nvPr/>
          </p:nvCxnSpPr>
          <p:spPr>
            <a:xfrm flipH="1" flipV="1">
              <a:off x="5869757" y="3159811"/>
              <a:ext cx="1345914" cy="88470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B13E34CA-439C-CE79-564B-6EAFFE55D734}"/>
                </a:ext>
              </a:extLst>
            </p:cNvPr>
            <p:cNvCxnSpPr/>
            <p:nvPr/>
          </p:nvCxnSpPr>
          <p:spPr>
            <a:xfrm flipH="1" flipV="1">
              <a:off x="5869757" y="3159811"/>
              <a:ext cx="1345914" cy="2017058"/>
            </a:xfrm>
            <a:prstGeom prst="straightConnector1">
              <a:avLst/>
            </a:prstGeom>
            <a:ln w="285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4B4EDB3C-A35F-24A4-26D3-008FD449AD95}"/>
                </a:ext>
              </a:extLst>
            </p:cNvPr>
            <p:cNvCxnSpPr/>
            <p:nvPr/>
          </p:nvCxnSpPr>
          <p:spPr>
            <a:xfrm flipH="1">
              <a:off x="5869757" y="2912169"/>
              <a:ext cx="1345914" cy="1228234"/>
            </a:xfrm>
            <a:prstGeom prst="straightConnector1">
              <a:avLst/>
            </a:prstGeom>
            <a:ln w="222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45F9D6F-32A2-77C5-77C5-833634251656}"/>
                </a:ext>
              </a:extLst>
            </p:cNvPr>
            <p:cNvCxnSpPr/>
            <p:nvPr/>
          </p:nvCxnSpPr>
          <p:spPr>
            <a:xfrm flipH="1">
              <a:off x="5869757" y="4044519"/>
              <a:ext cx="1345914" cy="95884"/>
            </a:xfrm>
            <a:prstGeom prst="straightConnector1">
              <a:avLst/>
            </a:prstGeom>
            <a:ln w="317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353726B8-6788-F4F9-11EC-E841503F4F7F}"/>
                </a:ext>
              </a:extLst>
            </p:cNvPr>
            <p:cNvCxnSpPr/>
            <p:nvPr/>
          </p:nvCxnSpPr>
          <p:spPr>
            <a:xfrm flipH="1" flipV="1">
              <a:off x="5869757" y="4140403"/>
              <a:ext cx="1345914" cy="103646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7C387EFE-B695-A01F-F58D-606708ACB61F}"/>
                </a:ext>
              </a:extLst>
            </p:cNvPr>
            <p:cNvCxnSpPr/>
            <p:nvPr/>
          </p:nvCxnSpPr>
          <p:spPr>
            <a:xfrm flipH="1">
              <a:off x="5869757" y="2912169"/>
              <a:ext cx="1345914" cy="3189418"/>
            </a:xfrm>
            <a:prstGeom prst="straightConnector1">
              <a:avLst/>
            </a:prstGeom>
            <a:ln w="381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C2583C37-3EDE-62F6-54BE-240EF1352F5E}"/>
                </a:ext>
              </a:extLst>
            </p:cNvPr>
            <p:cNvCxnSpPr/>
            <p:nvPr/>
          </p:nvCxnSpPr>
          <p:spPr>
            <a:xfrm flipH="1">
              <a:off x="5869757" y="4044519"/>
              <a:ext cx="1345914" cy="2057068"/>
            </a:xfrm>
            <a:prstGeom prst="straightConnector1">
              <a:avLst/>
            </a:prstGeom>
            <a:ln w="349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0C6AC7E9-C2E2-8807-3E6B-41930851114F}"/>
                </a:ext>
              </a:extLst>
            </p:cNvPr>
            <p:cNvCxnSpPr/>
            <p:nvPr/>
          </p:nvCxnSpPr>
          <p:spPr>
            <a:xfrm flipH="1">
              <a:off x="5869757" y="5176869"/>
              <a:ext cx="1345914" cy="92471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BE4D1D2E-58CC-7EB3-C020-23CA6333499F}"/>
                </a:ext>
              </a:extLst>
            </p:cNvPr>
            <p:cNvSpPr txBox="1"/>
            <p:nvPr/>
          </p:nvSpPr>
          <p:spPr>
            <a:xfrm>
              <a:off x="5699544" y="2785776"/>
              <a:ext cx="998220" cy="359580"/>
            </a:xfrm>
            <a:prstGeom prst="rect">
              <a:avLst/>
            </a:prstGeom>
            <a:noFill/>
          </p:spPr>
          <p:txBody>
            <a:bodyPr wrap="square" rtlCol="0">
              <a:spAutoFit/>
            </a:bodyPr>
            <a:lstStyle/>
            <a:p>
              <a:r>
                <a:rPr lang="en-US" altLang="ja-JP" sz="1400" dirty="0"/>
                <a:t>+ε</a:t>
              </a:r>
              <a:r>
                <a:rPr lang="en-US" altLang="ja-JP" sz="1400" baseline="-25000" dirty="0"/>
                <a:t>2t1</a:t>
              </a:r>
              <a:endParaRPr lang="ja-JP" altLang="en-US" sz="1400" baseline="-25000" dirty="0"/>
            </a:p>
          </p:txBody>
        </p:sp>
        <p:sp>
          <p:nvSpPr>
            <p:cNvPr id="57" name="テキスト ボックス 56">
              <a:extLst>
                <a:ext uri="{FF2B5EF4-FFF2-40B4-BE49-F238E27FC236}">
                  <a16:creationId xmlns:a16="http://schemas.microsoft.com/office/drawing/2014/main" id="{3DD15A49-E164-76A1-E083-698B06430D88}"/>
                </a:ext>
              </a:extLst>
            </p:cNvPr>
            <p:cNvSpPr txBox="1"/>
            <p:nvPr/>
          </p:nvSpPr>
          <p:spPr>
            <a:xfrm>
              <a:off x="5733076" y="3763898"/>
              <a:ext cx="964687" cy="359580"/>
            </a:xfrm>
            <a:prstGeom prst="rect">
              <a:avLst/>
            </a:prstGeom>
            <a:noFill/>
          </p:spPr>
          <p:txBody>
            <a:bodyPr wrap="square" rtlCol="0">
              <a:spAutoFit/>
            </a:bodyPr>
            <a:lstStyle/>
            <a:p>
              <a:r>
                <a:rPr lang="en-US" altLang="ja-JP" sz="1400" dirty="0"/>
                <a:t>+ε</a:t>
              </a:r>
              <a:r>
                <a:rPr lang="en-US" altLang="ja-JP" sz="1400" baseline="-25000" dirty="0"/>
                <a:t>3t1</a:t>
              </a:r>
              <a:endParaRPr lang="ja-JP" altLang="en-US" sz="1400" baseline="-25000" dirty="0"/>
            </a:p>
          </p:txBody>
        </p:sp>
        <p:sp>
          <p:nvSpPr>
            <p:cNvPr id="58" name="テキスト ボックス 57">
              <a:extLst>
                <a:ext uri="{FF2B5EF4-FFF2-40B4-BE49-F238E27FC236}">
                  <a16:creationId xmlns:a16="http://schemas.microsoft.com/office/drawing/2014/main" id="{B0360504-E7F0-64D6-27AF-3E5FC7551C46}"/>
                </a:ext>
              </a:extLst>
            </p:cNvPr>
            <p:cNvSpPr txBox="1"/>
            <p:nvPr/>
          </p:nvSpPr>
          <p:spPr>
            <a:xfrm>
              <a:off x="5811696" y="6099917"/>
              <a:ext cx="975646" cy="359580"/>
            </a:xfrm>
            <a:prstGeom prst="rect">
              <a:avLst/>
            </a:prstGeom>
            <a:noFill/>
          </p:spPr>
          <p:txBody>
            <a:bodyPr wrap="square" rtlCol="0">
              <a:spAutoFit/>
            </a:bodyPr>
            <a:lstStyle/>
            <a:p>
              <a:r>
                <a:rPr lang="en-US" altLang="ja-JP" sz="1400" dirty="0"/>
                <a:t>+ε</a:t>
              </a:r>
              <a:r>
                <a:rPr lang="en-US" altLang="ja-JP" sz="1400" baseline="-25000" dirty="0"/>
                <a:t>nt1</a:t>
              </a:r>
              <a:endParaRPr lang="ja-JP" altLang="en-US" sz="1400" baseline="-25000" dirty="0"/>
            </a:p>
          </p:txBody>
        </p:sp>
      </p:grpSp>
      <p:grpSp>
        <p:nvGrpSpPr>
          <p:cNvPr id="80" name="グループ化 79">
            <a:extLst>
              <a:ext uri="{FF2B5EF4-FFF2-40B4-BE49-F238E27FC236}">
                <a16:creationId xmlns:a16="http://schemas.microsoft.com/office/drawing/2014/main" id="{30A6D562-67BA-BF38-503B-E9BECC0F2A3B}"/>
              </a:ext>
            </a:extLst>
          </p:cNvPr>
          <p:cNvGrpSpPr/>
          <p:nvPr/>
        </p:nvGrpSpPr>
        <p:grpSpPr>
          <a:xfrm>
            <a:off x="6634655" y="3082954"/>
            <a:ext cx="5195285" cy="2312985"/>
            <a:chOff x="1056947" y="2890345"/>
            <a:chExt cx="10078106" cy="3874131"/>
          </a:xfrm>
        </p:grpSpPr>
        <p:sp>
          <p:nvSpPr>
            <p:cNvPr id="59" name="平行四辺形 58">
              <a:extLst>
                <a:ext uri="{FF2B5EF4-FFF2-40B4-BE49-F238E27FC236}">
                  <a16:creationId xmlns:a16="http://schemas.microsoft.com/office/drawing/2014/main" id="{A44FF4E9-93AC-5500-6E92-E2E7D1F17F48}"/>
                </a:ext>
              </a:extLst>
            </p:cNvPr>
            <p:cNvSpPr/>
            <p:nvPr/>
          </p:nvSpPr>
          <p:spPr>
            <a:xfrm>
              <a:off x="1998360" y="4342652"/>
              <a:ext cx="9136693" cy="438411"/>
            </a:xfrm>
            <a:prstGeom prst="parallelogram">
              <a:avLst/>
            </a:prstGeom>
            <a:solidFill>
              <a:schemeClr val="accent2">
                <a:lumMod val="5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00F2E723-9E97-D851-C6DA-F5488E2F1B03}"/>
                </a:ext>
              </a:extLst>
            </p:cNvPr>
            <p:cNvSpPr/>
            <p:nvPr/>
          </p:nvSpPr>
          <p:spPr>
            <a:xfrm>
              <a:off x="1604140"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a:t>
              </a:r>
              <a:r>
                <a:rPr lang="en-US" altLang="ja-JP" b="1" i="0" dirty="0">
                  <a:solidFill>
                    <a:schemeClr val="bg1"/>
                  </a:solidFill>
                  <a:effectLst/>
                  <a:latin typeface="Arial" panose="020B0604020202020204" pitchFamily="34" charset="0"/>
                </a:rPr>
                <a:t>1</a:t>
              </a:r>
              <a:endParaRPr kumimoji="1" lang="ja-JP" altLang="en-US">
                <a:solidFill>
                  <a:schemeClr val="bg1"/>
                </a:solidFill>
              </a:endParaRPr>
            </a:p>
          </p:txBody>
        </p:sp>
        <p:sp>
          <p:nvSpPr>
            <p:cNvPr id="61" name="角丸四角形 60">
              <a:extLst>
                <a:ext uri="{FF2B5EF4-FFF2-40B4-BE49-F238E27FC236}">
                  <a16:creationId xmlns:a16="http://schemas.microsoft.com/office/drawing/2014/main" id="{F7966F08-B3DF-1D45-82C4-8F9FC167FE40}"/>
                </a:ext>
              </a:extLst>
            </p:cNvPr>
            <p:cNvSpPr/>
            <p:nvPr/>
          </p:nvSpPr>
          <p:spPr>
            <a:xfrm>
              <a:off x="4136476"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a:t>
              </a:r>
              <a:r>
                <a:rPr lang="en-US" altLang="ja-JP" b="1" dirty="0">
                  <a:solidFill>
                    <a:schemeClr val="bg1"/>
                  </a:solidFill>
                  <a:latin typeface="Arial" panose="020B0604020202020204" pitchFamily="34" charset="0"/>
                </a:rPr>
                <a:t>2</a:t>
              </a:r>
              <a:endParaRPr kumimoji="1" lang="ja-JP" altLang="en-US">
                <a:solidFill>
                  <a:schemeClr val="bg1"/>
                </a:solidFill>
              </a:endParaRPr>
            </a:p>
          </p:txBody>
        </p:sp>
        <p:sp>
          <p:nvSpPr>
            <p:cNvPr id="62" name="角丸四角形 61">
              <a:extLst>
                <a:ext uri="{FF2B5EF4-FFF2-40B4-BE49-F238E27FC236}">
                  <a16:creationId xmlns:a16="http://schemas.microsoft.com/office/drawing/2014/main" id="{16696014-8B45-00CB-EBE8-CDFDDDEE0ABE}"/>
                </a:ext>
              </a:extLst>
            </p:cNvPr>
            <p:cNvSpPr/>
            <p:nvPr/>
          </p:nvSpPr>
          <p:spPr>
            <a:xfrm>
              <a:off x="6668813" y="3040119"/>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a:t>
              </a:r>
              <a:r>
                <a:rPr lang="en-US" altLang="ja-JP" b="1" i="0" dirty="0">
                  <a:solidFill>
                    <a:schemeClr val="bg1"/>
                  </a:solidFill>
                  <a:effectLst/>
                  <a:latin typeface="Arial" panose="020B0604020202020204" pitchFamily="34" charset="0"/>
                </a:rPr>
                <a:t>3</a:t>
              </a:r>
              <a:endParaRPr kumimoji="1" lang="ja-JP" altLang="en-US">
                <a:solidFill>
                  <a:schemeClr val="bg1"/>
                </a:solidFill>
              </a:endParaRPr>
            </a:p>
          </p:txBody>
        </p:sp>
        <p:sp>
          <p:nvSpPr>
            <p:cNvPr id="63" name="角丸四角形 62">
              <a:extLst>
                <a:ext uri="{FF2B5EF4-FFF2-40B4-BE49-F238E27FC236}">
                  <a16:creationId xmlns:a16="http://schemas.microsoft.com/office/drawing/2014/main" id="{0782CB67-DFE1-7C15-7A1A-D0C02E1BB53C}"/>
                </a:ext>
              </a:extLst>
            </p:cNvPr>
            <p:cNvSpPr/>
            <p:nvPr/>
          </p:nvSpPr>
          <p:spPr>
            <a:xfrm>
              <a:off x="9201149" y="3040117"/>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a:t>
              </a:r>
              <a:r>
                <a:rPr lang="en-US" altLang="ja-JP" b="1" i="0" dirty="0">
                  <a:solidFill>
                    <a:schemeClr val="bg1"/>
                  </a:solidFill>
                  <a:effectLst/>
                  <a:latin typeface="Arial" panose="020B0604020202020204" pitchFamily="34" charset="0"/>
                </a:rPr>
                <a:t>4</a:t>
              </a:r>
              <a:endParaRPr kumimoji="1" lang="ja-JP" altLang="en-US">
                <a:solidFill>
                  <a:schemeClr val="bg1"/>
                </a:solidFill>
              </a:endParaRPr>
            </a:p>
          </p:txBody>
        </p:sp>
        <p:sp>
          <p:nvSpPr>
            <p:cNvPr id="64" name="円/楕円 63">
              <a:extLst>
                <a:ext uri="{FF2B5EF4-FFF2-40B4-BE49-F238E27FC236}">
                  <a16:creationId xmlns:a16="http://schemas.microsoft.com/office/drawing/2014/main" id="{6926A926-D465-6C0E-1E55-11016BF4DD5F}"/>
                </a:ext>
              </a:extLst>
            </p:cNvPr>
            <p:cNvSpPr/>
            <p:nvPr/>
          </p:nvSpPr>
          <p:spPr>
            <a:xfrm>
              <a:off x="4359608" y="5554970"/>
              <a:ext cx="2663300"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因子</a:t>
              </a:r>
              <a:r>
                <a:rPr kumimoji="1" lang="en-US" altLang="ja-JP" b="1" dirty="0">
                  <a:solidFill>
                    <a:schemeClr val="tx1"/>
                  </a:solidFill>
                </a:rPr>
                <a:t>1</a:t>
              </a:r>
            </a:p>
            <a:p>
              <a:pPr algn="ctr"/>
              <a:r>
                <a:rPr lang="ja-JP" altLang="en-US" b="1">
                  <a:solidFill>
                    <a:schemeClr val="tx1"/>
                  </a:solidFill>
                </a:rPr>
                <a:t>空間</a:t>
              </a:r>
              <a:r>
                <a:rPr kumimoji="1" lang="ja-JP" altLang="en-US" b="1">
                  <a:solidFill>
                    <a:schemeClr val="tx1"/>
                  </a:solidFill>
                </a:rPr>
                <a:t>場</a:t>
              </a:r>
            </a:p>
          </p:txBody>
        </p:sp>
        <p:sp>
          <p:nvSpPr>
            <p:cNvPr id="65" name="円/楕円 64">
              <a:extLst>
                <a:ext uri="{FF2B5EF4-FFF2-40B4-BE49-F238E27FC236}">
                  <a16:creationId xmlns:a16="http://schemas.microsoft.com/office/drawing/2014/main" id="{D62F491A-7D67-773B-F10B-4724C0358E19}"/>
                </a:ext>
              </a:extLst>
            </p:cNvPr>
            <p:cNvSpPr/>
            <p:nvPr/>
          </p:nvSpPr>
          <p:spPr>
            <a:xfrm>
              <a:off x="7086748" y="5554970"/>
              <a:ext cx="2717521"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因子</a:t>
              </a:r>
              <a:r>
                <a:rPr kumimoji="1" lang="en-US" altLang="ja-JP" b="1" dirty="0">
                  <a:solidFill>
                    <a:schemeClr val="tx1"/>
                  </a:solidFill>
                </a:rPr>
                <a:t>2</a:t>
              </a:r>
            </a:p>
            <a:p>
              <a:pPr algn="ctr"/>
              <a:r>
                <a:rPr kumimoji="1" lang="ja-JP" altLang="en-US" b="1">
                  <a:solidFill>
                    <a:schemeClr val="tx1"/>
                  </a:solidFill>
                </a:rPr>
                <a:t>空間場</a:t>
              </a:r>
            </a:p>
          </p:txBody>
        </p:sp>
        <p:cxnSp>
          <p:nvCxnSpPr>
            <p:cNvPr id="66" name="直線矢印コネクタ 65">
              <a:extLst>
                <a:ext uri="{FF2B5EF4-FFF2-40B4-BE49-F238E27FC236}">
                  <a16:creationId xmlns:a16="http://schemas.microsoft.com/office/drawing/2014/main" id="{0786BD82-923A-80F4-C881-825569A34699}"/>
                </a:ext>
              </a:extLst>
            </p:cNvPr>
            <p:cNvCxnSpPr>
              <a:cxnSpLocks/>
              <a:stCxn id="64" idx="0"/>
              <a:endCxn id="60" idx="2"/>
            </p:cNvCxnSpPr>
            <p:nvPr/>
          </p:nvCxnSpPr>
          <p:spPr>
            <a:xfrm flipH="1" flipV="1">
              <a:off x="2571092" y="3817883"/>
              <a:ext cx="3120168" cy="173708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BFCC4D89-419A-C1AB-F0D1-5A3CC05E3A9E}"/>
                </a:ext>
              </a:extLst>
            </p:cNvPr>
            <p:cNvCxnSpPr>
              <a:cxnSpLocks/>
              <a:stCxn id="64" idx="0"/>
              <a:endCxn id="61" idx="2"/>
            </p:cNvCxnSpPr>
            <p:nvPr/>
          </p:nvCxnSpPr>
          <p:spPr>
            <a:xfrm flipH="1" flipV="1">
              <a:off x="5103429" y="3817883"/>
              <a:ext cx="587831" cy="1737087"/>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9DEEF395-E38F-8A0A-19CC-79859CFB9486}"/>
                </a:ext>
              </a:extLst>
            </p:cNvPr>
            <p:cNvCxnSpPr>
              <a:cxnSpLocks/>
              <a:stCxn id="64" idx="0"/>
              <a:endCxn id="62" idx="2"/>
            </p:cNvCxnSpPr>
            <p:nvPr/>
          </p:nvCxnSpPr>
          <p:spPr>
            <a:xfrm flipV="1">
              <a:off x="5691260" y="3817885"/>
              <a:ext cx="1944506" cy="173708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357D83A5-DDC4-F03B-B931-3B20B6292331}"/>
                </a:ext>
              </a:extLst>
            </p:cNvPr>
            <p:cNvCxnSpPr>
              <a:cxnSpLocks/>
              <a:stCxn id="64" idx="0"/>
              <a:endCxn id="63" idx="2"/>
            </p:cNvCxnSpPr>
            <p:nvPr/>
          </p:nvCxnSpPr>
          <p:spPr>
            <a:xfrm flipV="1">
              <a:off x="5691260" y="3817883"/>
              <a:ext cx="4476841" cy="173708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BEDCE489-E4C9-A1EF-0E4E-6453F763D91E}"/>
                </a:ext>
              </a:extLst>
            </p:cNvPr>
            <p:cNvCxnSpPr>
              <a:cxnSpLocks/>
              <a:stCxn id="65" idx="0"/>
              <a:endCxn id="60" idx="2"/>
            </p:cNvCxnSpPr>
            <p:nvPr/>
          </p:nvCxnSpPr>
          <p:spPr>
            <a:xfrm flipH="1" flipV="1">
              <a:off x="2571092" y="3817883"/>
              <a:ext cx="5874416" cy="1737087"/>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5924A906-FC78-4696-0F3A-95304EA2C7D9}"/>
                </a:ext>
              </a:extLst>
            </p:cNvPr>
            <p:cNvCxnSpPr>
              <a:cxnSpLocks/>
              <a:stCxn id="65" idx="0"/>
              <a:endCxn id="61" idx="2"/>
            </p:cNvCxnSpPr>
            <p:nvPr/>
          </p:nvCxnSpPr>
          <p:spPr>
            <a:xfrm flipH="1" flipV="1">
              <a:off x="5103429" y="3817883"/>
              <a:ext cx="3342079" cy="1737087"/>
            </a:xfrm>
            <a:prstGeom prst="straightConnector1">
              <a:avLst/>
            </a:prstGeom>
            <a:ln w="762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6A2E363D-3CF6-F998-D80E-AA35E8B2451B}"/>
                </a:ext>
              </a:extLst>
            </p:cNvPr>
            <p:cNvCxnSpPr>
              <a:cxnSpLocks/>
              <a:stCxn id="65" idx="0"/>
              <a:endCxn id="62" idx="2"/>
            </p:cNvCxnSpPr>
            <p:nvPr/>
          </p:nvCxnSpPr>
          <p:spPr>
            <a:xfrm flipH="1" flipV="1">
              <a:off x="7635766" y="3817885"/>
              <a:ext cx="809743" cy="1737086"/>
            </a:xfrm>
            <a:prstGeom prst="straightConnector1">
              <a:avLst/>
            </a:prstGeom>
            <a:ln w="381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FE7FBEBD-02EA-FFB4-1AD9-6DCFEBE61780}"/>
                </a:ext>
              </a:extLst>
            </p:cNvPr>
            <p:cNvCxnSpPr>
              <a:cxnSpLocks/>
              <a:stCxn id="65" idx="0"/>
            </p:cNvCxnSpPr>
            <p:nvPr/>
          </p:nvCxnSpPr>
          <p:spPr>
            <a:xfrm flipV="1">
              <a:off x="8445508" y="3781351"/>
              <a:ext cx="1799925" cy="1773620"/>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4" name="左中かっこ 73">
              <a:extLst>
                <a:ext uri="{FF2B5EF4-FFF2-40B4-BE49-F238E27FC236}">
                  <a16:creationId xmlns:a16="http://schemas.microsoft.com/office/drawing/2014/main" id="{DDE97A0A-C070-7678-7F6A-4EBD37BE8065}"/>
                </a:ext>
              </a:extLst>
            </p:cNvPr>
            <p:cNvSpPr/>
            <p:nvPr/>
          </p:nvSpPr>
          <p:spPr>
            <a:xfrm>
              <a:off x="1056947" y="2890345"/>
              <a:ext cx="425012" cy="1292772"/>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76" name="左中かっこ 75">
              <a:extLst>
                <a:ext uri="{FF2B5EF4-FFF2-40B4-BE49-F238E27FC236}">
                  <a16:creationId xmlns:a16="http://schemas.microsoft.com/office/drawing/2014/main" id="{39ADE5D8-87A3-D7D2-E6AE-0C3729D48DAE}"/>
                </a:ext>
              </a:extLst>
            </p:cNvPr>
            <p:cNvSpPr/>
            <p:nvPr/>
          </p:nvSpPr>
          <p:spPr>
            <a:xfrm>
              <a:off x="4019280" y="5330315"/>
              <a:ext cx="425012" cy="1434161"/>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1AE86327-F114-792B-309D-67AC32F6AC86}"/>
                </a:ext>
              </a:extLst>
            </p:cNvPr>
            <p:cNvSpPr txBox="1"/>
            <p:nvPr/>
          </p:nvSpPr>
          <p:spPr>
            <a:xfrm>
              <a:off x="1497962" y="5770433"/>
              <a:ext cx="2597134" cy="618612"/>
            </a:xfrm>
            <a:prstGeom prst="rect">
              <a:avLst/>
            </a:prstGeom>
            <a:noFill/>
          </p:spPr>
          <p:txBody>
            <a:bodyPr wrap="none" rtlCol="0">
              <a:spAutoFit/>
            </a:bodyPr>
            <a:lstStyle/>
            <a:p>
              <a:r>
                <a:rPr lang="ja-JP" altLang="en-US"/>
                <a:t>潜在空間場</a:t>
              </a:r>
              <a:endParaRPr kumimoji="1" lang="ja-JP" altLang="en-US"/>
            </a:p>
          </p:txBody>
        </p:sp>
        <p:sp>
          <p:nvSpPr>
            <p:cNvPr id="78" name="平行四辺形 77">
              <a:extLst>
                <a:ext uri="{FF2B5EF4-FFF2-40B4-BE49-F238E27FC236}">
                  <a16:creationId xmlns:a16="http://schemas.microsoft.com/office/drawing/2014/main" id="{A30DA608-9694-DD8B-4B25-39778C38B5F8}"/>
                </a:ext>
              </a:extLst>
            </p:cNvPr>
            <p:cNvSpPr/>
            <p:nvPr/>
          </p:nvSpPr>
          <p:spPr>
            <a:xfrm>
              <a:off x="1891194" y="4782677"/>
              <a:ext cx="9136693" cy="438411"/>
            </a:xfrm>
            <a:prstGeom prst="parallelogram">
              <a:avLst/>
            </a:prstGeom>
            <a:solidFill>
              <a:schemeClr val="accent2">
                <a:lumMod val="5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4" name="テキスト ボックス 113">
            <a:extLst>
              <a:ext uri="{FF2B5EF4-FFF2-40B4-BE49-F238E27FC236}">
                <a16:creationId xmlns:a16="http://schemas.microsoft.com/office/drawing/2014/main" id="{C5330FFC-0EE2-BCB3-C024-B0A06F4BCD46}"/>
              </a:ext>
            </a:extLst>
          </p:cNvPr>
          <p:cNvSpPr txBox="1"/>
          <p:nvPr/>
        </p:nvSpPr>
        <p:spPr>
          <a:xfrm>
            <a:off x="5603039" y="3219086"/>
            <a:ext cx="1107996" cy="646331"/>
          </a:xfrm>
          <a:prstGeom prst="rect">
            <a:avLst/>
          </a:prstGeom>
          <a:noFill/>
        </p:spPr>
        <p:txBody>
          <a:bodyPr wrap="none" rtlCol="0">
            <a:spAutoFit/>
          </a:bodyPr>
          <a:lstStyle/>
          <a:p>
            <a:r>
              <a:rPr lang="ja-JP" altLang="en-US"/>
              <a:t>実空間上</a:t>
            </a:r>
            <a:endParaRPr lang="en-US" altLang="ja-JP" dirty="0"/>
          </a:p>
          <a:p>
            <a:r>
              <a:rPr lang="ja-JP" altLang="en-US"/>
              <a:t>観測</a:t>
            </a:r>
            <a:endParaRPr kumimoji="1" lang="ja-JP" altLang="en-US"/>
          </a:p>
        </p:txBody>
      </p:sp>
      <p:cxnSp>
        <p:nvCxnSpPr>
          <p:cNvPr id="116" name="直線矢印コネクタ 115">
            <a:extLst>
              <a:ext uri="{FF2B5EF4-FFF2-40B4-BE49-F238E27FC236}">
                <a16:creationId xmlns:a16="http://schemas.microsoft.com/office/drawing/2014/main" id="{2CC1C302-0C6E-582E-5B43-6982952328C7}"/>
              </a:ext>
            </a:extLst>
          </p:cNvPr>
          <p:cNvCxnSpPr/>
          <p:nvPr/>
        </p:nvCxnSpPr>
        <p:spPr>
          <a:xfrm>
            <a:off x="105640" y="5372017"/>
            <a:ext cx="4173967" cy="14012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0FA05E33-61C7-0D89-0689-194DE57E24CB}"/>
              </a:ext>
            </a:extLst>
          </p:cNvPr>
          <p:cNvSpPr txBox="1"/>
          <p:nvPr/>
        </p:nvSpPr>
        <p:spPr>
          <a:xfrm>
            <a:off x="3065929" y="6540649"/>
            <a:ext cx="728084" cy="369332"/>
          </a:xfrm>
          <a:prstGeom prst="rect">
            <a:avLst/>
          </a:prstGeom>
          <a:noFill/>
        </p:spPr>
        <p:txBody>
          <a:bodyPr wrap="none" rtlCol="0">
            <a:spAutoFit/>
          </a:bodyPr>
          <a:lstStyle/>
          <a:p>
            <a:r>
              <a:rPr lang="ja-JP" altLang="en-US"/>
              <a:t>時間</a:t>
            </a:r>
            <a:r>
              <a:rPr lang="en-US" altLang="ja-JP" dirty="0"/>
              <a:t>t</a:t>
            </a:r>
            <a:endParaRPr kumimoji="1" lang="ja-JP" altLang="en-US"/>
          </a:p>
        </p:txBody>
      </p:sp>
    </p:spTree>
    <p:extLst>
      <p:ext uri="{BB962C8B-B14F-4D97-AF65-F5344CB8AC3E}">
        <p14:creationId xmlns:p14="http://schemas.microsoft.com/office/powerpoint/2010/main" val="140647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D6FBC-BD38-8941-1361-A99997176476}"/>
              </a:ext>
            </a:extLst>
          </p:cNvPr>
          <p:cNvSpPr>
            <a:spLocks noGrp="1"/>
          </p:cNvSpPr>
          <p:nvPr>
            <p:ph type="title"/>
          </p:nvPr>
        </p:nvSpPr>
        <p:spPr/>
        <p:txBody>
          <a:bodyPr/>
          <a:lstStyle/>
          <a:p>
            <a:r>
              <a:rPr kumimoji="1" lang="ja-JP" altLang="en-US"/>
              <a:t>因子分析（</a:t>
            </a:r>
            <a:r>
              <a:rPr kumimoji="1" lang="en-US" altLang="ja-JP" dirty="0"/>
              <a:t>Factor Analysis</a:t>
            </a:r>
            <a:r>
              <a:rPr kumimoji="1" lang="ja-JP" altLang="en-US"/>
              <a:t>）</a:t>
            </a:r>
          </a:p>
        </p:txBody>
      </p:sp>
      <p:sp>
        <p:nvSpPr>
          <p:cNvPr id="3" name="コンテンツ プレースホルダー 2">
            <a:extLst>
              <a:ext uri="{FF2B5EF4-FFF2-40B4-BE49-F238E27FC236}">
                <a16:creationId xmlns:a16="http://schemas.microsoft.com/office/drawing/2014/main" id="{3C4D225C-B18E-97DD-287A-3C6E28789013}"/>
              </a:ext>
            </a:extLst>
          </p:cNvPr>
          <p:cNvSpPr>
            <a:spLocks noGrp="1"/>
          </p:cNvSpPr>
          <p:nvPr>
            <p:ph idx="1"/>
          </p:nvPr>
        </p:nvSpPr>
        <p:spPr/>
        <p:txBody>
          <a:bodyPr>
            <a:normAutofit/>
          </a:bodyPr>
          <a:lstStyle/>
          <a:p>
            <a:r>
              <a:rPr kumimoji="1" lang="ja-JP" altLang="en-US"/>
              <a:t>複数の変数の相関関係から、分析者が仮定する因子に帰着させて特徴をまとめる．</a:t>
            </a:r>
            <a:endParaRPr kumimoji="1" lang="en-US" altLang="ja-JP" dirty="0"/>
          </a:p>
          <a:p>
            <a:endParaRPr lang="en-US" altLang="ja-JP" dirty="0"/>
          </a:p>
          <a:p>
            <a:r>
              <a:rPr lang="ja-JP" altLang="en-US"/>
              <a:t>多変量の相関関係をまとめることで変数の背後にある共通して影響する因子を仮定する．</a:t>
            </a:r>
            <a:endParaRPr kumimoji="1" lang="en-US" altLang="ja-JP" dirty="0"/>
          </a:p>
          <a:p>
            <a:endParaRPr kumimoji="1" lang="en-US" altLang="ja-JP" dirty="0"/>
          </a:p>
          <a:p>
            <a:r>
              <a:rPr kumimoji="1" lang="ja-JP" altLang="en-US"/>
              <a:t>因子は観測者に測定されるものではない．（測定できるならすればいい）</a:t>
            </a:r>
            <a:endParaRPr kumimoji="1" lang="en-US" altLang="ja-JP" dirty="0"/>
          </a:p>
        </p:txBody>
      </p:sp>
    </p:spTree>
    <p:extLst>
      <p:ext uri="{BB962C8B-B14F-4D97-AF65-F5344CB8AC3E}">
        <p14:creationId xmlns:p14="http://schemas.microsoft.com/office/powerpoint/2010/main" val="375854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8949F6-1FE7-49E5-595C-9174596D1110}"/>
              </a:ext>
            </a:extLst>
          </p:cNvPr>
          <p:cNvSpPr>
            <a:spLocks noGrp="1"/>
          </p:cNvSpPr>
          <p:nvPr>
            <p:ph type="title"/>
          </p:nvPr>
        </p:nvSpPr>
        <p:spPr/>
        <p:txBody>
          <a:bodyPr/>
          <a:lstStyle/>
          <a:p>
            <a:r>
              <a:rPr kumimoji="1" lang="ja-JP" altLang="en-US"/>
              <a:t>相関行列と背後にある要因でのまとまり</a:t>
            </a:r>
          </a:p>
        </p:txBody>
      </p:sp>
      <p:sp>
        <p:nvSpPr>
          <p:cNvPr id="3" name="コンテンツ プレースホルダー 2">
            <a:extLst>
              <a:ext uri="{FF2B5EF4-FFF2-40B4-BE49-F238E27FC236}">
                <a16:creationId xmlns:a16="http://schemas.microsoft.com/office/drawing/2014/main" id="{10422D37-EF94-0AC3-3718-B9D5589C8AB4}"/>
              </a:ext>
            </a:extLst>
          </p:cNvPr>
          <p:cNvSpPr>
            <a:spLocks noGrp="1"/>
          </p:cNvSpPr>
          <p:nvPr>
            <p:ph idx="1"/>
          </p:nvPr>
        </p:nvSpPr>
        <p:spPr>
          <a:xfrm>
            <a:off x="838200" y="1825625"/>
            <a:ext cx="7307884" cy="4351338"/>
          </a:xfrm>
        </p:spPr>
        <p:txBody>
          <a:bodyPr>
            <a:normAutofit fontScale="92500" lnSpcReduction="20000"/>
          </a:bodyPr>
          <a:lstStyle/>
          <a:p>
            <a:r>
              <a:rPr kumimoji="1" lang="ja-JP" altLang="en-US"/>
              <a:t>変数</a:t>
            </a:r>
            <a:r>
              <a:rPr kumimoji="1" lang="en-US" altLang="ja-JP" dirty="0"/>
              <a:t>x</a:t>
            </a:r>
            <a:r>
              <a:rPr kumimoji="1" lang="ja-JP" altLang="en-US"/>
              <a:t>と変数</a:t>
            </a:r>
            <a:r>
              <a:rPr kumimoji="1" lang="en-US" altLang="ja-JP" dirty="0"/>
              <a:t>y</a:t>
            </a:r>
            <a:r>
              <a:rPr kumimoji="1" lang="ja-JP" altLang="en-US"/>
              <a:t>の相関が大きいとき、</a:t>
            </a:r>
            <a:r>
              <a:rPr kumimoji="1" lang="en-US" altLang="ja-JP" dirty="0"/>
              <a:t>x</a:t>
            </a:r>
            <a:r>
              <a:rPr kumimoji="1" lang="ja-JP" altLang="en-US"/>
              <a:t>の値が増えれば</a:t>
            </a:r>
            <a:r>
              <a:rPr lang="ja-JP" altLang="en-US"/>
              <a:t>、</a:t>
            </a:r>
            <a:r>
              <a:rPr lang="en-US" altLang="ja-JP" dirty="0"/>
              <a:t>y</a:t>
            </a:r>
            <a:r>
              <a:rPr lang="ja-JP" altLang="en-US"/>
              <a:t>の値も増える（または減る）．これを数値化したものが相関係数．</a:t>
            </a:r>
            <a:endParaRPr lang="en-US" altLang="ja-JP" dirty="0"/>
          </a:p>
          <a:p>
            <a:endParaRPr kumimoji="1" lang="en-US" altLang="ja-JP" dirty="0"/>
          </a:p>
          <a:p>
            <a:r>
              <a:rPr kumimoji="1" lang="ja-JP" altLang="en-US"/>
              <a:t>観測する変数が多くなった時、</a:t>
            </a:r>
            <a:r>
              <a:rPr lang="ja-JP" altLang="en-US"/>
              <a:t>変数同士の相関係数を一つにまとめたものが相関行列（分散共分散行列を標準化したもの）．</a:t>
            </a:r>
            <a:endParaRPr lang="en-US" altLang="ja-JP" dirty="0"/>
          </a:p>
          <a:p>
            <a:endParaRPr kumimoji="1" lang="en-US" altLang="ja-JP" dirty="0"/>
          </a:p>
          <a:p>
            <a:r>
              <a:rPr kumimoji="1" lang="ja-JP" altLang="en-US"/>
              <a:t>複数の変数について、それぞれの相関係数をとって相関が強いもの同士でまとめると、潜在的な要因（未観測の、あるいは観測不可の変数）でまとめられるのでは？</a:t>
            </a:r>
            <a:endParaRPr kumimoji="1" lang="en-US" altLang="ja-JP" dirty="0"/>
          </a:p>
          <a:p>
            <a:endParaRPr kumimoji="1" lang="ja-JP" altLang="en-US"/>
          </a:p>
        </p:txBody>
      </p:sp>
      <p:grpSp>
        <p:nvGrpSpPr>
          <p:cNvPr id="6" name="グループ化 5">
            <a:extLst>
              <a:ext uri="{FF2B5EF4-FFF2-40B4-BE49-F238E27FC236}">
                <a16:creationId xmlns:a16="http://schemas.microsoft.com/office/drawing/2014/main" id="{3D6B187F-1C27-B898-02DB-D6194150EA3C}"/>
              </a:ext>
            </a:extLst>
          </p:cNvPr>
          <p:cNvGrpSpPr/>
          <p:nvPr/>
        </p:nvGrpSpPr>
        <p:grpSpPr>
          <a:xfrm>
            <a:off x="8241804" y="2276810"/>
            <a:ext cx="3456210" cy="3276921"/>
            <a:chOff x="3322962" y="1104637"/>
            <a:chExt cx="5409286" cy="5178243"/>
          </a:xfrm>
        </p:grpSpPr>
        <p:pic>
          <p:nvPicPr>
            <p:cNvPr id="7" name="図 6">
              <a:extLst>
                <a:ext uri="{FF2B5EF4-FFF2-40B4-BE49-F238E27FC236}">
                  <a16:creationId xmlns:a16="http://schemas.microsoft.com/office/drawing/2014/main" id="{970B6BC3-8C8D-8690-B812-075CD3464534}"/>
                </a:ext>
              </a:extLst>
            </p:cNvPr>
            <p:cNvPicPr>
              <a:picLocks noChangeAspect="1"/>
            </p:cNvPicPr>
            <p:nvPr/>
          </p:nvPicPr>
          <p:blipFill>
            <a:blip r:embed="rId2"/>
            <a:stretch>
              <a:fillRect/>
            </a:stretch>
          </p:blipFill>
          <p:spPr>
            <a:xfrm rot="8100000" flipV="1">
              <a:off x="3453568" y="2005660"/>
              <a:ext cx="5149227" cy="1377166"/>
            </a:xfrm>
            <a:prstGeom prst="rect">
              <a:avLst/>
            </a:prstGeom>
          </p:spPr>
        </p:pic>
        <p:grpSp>
          <p:nvGrpSpPr>
            <p:cNvPr id="8" name="グループ化 7">
              <a:extLst>
                <a:ext uri="{FF2B5EF4-FFF2-40B4-BE49-F238E27FC236}">
                  <a16:creationId xmlns:a16="http://schemas.microsoft.com/office/drawing/2014/main" id="{A388FD18-B3E9-8CBE-7CC8-E66F04E5F5E9}"/>
                </a:ext>
              </a:extLst>
            </p:cNvPr>
            <p:cNvGrpSpPr/>
            <p:nvPr/>
          </p:nvGrpSpPr>
          <p:grpSpPr>
            <a:xfrm>
              <a:off x="3322962" y="1104637"/>
              <a:ext cx="5409286" cy="5178243"/>
              <a:chOff x="3322962" y="1104637"/>
              <a:chExt cx="5409286" cy="5178243"/>
            </a:xfrm>
          </p:grpSpPr>
          <p:cxnSp>
            <p:nvCxnSpPr>
              <p:cNvPr id="9" name="直線矢印コネクタ 8">
                <a:extLst>
                  <a:ext uri="{FF2B5EF4-FFF2-40B4-BE49-F238E27FC236}">
                    <a16:creationId xmlns:a16="http://schemas.microsoft.com/office/drawing/2014/main" id="{1CEE892B-A59F-8B2E-FF9F-1F3A0EC89BE0}"/>
                  </a:ext>
                </a:extLst>
              </p:cNvPr>
              <p:cNvCxnSpPr/>
              <p:nvPr/>
            </p:nvCxnSpPr>
            <p:spPr>
              <a:xfrm>
                <a:off x="4578096" y="5102352"/>
                <a:ext cx="37398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F0A835BF-7F0C-AA56-0229-7F46EC0E0DAE}"/>
                  </a:ext>
                </a:extLst>
              </p:cNvPr>
              <p:cNvCxnSpPr>
                <a:cxnSpLocks/>
              </p:cNvCxnSpPr>
              <p:nvPr/>
            </p:nvCxnSpPr>
            <p:spPr>
              <a:xfrm flipV="1">
                <a:off x="4578096" y="1472184"/>
                <a:ext cx="0" cy="3630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BAB01BE-403E-86EC-1CC0-E7BD42CFBB27}"/>
                  </a:ext>
                </a:extLst>
              </p:cNvPr>
              <p:cNvCxnSpPr>
                <a:cxnSpLocks/>
              </p:cNvCxnSpPr>
              <p:nvPr/>
            </p:nvCxnSpPr>
            <p:spPr>
              <a:xfrm flipV="1">
                <a:off x="3912108" y="1104637"/>
                <a:ext cx="4638038" cy="46652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DBAAF21-2730-12FF-6727-8EB615B8E8A0}"/>
                  </a:ext>
                </a:extLst>
              </p:cNvPr>
              <p:cNvCxnSpPr>
                <a:cxnSpLocks/>
              </p:cNvCxnSpPr>
              <p:nvPr/>
            </p:nvCxnSpPr>
            <p:spPr>
              <a:xfrm flipH="1" flipV="1">
                <a:off x="3682703" y="4215910"/>
                <a:ext cx="1711568" cy="17048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0E7E0B0-8EFF-F613-08E4-82A4C6020188}"/>
                  </a:ext>
                </a:extLst>
              </p:cNvPr>
              <p:cNvSpPr txBox="1"/>
              <p:nvPr/>
            </p:nvSpPr>
            <p:spPr>
              <a:xfrm>
                <a:off x="8221097" y="5102352"/>
                <a:ext cx="308098" cy="369332"/>
              </a:xfrm>
              <a:prstGeom prst="rect">
                <a:avLst/>
              </a:prstGeom>
              <a:noFill/>
            </p:spPr>
            <p:txBody>
              <a:bodyPr wrap="none" rtlCol="0">
                <a:spAutoFit/>
              </a:bodyPr>
              <a:lstStyle/>
              <a:p>
                <a:r>
                  <a:rPr lang="en-US" altLang="ja-JP" i="1" dirty="0">
                    <a:latin typeface="Hiragino Kaku Gothic Pro W3" panose="020B0300000000000000" pitchFamily="34" charset="-128"/>
                    <a:ea typeface="Hiragino Kaku Gothic Pro W3" panose="020B0300000000000000" pitchFamily="34" charset="-128"/>
                  </a:rPr>
                  <a:t>x</a:t>
                </a:r>
                <a:endParaRPr lang="ja-JP" altLang="en-US" i="1">
                  <a:latin typeface="Hiragino Kaku Gothic Pro W3" panose="020B0300000000000000" pitchFamily="34" charset="-128"/>
                  <a:ea typeface="Hiragino Kaku Gothic Pro W3" panose="020B0300000000000000" pitchFamily="34" charset="-128"/>
                </a:endParaRPr>
              </a:p>
            </p:txBody>
          </p:sp>
          <p:sp>
            <p:nvSpPr>
              <p:cNvPr id="14" name="テキスト ボックス 13">
                <a:extLst>
                  <a:ext uri="{FF2B5EF4-FFF2-40B4-BE49-F238E27FC236}">
                    <a16:creationId xmlns:a16="http://schemas.microsoft.com/office/drawing/2014/main" id="{E5178F71-FB1A-60F1-8AD8-34A0DD3720E5}"/>
                  </a:ext>
                </a:extLst>
              </p:cNvPr>
              <p:cNvSpPr txBox="1"/>
              <p:nvPr/>
            </p:nvSpPr>
            <p:spPr>
              <a:xfrm>
                <a:off x="4212977" y="1104638"/>
                <a:ext cx="312906" cy="369332"/>
              </a:xfrm>
              <a:prstGeom prst="rect">
                <a:avLst/>
              </a:prstGeom>
              <a:noFill/>
            </p:spPr>
            <p:txBody>
              <a:bodyPr wrap="none" rtlCol="0">
                <a:spAutoFit/>
              </a:bodyPr>
              <a:lstStyle/>
              <a:p>
                <a:r>
                  <a:rPr lang="en-US" altLang="ja-JP" i="1" dirty="0">
                    <a:latin typeface="Hiragino Kaku Gothic Pro W3" panose="020B0300000000000000" pitchFamily="34" charset="-128"/>
                    <a:ea typeface="Hiragino Kaku Gothic Pro W3" panose="020B0300000000000000" pitchFamily="34" charset="-128"/>
                  </a:rPr>
                  <a:t>y</a:t>
                </a:r>
                <a:endParaRPr lang="ja-JP" altLang="en-US" i="1">
                  <a:latin typeface="Hiragino Kaku Gothic Pro W3" panose="020B0300000000000000" pitchFamily="34" charset="-128"/>
                  <a:ea typeface="Hiragino Kaku Gothic Pro W3" panose="020B0300000000000000" pitchFamily="34" charset="-128"/>
                </a:endParaRPr>
              </a:p>
            </p:txBody>
          </p:sp>
          <p:sp>
            <p:nvSpPr>
              <p:cNvPr id="15" name="テキスト ボックス 14">
                <a:extLst>
                  <a:ext uri="{FF2B5EF4-FFF2-40B4-BE49-F238E27FC236}">
                    <a16:creationId xmlns:a16="http://schemas.microsoft.com/office/drawing/2014/main" id="{FCC32B9D-2D58-CD20-E84A-D2B2B53996B2}"/>
                  </a:ext>
                </a:extLst>
              </p:cNvPr>
              <p:cNvSpPr txBox="1"/>
              <p:nvPr/>
            </p:nvSpPr>
            <p:spPr>
              <a:xfrm>
                <a:off x="8398502" y="1186433"/>
                <a:ext cx="333746" cy="369332"/>
              </a:xfrm>
              <a:prstGeom prst="rect">
                <a:avLst/>
              </a:prstGeom>
              <a:noFill/>
            </p:spPr>
            <p:txBody>
              <a:bodyPr wrap="none" rtlCol="0">
                <a:spAutoFit/>
              </a:bodyPr>
              <a:lstStyle/>
              <a:p>
                <a:r>
                  <a:rPr lang="en-US" altLang="ja-JP" i="1" dirty="0">
                    <a:solidFill>
                      <a:srgbClr val="FF0000"/>
                    </a:solidFill>
                    <a:latin typeface="Hiragino Kaku Gothic Pro W3" panose="020B0300000000000000" pitchFamily="34" charset="-128"/>
                    <a:ea typeface="Hiragino Kaku Gothic Pro W3" panose="020B0300000000000000" pitchFamily="34" charset="-128"/>
                  </a:rPr>
                  <a:t>p</a:t>
                </a:r>
                <a:endParaRPr lang="ja-JP" altLang="en-US" i="1">
                  <a:solidFill>
                    <a:srgbClr val="FF0000"/>
                  </a:solidFill>
                  <a:latin typeface="Hiragino Kaku Gothic Pro W3" panose="020B0300000000000000" pitchFamily="34" charset="-128"/>
                  <a:ea typeface="Hiragino Kaku Gothic Pro W3" panose="020B0300000000000000" pitchFamily="34" charset="-128"/>
                </a:endParaRPr>
              </a:p>
            </p:txBody>
          </p:sp>
          <p:sp>
            <p:nvSpPr>
              <p:cNvPr id="16" name="テキスト ボックス 15">
                <a:extLst>
                  <a:ext uri="{FF2B5EF4-FFF2-40B4-BE49-F238E27FC236}">
                    <a16:creationId xmlns:a16="http://schemas.microsoft.com/office/drawing/2014/main" id="{271972B7-F528-4F05-3134-135F386C5872}"/>
                  </a:ext>
                </a:extLst>
              </p:cNvPr>
              <p:cNvSpPr txBox="1"/>
              <p:nvPr/>
            </p:nvSpPr>
            <p:spPr>
              <a:xfrm>
                <a:off x="3322962" y="3846576"/>
                <a:ext cx="333746" cy="369332"/>
              </a:xfrm>
              <a:prstGeom prst="rect">
                <a:avLst/>
              </a:prstGeom>
              <a:noFill/>
            </p:spPr>
            <p:txBody>
              <a:bodyPr wrap="none" rtlCol="0">
                <a:spAutoFit/>
              </a:bodyPr>
              <a:lstStyle/>
              <a:p>
                <a:r>
                  <a:rPr lang="en-US" altLang="ja-JP" i="1" dirty="0">
                    <a:solidFill>
                      <a:srgbClr val="FF0000"/>
                    </a:solidFill>
                    <a:latin typeface="Hiragino Kaku Gothic Pro W3" panose="020B0300000000000000" pitchFamily="34" charset="-128"/>
                    <a:ea typeface="Hiragino Kaku Gothic Pro W3" panose="020B0300000000000000" pitchFamily="34" charset="-128"/>
                  </a:rPr>
                  <a:t>q</a:t>
                </a:r>
                <a:endParaRPr lang="ja-JP" altLang="en-US" i="1">
                  <a:solidFill>
                    <a:srgbClr val="FF0000"/>
                  </a:solidFill>
                  <a:latin typeface="Hiragino Kaku Gothic Pro W3" panose="020B0300000000000000" pitchFamily="34" charset="-128"/>
                  <a:ea typeface="Hiragino Kaku Gothic Pro W3" panose="020B0300000000000000" pitchFamily="34" charset="-128"/>
                </a:endParaRPr>
              </a:p>
            </p:txBody>
          </p:sp>
          <p:sp>
            <p:nvSpPr>
              <p:cNvPr id="17" name="円/楕円 16">
                <a:extLst>
                  <a:ext uri="{FF2B5EF4-FFF2-40B4-BE49-F238E27FC236}">
                    <a16:creationId xmlns:a16="http://schemas.microsoft.com/office/drawing/2014/main" id="{D373154B-60F5-4D4C-9ED1-EF5E048D7B23}"/>
                  </a:ext>
                </a:extLst>
              </p:cNvPr>
              <p:cNvSpPr/>
              <p:nvPr/>
            </p:nvSpPr>
            <p:spPr>
              <a:xfrm>
                <a:off x="6571488" y="2545653"/>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18" name="円/楕円 17">
                <a:extLst>
                  <a:ext uri="{FF2B5EF4-FFF2-40B4-BE49-F238E27FC236}">
                    <a16:creationId xmlns:a16="http://schemas.microsoft.com/office/drawing/2014/main" id="{C62FBCB3-5954-F19B-AD1E-562A2797BABE}"/>
                  </a:ext>
                </a:extLst>
              </p:cNvPr>
              <p:cNvSpPr/>
              <p:nvPr/>
            </p:nvSpPr>
            <p:spPr>
              <a:xfrm>
                <a:off x="6128004" y="321411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19" name="円/楕円 18">
                <a:extLst>
                  <a:ext uri="{FF2B5EF4-FFF2-40B4-BE49-F238E27FC236}">
                    <a16:creationId xmlns:a16="http://schemas.microsoft.com/office/drawing/2014/main" id="{CC79FCBB-EA08-F0EE-2D0D-802EA507B351}"/>
                  </a:ext>
                </a:extLst>
              </p:cNvPr>
              <p:cNvSpPr/>
              <p:nvPr/>
            </p:nvSpPr>
            <p:spPr>
              <a:xfrm>
                <a:off x="6763512" y="314553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0" name="円/楕円 19">
                <a:extLst>
                  <a:ext uri="{FF2B5EF4-FFF2-40B4-BE49-F238E27FC236}">
                    <a16:creationId xmlns:a16="http://schemas.microsoft.com/office/drawing/2014/main" id="{77D630AF-5F01-3212-6456-F8EC9DF544D6}"/>
                  </a:ext>
                </a:extLst>
              </p:cNvPr>
              <p:cNvSpPr/>
              <p:nvPr/>
            </p:nvSpPr>
            <p:spPr>
              <a:xfrm>
                <a:off x="7239000" y="2733105"/>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1" name="円/楕円 20">
                <a:extLst>
                  <a:ext uri="{FF2B5EF4-FFF2-40B4-BE49-F238E27FC236}">
                    <a16:creationId xmlns:a16="http://schemas.microsoft.com/office/drawing/2014/main" id="{6A1532F7-0652-08D5-BDE0-CD4107FD4374}"/>
                  </a:ext>
                </a:extLst>
              </p:cNvPr>
              <p:cNvSpPr/>
              <p:nvPr/>
            </p:nvSpPr>
            <p:spPr>
              <a:xfrm>
                <a:off x="6425184" y="365941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2" name="円/楕円 21">
                <a:extLst>
                  <a:ext uri="{FF2B5EF4-FFF2-40B4-BE49-F238E27FC236}">
                    <a16:creationId xmlns:a16="http://schemas.microsoft.com/office/drawing/2014/main" id="{AA381654-7BE8-C571-EA61-B9C8BC9C5C3D}"/>
                  </a:ext>
                </a:extLst>
              </p:cNvPr>
              <p:cNvSpPr/>
              <p:nvPr/>
            </p:nvSpPr>
            <p:spPr>
              <a:xfrm>
                <a:off x="6498336" y="3221498"/>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3" name="円/楕円 22">
                <a:extLst>
                  <a:ext uri="{FF2B5EF4-FFF2-40B4-BE49-F238E27FC236}">
                    <a16:creationId xmlns:a16="http://schemas.microsoft.com/office/drawing/2014/main" id="{75740654-7820-470A-1EF6-9E05075EEE9F}"/>
                  </a:ext>
                </a:extLst>
              </p:cNvPr>
              <p:cNvSpPr/>
              <p:nvPr/>
            </p:nvSpPr>
            <p:spPr>
              <a:xfrm>
                <a:off x="5835396" y="351310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4" name="円/楕円 23">
                <a:extLst>
                  <a:ext uri="{FF2B5EF4-FFF2-40B4-BE49-F238E27FC236}">
                    <a16:creationId xmlns:a16="http://schemas.microsoft.com/office/drawing/2014/main" id="{3B3E896D-FC06-EC01-7ED8-5AEB66B4D122}"/>
                  </a:ext>
                </a:extLst>
              </p:cNvPr>
              <p:cNvSpPr/>
              <p:nvPr/>
            </p:nvSpPr>
            <p:spPr>
              <a:xfrm>
                <a:off x="7239000" y="230686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5" name="円/楕円 24">
                <a:extLst>
                  <a:ext uri="{FF2B5EF4-FFF2-40B4-BE49-F238E27FC236}">
                    <a16:creationId xmlns:a16="http://schemas.microsoft.com/office/drawing/2014/main" id="{243E5E7A-8C09-6BA8-2C9F-42349F8B7476}"/>
                  </a:ext>
                </a:extLst>
              </p:cNvPr>
              <p:cNvSpPr/>
              <p:nvPr/>
            </p:nvSpPr>
            <p:spPr>
              <a:xfrm>
                <a:off x="6870192" y="2806257"/>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6" name="円/楕円 25">
                <a:extLst>
                  <a:ext uri="{FF2B5EF4-FFF2-40B4-BE49-F238E27FC236}">
                    <a16:creationId xmlns:a16="http://schemas.microsoft.com/office/drawing/2014/main" id="{047EB051-F58D-E5C0-46E7-05F2FC9C5AE4}"/>
                  </a:ext>
                </a:extLst>
              </p:cNvPr>
              <p:cNvSpPr/>
              <p:nvPr/>
            </p:nvSpPr>
            <p:spPr>
              <a:xfrm>
                <a:off x="5202243" y="4088155"/>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7" name="円/楕円 26">
                <a:extLst>
                  <a:ext uri="{FF2B5EF4-FFF2-40B4-BE49-F238E27FC236}">
                    <a16:creationId xmlns:a16="http://schemas.microsoft.com/office/drawing/2014/main" id="{26040AD3-D946-807D-04A2-FB7E13E6FE34}"/>
                  </a:ext>
                </a:extLst>
              </p:cNvPr>
              <p:cNvSpPr/>
              <p:nvPr/>
            </p:nvSpPr>
            <p:spPr>
              <a:xfrm>
                <a:off x="5783580" y="318959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8" name="円/楕円 27">
                <a:extLst>
                  <a:ext uri="{FF2B5EF4-FFF2-40B4-BE49-F238E27FC236}">
                    <a16:creationId xmlns:a16="http://schemas.microsoft.com/office/drawing/2014/main" id="{FDFFFCFB-59DA-177E-D1F2-CBA63372C226}"/>
                  </a:ext>
                </a:extLst>
              </p:cNvPr>
              <p:cNvSpPr/>
              <p:nvPr/>
            </p:nvSpPr>
            <p:spPr>
              <a:xfrm>
                <a:off x="6028944" y="2779777"/>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9" name="円/楕円 28">
                <a:extLst>
                  <a:ext uri="{FF2B5EF4-FFF2-40B4-BE49-F238E27FC236}">
                    <a16:creationId xmlns:a16="http://schemas.microsoft.com/office/drawing/2014/main" id="{36D08BA2-C6D0-3083-1D65-D952410809C7}"/>
                  </a:ext>
                </a:extLst>
              </p:cNvPr>
              <p:cNvSpPr/>
              <p:nvPr/>
            </p:nvSpPr>
            <p:spPr>
              <a:xfrm>
                <a:off x="6723888" y="3481139"/>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0" name="円/楕円 29">
                <a:extLst>
                  <a:ext uri="{FF2B5EF4-FFF2-40B4-BE49-F238E27FC236}">
                    <a16:creationId xmlns:a16="http://schemas.microsoft.com/office/drawing/2014/main" id="{6E4C1176-78EB-7682-A75E-1DAFBB5CB318}"/>
                  </a:ext>
                </a:extLst>
              </p:cNvPr>
              <p:cNvSpPr/>
              <p:nvPr/>
            </p:nvSpPr>
            <p:spPr>
              <a:xfrm>
                <a:off x="7512211" y="2371727"/>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1" name="円/楕円 30">
                <a:extLst>
                  <a:ext uri="{FF2B5EF4-FFF2-40B4-BE49-F238E27FC236}">
                    <a16:creationId xmlns:a16="http://schemas.microsoft.com/office/drawing/2014/main" id="{B5714F9D-AAD8-0D1E-756C-84C5F20EA37F}"/>
                  </a:ext>
                </a:extLst>
              </p:cNvPr>
              <p:cNvSpPr/>
              <p:nvPr/>
            </p:nvSpPr>
            <p:spPr>
              <a:xfrm>
                <a:off x="6376416" y="2867503"/>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2" name="円/楕円 31">
                <a:extLst>
                  <a:ext uri="{FF2B5EF4-FFF2-40B4-BE49-F238E27FC236}">
                    <a16:creationId xmlns:a16="http://schemas.microsoft.com/office/drawing/2014/main" id="{555273FE-D44A-8EE5-F2E2-CAD2DCD486F3}"/>
                  </a:ext>
                </a:extLst>
              </p:cNvPr>
              <p:cNvSpPr/>
              <p:nvPr/>
            </p:nvSpPr>
            <p:spPr>
              <a:xfrm>
                <a:off x="7084422" y="312629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3" name="円/楕円 32">
                <a:extLst>
                  <a:ext uri="{FF2B5EF4-FFF2-40B4-BE49-F238E27FC236}">
                    <a16:creationId xmlns:a16="http://schemas.microsoft.com/office/drawing/2014/main" id="{55C063F2-DE8F-6A5C-F8B2-912FC9143D8C}"/>
                  </a:ext>
                </a:extLst>
              </p:cNvPr>
              <p:cNvSpPr/>
              <p:nvPr/>
            </p:nvSpPr>
            <p:spPr>
              <a:xfrm>
                <a:off x="6179178" y="3802952"/>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4" name="円/楕円 33">
                <a:extLst>
                  <a:ext uri="{FF2B5EF4-FFF2-40B4-BE49-F238E27FC236}">
                    <a16:creationId xmlns:a16="http://schemas.microsoft.com/office/drawing/2014/main" id="{8EE587FA-F07E-4CFF-DF92-CAB95D01FEC8}"/>
                  </a:ext>
                </a:extLst>
              </p:cNvPr>
              <p:cNvSpPr/>
              <p:nvPr/>
            </p:nvSpPr>
            <p:spPr>
              <a:xfrm>
                <a:off x="7053902" y="2478883"/>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5" name="円/楕円 34">
                <a:extLst>
                  <a:ext uri="{FF2B5EF4-FFF2-40B4-BE49-F238E27FC236}">
                    <a16:creationId xmlns:a16="http://schemas.microsoft.com/office/drawing/2014/main" id="{4DDC6585-0872-D0FC-65E8-8C1B91C0AF40}"/>
                  </a:ext>
                </a:extLst>
              </p:cNvPr>
              <p:cNvSpPr/>
              <p:nvPr/>
            </p:nvSpPr>
            <p:spPr>
              <a:xfrm>
                <a:off x="5669627" y="4088155"/>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6" name="円/楕円 35">
                <a:extLst>
                  <a:ext uri="{FF2B5EF4-FFF2-40B4-BE49-F238E27FC236}">
                    <a16:creationId xmlns:a16="http://schemas.microsoft.com/office/drawing/2014/main" id="{F9BD4DAE-77F3-66AE-B503-A11164D543D7}"/>
                  </a:ext>
                </a:extLst>
              </p:cNvPr>
              <p:cNvSpPr/>
              <p:nvPr/>
            </p:nvSpPr>
            <p:spPr>
              <a:xfrm>
                <a:off x="6241977" y="3502962"/>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7" name="円/楕円 36">
                <a:extLst>
                  <a:ext uri="{FF2B5EF4-FFF2-40B4-BE49-F238E27FC236}">
                    <a16:creationId xmlns:a16="http://schemas.microsoft.com/office/drawing/2014/main" id="{80653FEF-A01F-F7D5-2FE4-9F94054F842E}"/>
                  </a:ext>
                </a:extLst>
              </p:cNvPr>
              <p:cNvSpPr/>
              <p:nvPr/>
            </p:nvSpPr>
            <p:spPr>
              <a:xfrm>
                <a:off x="6870192" y="2205919"/>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8" name="円/楕円 37">
                <a:extLst>
                  <a:ext uri="{FF2B5EF4-FFF2-40B4-BE49-F238E27FC236}">
                    <a16:creationId xmlns:a16="http://schemas.microsoft.com/office/drawing/2014/main" id="{12EF66DB-EBB6-846A-B5EB-1C8899BDE95F}"/>
                  </a:ext>
                </a:extLst>
              </p:cNvPr>
              <p:cNvSpPr/>
              <p:nvPr/>
            </p:nvSpPr>
            <p:spPr>
              <a:xfrm>
                <a:off x="5501640" y="3750851"/>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9" name="円/楕円 38">
                <a:extLst>
                  <a:ext uri="{FF2B5EF4-FFF2-40B4-BE49-F238E27FC236}">
                    <a16:creationId xmlns:a16="http://schemas.microsoft.com/office/drawing/2014/main" id="{04BA9A01-9DB7-7443-7C97-2D5DD5E3F405}"/>
                  </a:ext>
                </a:extLst>
              </p:cNvPr>
              <p:cNvSpPr/>
              <p:nvPr/>
            </p:nvSpPr>
            <p:spPr>
              <a:xfrm>
                <a:off x="7595616" y="189107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0" name="円/楕円 39">
                <a:extLst>
                  <a:ext uri="{FF2B5EF4-FFF2-40B4-BE49-F238E27FC236}">
                    <a16:creationId xmlns:a16="http://schemas.microsoft.com/office/drawing/2014/main" id="{FCEE565D-B64F-FC9E-AF48-1268A4C50643}"/>
                  </a:ext>
                </a:extLst>
              </p:cNvPr>
              <p:cNvSpPr/>
              <p:nvPr/>
            </p:nvSpPr>
            <p:spPr>
              <a:xfrm>
                <a:off x="6836664" y="2608755"/>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1" name="円/楕円 40">
                <a:extLst>
                  <a:ext uri="{FF2B5EF4-FFF2-40B4-BE49-F238E27FC236}">
                    <a16:creationId xmlns:a16="http://schemas.microsoft.com/office/drawing/2014/main" id="{63252BC4-D126-2119-03FC-6A2FDFEF16C3}"/>
                  </a:ext>
                </a:extLst>
              </p:cNvPr>
              <p:cNvSpPr/>
              <p:nvPr/>
            </p:nvSpPr>
            <p:spPr>
              <a:xfrm>
                <a:off x="6578414" y="2965418"/>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2" name="円/楕円 41">
                <a:extLst>
                  <a:ext uri="{FF2B5EF4-FFF2-40B4-BE49-F238E27FC236}">
                    <a16:creationId xmlns:a16="http://schemas.microsoft.com/office/drawing/2014/main" id="{26AE75F6-3152-6734-C46E-162A0F886205}"/>
                  </a:ext>
                </a:extLst>
              </p:cNvPr>
              <p:cNvSpPr/>
              <p:nvPr/>
            </p:nvSpPr>
            <p:spPr>
              <a:xfrm>
                <a:off x="6342888" y="257677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3" name="円/楕円 42">
                <a:extLst>
                  <a:ext uri="{FF2B5EF4-FFF2-40B4-BE49-F238E27FC236}">
                    <a16:creationId xmlns:a16="http://schemas.microsoft.com/office/drawing/2014/main" id="{F441E054-EDFF-7924-BBCD-BC6E0148BE01}"/>
                  </a:ext>
                </a:extLst>
              </p:cNvPr>
              <p:cNvSpPr/>
              <p:nvPr/>
            </p:nvSpPr>
            <p:spPr>
              <a:xfrm>
                <a:off x="6516624" y="3447288"/>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4" name="円/楕円 43">
                <a:extLst>
                  <a:ext uri="{FF2B5EF4-FFF2-40B4-BE49-F238E27FC236}">
                    <a16:creationId xmlns:a16="http://schemas.microsoft.com/office/drawing/2014/main" id="{0E4BCBF8-1A0B-4C5C-7F97-460A5223BC39}"/>
                  </a:ext>
                </a:extLst>
              </p:cNvPr>
              <p:cNvSpPr/>
              <p:nvPr/>
            </p:nvSpPr>
            <p:spPr>
              <a:xfrm>
                <a:off x="6792644" y="2981624"/>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5" name="円/楕円 44">
                <a:extLst>
                  <a:ext uri="{FF2B5EF4-FFF2-40B4-BE49-F238E27FC236}">
                    <a16:creationId xmlns:a16="http://schemas.microsoft.com/office/drawing/2014/main" id="{9CEFDBE4-DF82-4BCE-39CF-C79663728A91}"/>
                  </a:ext>
                </a:extLst>
              </p:cNvPr>
              <p:cNvSpPr/>
              <p:nvPr/>
            </p:nvSpPr>
            <p:spPr>
              <a:xfrm>
                <a:off x="6313932" y="3072384"/>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6" name="円/楕円 45">
                <a:extLst>
                  <a:ext uri="{FF2B5EF4-FFF2-40B4-BE49-F238E27FC236}">
                    <a16:creationId xmlns:a16="http://schemas.microsoft.com/office/drawing/2014/main" id="{4BE00EDC-C890-2856-4D03-C0F698E657A4}"/>
                  </a:ext>
                </a:extLst>
              </p:cNvPr>
              <p:cNvSpPr/>
              <p:nvPr/>
            </p:nvSpPr>
            <p:spPr>
              <a:xfrm>
                <a:off x="6625521" y="276422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7" name="円/楕円 46">
                <a:extLst>
                  <a:ext uri="{FF2B5EF4-FFF2-40B4-BE49-F238E27FC236}">
                    <a16:creationId xmlns:a16="http://schemas.microsoft.com/office/drawing/2014/main" id="{B8B8D79C-12E2-6C60-05D9-31EBA41BB384}"/>
                  </a:ext>
                </a:extLst>
              </p:cNvPr>
              <p:cNvSpPr/>
              <p:nvPr/>
            </p:nvSpPr>
            <p:spPr>
              <a:xfrm>
                <a:off x="7068155" y="291608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8" name="円/楕円 47">
                <a:extLst>
                  <a:ext uri="{FF2B5EF4-FFF2-40B4-BE49-F238E27FC236}">
                    <a16:creationId xmlns:a16="http://schemas.microsoft.com/office/drawing/2014/main" id="{9608E6F1-011C-5CD5-A5C8-45B96AFB71BD}"/>
                  </a:ext>
                </a:extLst>
              </p:cNvPr>
              <p:cNvSpPr/>
              <p:nvPr/>
            </p:nvSpPr>
            <p:spPr>
              <a:xfrm>
                <a:off x="5822550" y="3785617"/>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9" name="円/楕円 48">
                <a:extLst>
                  <a:ext uri="{FF2B5EF4-FFF2-40B4-BE49-F238E27FC236}">
                    <a16:creationId xmlns:a16="http://schemas.microsoft.com/office/drawing/2014/main" id="{2E16047A-789A-E38A-3C2F-E61E9FEF0073}"/>
                  </a:ext>
                </a:extLst>
              </p:cNvPr>
              <p:cNvSpPr/>
              <p:nvPr/>
            </p:nvSpPr>
            <p:spPr>
              <a:xfrm>
                <a:off x="6084638" y="305324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cxnSp>
            <p:nvCxnSpPr>
              <p:cNvPr id="50" name="直線コネクタ 49">
                <a:extLst>
                  <a:ext uri="{FF2B5EF4-FFF2-40B4-BE49-F238E27FC236}">
                    <a16:creationId xmlns:a16="http://schemas.microsoft.com/office/drawing/2014/main" id="{57A5F9BE-3E1A-0D45-E275-9D5FA0D2D507}"/>
                  </a:ext>
                </a:extLst>
              </p:cNvPr>
              <p:cNvCxnSpPr>
                <a:cxnSpLocks/>
                <a:stCxn id="29" idx="4"/>
              </p:cNvCxnSpPr>
              <p:nvPr/>
            </p:nvCxnSpPr>
            <p:spPr>
              <a:xfrm>
                <a:off x="6797040" y="3627443"/>
                <a:ext cx="0" cy="1473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5C17E9E3-9DDB-5759-7216-CBC3DCA40155}"/>
                  </a:ext>
                </a:extLst>
              </p:cNvPr>
              <p:cNvCxnSpPr>
                <a:cxnSpLocks/>
                <a:stCxn id="32" idx="4"/>
              </p:cNvCxnSpPr>
              <p:nvPr/>
            </p:nvCxnSpPr>
            <p:spPr>
              <a:xfrm>
                <a:off x="7157574" y="3272601"/>
                <a:ext cx="0" cy="1828809"/>
              </a:xfrm>
              <a:prstGeom prst="line">
                <a:avLst/>
              </a:prstGeom>
            </p:spPr>
            <p:style>
              <a:lnRef idx="1">
                <a:schemeClr val="accent1"/>
              </a:lnRef>
              <a:fillRef idx="0">
                <a:schemeClr val="accent1"/>
              </a:fillRef>
              <a:effectRef idx="0">
                <a:schemeClr val="accent1"/>
              </a:effectRef>
              <a:fontRef idx="minor">
                <a:schemeClr val="tx1"/>
              </a:fontRef>
            </p:style>
          </p:cxnSp>
          <p:pic>
            <p:nvPicPr>
              <p:cNvPr id="52" name="図 51">
                <a:extLst>
                  <a:ext uri="{FF2B5EF4-FFF2-40B4-BE49-F238E27FC236}">
                    <a16:creationId xmlns:a16="http://schemas.microsoft.com/office/drawing/2014/main" id="{04883D2E-3922-7447-8E0C-DEB8D2B0391A}"/>
                  </a:ext>
                </a:extLst>
              </p:cNvPr>
              <p:cNvPicPr>
                <a:picLocks noChangeAspect="1"/>
              </p:cNvPicPr>
              <p:nvPr/>
            </p:nvPicPr>
            <p:blipFill>
              <a:blip r:embed="rId2"/>
              <a:stretch>
                <a:fillRect/>
              </a:stretch>
            </p:blipFill>
            <p:spPr>
              <a:xfrm flipV="1">
                <a:off x="4812792" y="5103297"/>
                <a:ext cx="3331464" cy="1179583"/>
              </a:xfrm>
              <a:prstGeom prst="rect">
                <a:avLst/>
              </a:prstGeom>
            </p:spPr>
          </p:pic>
          <p:cxnSp>
            <p:nvCxnSpPr>
              <p:cNvPr id="53" name="直線コネクタ 52">
                <a:extLst>
                  <a:ext uri="{FF2B5EF4-FFF2-40B4-BE49-F238E27FC236}">
                    <a16:creationId xmlns:a16="http://schemas.microsoft.com/office/drawing/2014/main" id="{9BAA0D4D-4D6E-151A-F98B-9706DCBC13D0}"/>
                  </a:ext>
                </a:extLst>
              </p:cNvPr>
              <p:cNvCxnSpPr>
                <a:cxnSpLocks/>
              </p:cNvCxnSpPr>
              <p:nvPr/>
            </p:nvCxnSpPr>
            <p:spPr>
              <a:xfrm>
                <a:off x="7323251" y="2879409"/>
                <a:ext cx="0" cy="222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3D5B86F1-57F6-973A-C337-FE45C351F12C}"/>
                  </a:ext>
                </a:extLst>
              </p:cNvPr>
              <p:cNvCxnSpPr>
                <a:cxnSpLocks/>
                <a:stCxn id="21" idx="4"/>
              </p:cNvCxnSpPr>
              <p:nvPr/>
            </p:nvCxnSpPr>
            <p:spPr>
              <a:xfrm>
                <a:off x="6498336" y="3805715"/>
                <a:ext cx="6786" cy="1295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70C71329-F204-C383-C6DC-6D76BF2C2E50}"/>
                  </a:ext>
                </a:extLst>
              </p:cNvPr>
              <p:cNvCxnSpPr>
                <a:cxnSpLocks/>
              </p:cNvCxnSpPr>
              <p:nvPr/>
            </p:nvCxnSpPr>
            <p:spPr>
              <a:xfrm>
                <a:off x="6252330" y="3943506"/>
                <a:ext cx="7026" cy="1165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43E1D3CC-5C49-E421-6D94-1FC5A9828E2B}"/>
                  </a:ext>
                </a:extLst>
              </p:cNvPr>
              <p:cNvCxnSpPr>
                <a:cxnSpLocks/>
              </p:cNvCxnSpPr>
              <p:nvPr/>
            </p:nvCxnSpPr>
            <p:spPr>
              <a:xfrm flipH="1">
                <a:off x="5741743" y="4222958"/>
                <a:ext cx="1036" cy="888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D60DD823-7129-AA82-CF24-5D07869374C6}"/>
                  </a:ext>
                </a:extLst>
              </p:cNvPr>
              <p:cNvCxnSpPr>
                <a:cxnSpLocks/>
              </p:cNvCxnSpPr>
              <p:nvPr/>
            </p:nvCxnSpPr>
            <p:spPr>
              <a:xfrm>
                <a:off x="6958501" y="2946810"/>
                <a:ext cx="0" cy="2162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455A0673-16CC-1F7E-9470-370B4B465497}"/>
                  </a:ext>
                </a:extLst>
              </p:cNvPr>
              <p:cNvCxnSpPr>
                <a:cxnSpLocks/>
                <a:stCxn id="52" idx="2"/>
                <a:endCxn id="52" idx="0"/>
              </p:cNvCxnSpPr>
              <p:nvPr/>
            </p:nvCxnSpPr>
            <p:spPr>
              <a:xfrm>
                <a:off x="6478524" y="5103297"/>
                <a:ext cx="0" cy="117958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59" name="図 58">
                <a:extLst>
                  <a:ext uri="{FF2B5EF4-FFF2-40B4-BE49-F238E27FC236}">
                    <a16:creationId xmlns:a16="http://schemas.microsoft.com/office/drawing/2014/main" id="{90E68CC6-8D9A-709B-FE5D-EFB3E1CC7CD6}"/>
                  </a:ext>
                </a:extLst>
              </p:cNvPr>
              <p:cNvPicPr>
                <a:picLocks noChangeAspect="1"/>
              </p:cNvPicPr>
              <p:nvPr/>
            </p:nvPicPr>
            <p:blipFill>
              <a:blip r:embed="rId2"/>
              <a:stretch>
                <a:fillRect/>
              </a:stretch>
            </p:blipFill>
            <p:spPr>
              <a:xfrm rot="5400000" flipV="1">
                <a:off x="2313435" y="2631707"/>
                <a:ext cx="3331464" cy="1179583"/>
              </a:xfrm>
              <a:prstGeom prst="rect">
                <a:avLst/>
              </a:prstGeom>
            </p:spPr>
          </p:pic>
          <p:cxnSp>
            <p:nvCxnSpPr>
              <p:cNvPr id="60" name="直線コネクタ 59">
                <a:extLst>
                  <a:ext uri="{FF2B5EF4-FFF2-40B4-BE49-F238E27FC236}">
                    <a16:creationId xmlns:a16="http://schemas.microsoft.com/office/drawing/2014/main" id="{803F599E-7AA6-35D4-70EC-91C0467BF965}"/>
                  </a:ext>
                </a:extLst>
              </p:cNvPr>
              <p:cNvCxnSpPr>
                <a:cxnSpLocks/>
                <a:stCxn id="59" idx="2"/>
                <a:endCxn id="59" idx="0"/>
              </p:cNvCxnSpPr>
              <p:nvPr/>
            </p:nvCxnSpPr>
            <p:spPr>
              <a:xfrm flipH="1">
                <a:off x="3389377" y="3221498"/>
                <a:ext cx="117958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1" name="図 60">
                <a:extLst>
                  <a:ext uri="{FF2B5EF4-FFF2-40B4-BE49-F238E27FC236}">
                    <a16:creationId xmlns:a16="http://schemas.microsoft.com/office/drawing/2014/main" id="{8D061F33-BC25-3405-C04D-F7DAC32BC748}"/>
                  </a:ext>
                </a:extLst>
              </p:cNvPr>
              <p:cNvPicPr>
                <a:picLocks noChangeAspect="1"/>
              </p:cNvPicPr>
              <p:nvPr/>
            </p:nvPicPr>
            <p:blipFill>
              <a:blip r:embed="rId2"/>
              <a:stretch>
                <a:fillRect/>
              </a:stretch>
            </p:blipFill>
            <p:spPr>
              <a:xfrm rot="2700000" flipV="1">
                <a:off x="3436568" y="5037418"/>
                <a:ext cx="1831026" cy="648317"/>
              </a:xfrm>
              <a:prstGeom prst="rect">
                <a:avLst/>
              </a:prstGeom>
            </p:spPr>
          </p:pic>
          <p:cxnSp>
            <p:nvCxnSpPr>
              <p:cNvPr id="62" name="直線コネクタ 61">
                <a:extLst>
                  <a:ext uri="{FF2B5EF4-FFF2-40B4-BE49-F238E27FC236}">
                    <a16:creationId xmlns:a16="http://schemas.microsoft.com/office/drawing/2014/main" id="{D0E681C6-B7AF-1F79-C3DE-9A590FE1E813}"/>
                  </a:ext>
                </a:extLst>
              </p:cNvPr>
              <p:cNvCxnSpPr>
                <a:cxnSpLocks/>
                <a:stCxn id="7" idx="0"/>
                <a:endCxn id="7" idx="2"/>
              </p:cNvCxnSpPr>
              <p:nvPr/>
            </p:nvCxnSpPr>
            <p:spPr>
              <a:xfrm>
                <a:off x="5541278" y="2207343"/>
                <a:ext cx="973804" cy="97380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E5C2FA5D-DDEC-39AF-C28C-1D3FC1ABC9E1}"/>
                  </a:ext>
                </a:extLst>
              </p:cNvPr>
              <p:cNvCxnSpPr>
                <a:cxnSpLocks/>
              </p:cNvCxnSpPr>
              <p:nvPr/>
            </p:nvCxnSpPr>
            <p:spPr>
              <a:xfrm>
                <a:off x="6028180" y="5886834"/>
                <a:ext cx="88163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FC482DB1-1943-54A2-4CFE-48E8A1C79241}"/>
                  </a:ext>
                </a:extLst>
              </p:cNvPr>
              <p:cNvSpPr txBox="1"/>
              <p:nvPr/>
            </p:nvSpPr>
            <p:spPr>
              <a:xfrm>
                <a:off x="6607544" y="5500499"/>
                <a:ext cx="497252" cy="369332"/>
              </a:xfrm>
              <a:prstGeom prst="rect">
                <a:avLst/>
              </a:prstGeom>
              <a:noFill/>
            </p:spPr>
            <p:txBody>
              <a:bodyPr wrap="none" rtlCol="0">
                <a:spAutoFit/>
              </a:bodyPr>
              <a:lstStyle/>
              <a:p>
                <a:r>
                  <a:rPr lang="en-US" altLang="ja-JP" dirty="0" err="1">
                    <a:latin typeface="Hiragino Kaku Gothic Pro W3" panose="020B0300000000000000" pitchFamily="34" charset="-128"/>
                    <a:ea typeface="Hiragino Kaku Gothic Pro W3" panose="020B0300000000000000" pitchFamily="34" charset="-128"/>
                  </a:rPr>
                  <a:t>σ</a:t>
                </a:r>
                <a:r>
                  <a:rPr lang="en-US" altLang="ja-JP" i="1" baseline="-25000" dirty="0" err="1">
                    <a:latin typeface="Hiragino Kaku Gothic Pro W3" panose="020B0300000000000000" pitchFamily="34" charset="-128"/>
                    <a:ea typeface="Hiragino Kaku Gothic Pro W3" panose="020B0300000000000000" pitchFamily="34" charset="-128"/>
                  </a:rPr>
                  <a:t>x</a:t>
                </a:r>
                <a:endParaRPr lang="ja-JP" altLang="en-US" i="1" baseline="-25000">
                  <a:latin typeface="Hiragino Kaku Gothic Pro W3" panose="020B0300000000000000" pitchFamily="34" charset="-128"/>
                  <a:ea typeface="Hiragino Kaku Gothic Pro W3" panose="020B0300000000000000" pitchFamily="34" charset="-128"/>
                </a:endParaRPr>
              </a:p>
            </p:txBody>
          </p:sp>
          <p:cxnSp>
            <p:nvCxnSpPr>
              <p:cNvPr id="65" name="直線矢印コネクタ 64">
                <a:extLst>
                  <a:ext uri="{FF2B5EF4-FFF2-40B4-BE49-F238E27FC236}">
                    <a16:creationId xmlns:a16="http://schemas.microsoft.com/office/drawing/2014/main" id="{E7AA1642-51E5-5B4A-D4F4-9213CF70683A}"/>
                  </a:ext>
                </a:extLst>
              </p:cNvPr>
              <p:cNvCxnSpPr>
                <a:cxnSpLocks/>
              </p:cNvCxnSpPr>
              <p:nvPr/>
            </p:nvCxnSpPr>
            <p:spPr>
              <a:xfrm flipV="1">
                <a:off x="3793672" y="2771596"/>
                <a:ext cx="0" cy="8850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E01BE36F-F446-7668-A78F-AF9B7F4215DB}"/>
                  </a:ext>
                </a:extLst>
              </p:cNvPr>
              <p:cNvSpPr txBox="1"/>
              <p:nvPr/>
            </p:nvSpPr>
            <p:spPr>
              <a:xfrm>
                <a:off x="3431325" y="2429887"/>
                <a:ext cx="500458" cy="369332"/>
              </a:xfrm>
              <a:prstGeom prst="rect">
                <a:avLst/>
              </a:prstGeom>
              <a:noFill/>
            </p:spPr>
            <p:txBody>
              <a:bodyPr wrap="none" rtlCol="0">
                <a:spAutoFit/>
              </a:bodyPr>
              <a:lstStyle/>
              <a:p>
                <a:r>
                  <a:rPr lang="en-US" altLang="ja-JP" dirty="0" err="1">
                    <a:latin typeface="Hiragino Kaku Gothic Pro W3" panose="020B0300000000000000" pitchFamily="34" charset="-128"/>
                    <a:ea typeface="Hiragino Kaku Gothic Pro W3" panose="020B0300000000000000" pitchFamily="34" charset="-128"/>
                  </a:rPr>
                  <a:t>σ</a:t>
                </a:r>
                <a:r>
                  <a:rPr lang="en-US" altLang="ja-JP" i="1" baseline="-25000" dirty="0" err="1">
                    <a:latin typeface="Hiragino Kaku Gothic Pro W3" panose="020B0300000000000000" pitchFamily="34" charset="-128"/>
                    <a:ea typeface="Hiragino Kaku Gothic Pro W3" panose="020B0300000000000000" pitchFamily="34" charset="-128"/>
                  </a:rPr>
                  <a:t>y</a:t>
                </a:r>
                <a:endParaRPr lang="ja-JP" altLang="en-US" i="1" baseline="-25000">
                  <a:latin typeface="Hiragino Kaku Gothic Pro W3" panose="020B0300000000000000" pitchFamily="34" charset="-128"/>
                  <a:ea typeface="Hiragino Kaku Gothic Pro W3" panose="020B0300000000000000" pitchFamily="34" charset="-128"/>
                </a:endParaRPr>
              </a:p>
            </p:txBody>
          </p:sp>
          <p:cxnSp>
            <p:nvCxnSpPr>
              <p:cNvPr id="67" name="直線矢印コネクタ 66">
                <a:extLst>
                  <a:ext uri="{FF2B5EF4-FFF2-40B4-BE49-F238E27FC236}">
                    <a16:creationId xmlns:a16="http://schemas.microsoft.com/office/drawing/2014/main" id="{A16EAEA7-9A2A-D2F7-A03B-BFC13AAC2606}"/>
                  </a:ext>
                </a:extLst>
              </p:cNvPr>
              <p:cNvCxnSpPr>
                <a:cxnSpLocks/>
              </p:cNvCxnSpPr>
              <p:nvPr/>
            </p:nvCxnSpPr>
            <p:spPr>
              <a:xfrm flipV="1">
                <a:off x="5385052" y="2044995"/>
                <a:ext cx="782576" cy="83860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65A1071C-2840-1902-9867-E0F258CC1E02}"/>
                  </a:ext>
                </a:extLst>
              </p:cNvPr>
              <p:cNvCxnSpPr>
                <a:cxnSpLocks/>
              </p:cNvCxnSpPr>
              <p:nvPr/>
            </p:nvCxnSpPr>
            <p:spPr>
              <a:xfrm flipH="1" flipV="1">
                <a:off x="4081053" y="5158417"/>
                <a:ext cx="419182" cy="41253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6AE22113-9229-E327-FA5C-6B3794079210}"/>
                  </a:ext>
                </a:extLst>
              </p:cNvPr>
              <p:cNvSpPr txBox="1"/>
              <p:nvPr/>
            </p:nvSpPr>
            <p:spPr>
              <a:xfrm>
                <a:off x="5929885" y="1638119"/>
                <a:ext cx="514885" cy="369332"/>
              </a:xfrm>
              <a:prstGeom prst="rect">
                <a:avLst/>
              </a:prstGeom>
              <a:noFill/>
            </p:spPr>
            <p:txBody>
              <a:bodyPr wrap="none" rtlCol="0">
                <a:spAutoFit/>
              </a:bodyPr>
              <a:lstStyle/>
              <a:p>
                <a:r>
                  <a:rPr lang="en-US" altLang="ja-JP" dirty="0" err="1">
                    <a:solidFill>
                      <a:srgbClr val="FF0000"/>
                    </a:solidFill>
                    <a:latin typeface="Hiragino Kaku Gothic Pro W3" panose="020B0300000000000000" pitchFamily="34" charset="-128"/>
                    <a:ea typeface="Hiragino Kaku Gothic Pro W3" panose="020B0300000000000000" pitchFamily="34" charset="-128"/>
                  </a:rPr>
                  <a:t>σ</a:t>
                </a:r>
                <a:r>
                  <a:rPr lang="en-US" altLang="ja-JP" i="1" baseline="-25000" dirty="0" err="1">
                    <a:solidFill>
                      <a:srgbClr val="FF0000"/>
                    </a:solidFill>
                    <a:latin typeface="Hiragino Kaku Gothic Pro W3" panose="020B0300000000000000" pitchFamily="34" charset="-128"/>
                    <a:ea typeface="Hiragino Kaku Gothic Pro W3" panose="020B0300000000000000" pitchFamily="34" charset="-128"/>
                  </a:rPr>
                  <a:t>p</a:t>
                </a:r>
                <a:endParaRPr lang="ja-JP" altLang="en-US" i="1" baseline="-25000">
                  <a:solidFill>
                    <a:srgbClr val="FF0000"/>
                  </a:solidFill>
                  <a:latin typeface="Hiragino Kaku Gothic Pro W3" panose="020B0300000000000000" pitchFamily="34" charset="-128"/>
                  <a:ea typeface="Hiragino Kaku Gothic Pro W3" panose="020B0300000000000000" pitchFamily="34" charset="-128"/>
                </a:endParaRPr>
              </a:p>
            </p:txBody>
          </p:sp>
          <p:sp>
            <p:nvSpPr>
              <p:cNvPr id="70" name="テキスト ボックス 69">
                <a:extLst>
                  <a:ext uri="{FF2B5EF4-FFF2-40B4-BE49-F238E27FC236}">
                    <a16:creationId xmlns:a16="http://schemas.microsoft.com/office/drawing/2014/main" id="{8EED3C1E-D4E0-4A14-F93A-AC145BF080A2}"/>
                  </a:ext>
                </a:extLst>
              </p:cNvPr>
              <p:cNvSpPr txBox="1"/>
              <p:nvPr/>
            </p:nvSpPr>
            <p:spPr>
              <a:xfrm>
                <a:off x="3595814" y="5061204"/>
                <a:ext cx="514885" cy="369332"/>
              </a:xfrm>
              <a:prstGeom prst="rect">
                <a:avLst/>
              </a:prstGeom>
              <a:noFill/>
            </p:spPr>
            <p:txBody>
              <a:bodyPr wrap="none" rtlCol="0">
                <a:spAutoFit/>
              </a:bodyPr>
              <a:lstStyle/>
              <a:p>
                <a:r>
                  <a:rPr lang="en-US" altLang="ja-JP" dirty="0" err="1">
                    <a:solidFill>
                      <a:srgbClr val="FF0000"/>
                    </a:solidFill>
                    <a:latin typeface="Hiragino Kaku Gothic Pro W3" panose="020B0300000000000000" pitchFamily="34" charset="-128"/>
                    <a:ea typeface="Hiragino Kaku Gothic Pro W3" panose="020B0300000000000000" pitchFamily="34" charset="-128"/>
                  </a:rPr>
                  <a:t>σ</a:t>
                </a:r>
                <a:r>
                  <a:rPr lang="en-US" altLang="ja-JP" i="1" baseline="-25000" dirty="0" err="1">
                    <a:solidFill>
                      <a:srgbClr val="FF0000"/>
                    </a:solidFill>
                    <a:latin typeface="Hiragino Kaku Gothic Pro W3" panose="020B0300000000000000" pitchFamily="34" charset="-128"/>
                    <a:ea typeface="Hiragino Kaku Gothic Pro W3" panose="020B0300000000000000" pitchFamily="34" charset="-128"/>
                  </a:rPr>
                  <a:t>q</a:t>
                </a:r>
                <a:endParaRPr lang="ja-JP" altLang="en-US" i="1" baseline="-25000">
                  <a:solidFill>
                    <a:srgbClr val="FF0000"/>
                  </a:solidFill>
                  <a:latin typeface="Hiragino Kaku Gothic Pro W3" panose="020B0300000000000000" pitchFamily="34" charset="-128"/>
                  <a:ea typeface="Hiragino Kaku Gothic Pro W3" panose="020B0300000000000000" pitchFamily="34" charset="-128"/>
                </a:endParaRPr>
              </a:p>
            </p:txBody>
          </p:sp>
          <p:cxnSp>
            <p:nvCxnSpPr>
              <p:cNvPr id="71" name="直線コネクタ 70">
                <a:extLst>
                  <a:ext uri="{FF2B5EF4-FFF2-40B4-BE49-F238E27FC236}">
                    <a16:creationId xmlns:a16="http://schemas.microsoft.com/office/drawing/2014/main" id="{A1C0CFFB-5687-6310-079A-73C6FCF063A3}"/>
                  </a:ext>
                </a:extLst>
              </p:cNvPr>
              <p:cNvCxnSpPr>
                <a:cxnSpLocks/>
              </p:cNvCxnSpPr>
              <p:nvPr/>
            </p:nvCxnSpPr>
            <p:spPr>
              <a:xfrm>
                <a:off x="5693678" y="2359743"/>
                <a:ext cx="973804" cy="97380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0018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3928C1-30BC-3D83-86B5-1BCE0173B7E9}"/>
              </a:ext>
            </a:extLst>
          </p:cNvPr>
          <p:cNvSpPr>
            <a:spLocks noGrp="1"/>
          </p:cNvSpPr>
          <p:nvPr>
            <p:ph type="title"/>
          </p:nvPr>
        </p:nvSpPr>
        <p:spPr>
          <a:xfrm>
            <a:off x="583324" y="375636"/>
            <a:ext cx="11025352" cy="1325563"/>
          </a:xfrm>
        </p:spPr>
        <p:txBody>
          <a:bodyPr/>
          <a:lstStyle/>
          <a:p>
            <a:r>
              <a:rPr kumimoji="1" lang="ja-JP" altLang="en-US"/>
              <a:t>背後にある要因（潜在変数</a:t>
            </a:r>
            <a:r>
              <a:rPr kumimoji="1" lang="en-US" altLang="ja-JP" dirty="0"/>
              <a:t>,latent variable</a:t>
            </a:r>
            <a:r>
              <a:rPr kumimoji="1" lang="ja-JP" altLang="en-US"/>
              <a:t>）</a:t>
            </a:r>
          </a:p>
        </p:txBody>
      </p:sp>
      <p:sp>
        <p:nvSpPr>
          <p:cNvPr id="3" name="コンテンツ プレースホルダー 2">
            <a:extLst>
              <a:ext uri="{FF2B5EF4-FFF2-40B4-BE49-F238E27FC236}">
                <a16:creationId xmlns:a16="http://schemas.microsoft.com/office/drawing/2014/main" id="{303804D5-807F-16A3-974B-B2D9745A4542}"/>
              </a:ext>
            </a:extLst>
          </p:cNvPr>
          <p:cNvSpPr>
            <a:spLocks noGrp="1"/>
          </p:cNvSpPr>
          <p:nvPr>
            <p:ph idx="1"/>
          </p:nvPr>
        </p:nvSpPr>
        <p:spPr/>
        <p:txBody>
          <a:bodyPr/>
          <a:lstStyle/>
          <a:p>
            <a:r>
              <a:rPr kumimoji="1" lang="ja-JP" altLang="en-US"/>
              <a:t>観測変数は共通して背後にある要因（因子）に影響される、と考える．</a:t>
            </a:r>
          </a:p>
        </p:txBody>
      </p:sp>
      <p:sp>
        <p:nvSpPr>
          <p:cNvPr id="6" name="角丸四角形 5">
            <a:extLst>
              <a:ext uri="{FF2B5EF4-FFF2-40B4-BE49-F238E27FC236}">
                <a16:creationId xmlns:a16="http://schemas.microsoft.com/office/drawing/2014/main" id="{C83E8CC8-F57F-BFDE-05CF-33060753425C}"/>
              </a:ext>
            </a:extLst>
          </p:cNvPr>
          <p:cNvSpPr/>
          <p:nvPr/>
        </p:nvSpPr>
        <p:spPr>
          <a:xfrm>
            <a:off x="1604140"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a:t>
            </a:r>
            <a:r>
              <a:rPr lang="en-US" altLang="ja-JP" b="1" i="0" dirty="0">
                <a:solidFill>
                  <a:schemeClr val="bg1"/>
                </a:solidFill>
                <a:effectLst/>
                <a:latin typeface="Arial" panose="020B0604020202020204" pitchFamily="34" charset="0"/>
              </a:rPr>
              <a:t>×</a:t>
            </a:r>
            <a:r>
              <a:rPr lang="ja-JP" altLang="en-US" b="1" i="0">
                <a:solidFill>
                  <a:schemeClr val="bg1"/>
                </a:solidFill>
                <a:effectLst/>
                <a:latin typeface="Arial" panose="020B0604020202020204" pitchFamily="34" charset="0"/>
              </a:rPr>
              <a:t>クイズ</a:t>
            </a:r>
            <a:endParaRPr kumimoji="1" lang="ja-JP" altLang="en-US">
              <a:solidFill>
                <a:schemeClr val="bg1"/>
              </a:solidFill>
            </a:endParaRPr>
          </a:p>
        </p:txBody>
      </p:sp>
      <p:sp>
        <p:nvSpPr>
          <p:cNvPr id="7" name="角丸四角形 6">
            <a:extLst>
              <a:ext uri="{FF2B5EF4-FFF2-40B4-BE49-F238E27FC236}">
                <a16:creationId xmlns:a16="http://schemas.microsoft.com/office/drawing/2014/main" id="{5F1AC804-4173-22F9-7648-0644CA97BCE2}"/>
              </a:ext>
            </a:extLst>
          </p:cNvPr>
          <p:cNvSpPr/>
          <p:nvPr/>
        </p:nvSpPr>
        <p:spPr>
          <a:xfrm>
            <a:off x="4136476"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早押しクイズ</a:t>
            </a:r>
            <a:endParaRPr kumimoji="1" lang="ja-JP" altLang="en-US">
              <a:solidFill>
                <a:schemeClr val="bg1"/>
              </a:solidFill>
            </a:endParaRPr>
          </a:p>
        </p:txBody>
      </p:sp>
      <p:sp>
        <p:nvSpPr>
          <p:cNvPr id="8" name="角丸四角形 7">
            <a:extLst>
              <a:ext uri="{FF2B5EF4-FFF2-40B4-BE49-F238E27FC236}">
                <a16:creationId xmlns:a16="http://schemas.microsoft.com/office/drawing/2014/main" id="{6E28BF63-4CBD-B590-AADD-9D8CA7FAB529}"/>
              </a:ext>
            </a:extLst>
          </p:cNvPr>
          <p:cNvSpPr/>
          <p:nvPr/>
        </p:nvSpPr>
        <p:spPr>
          <a:xfrm>
            <a:off x="6668813" y="3040119"/>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ばらまきクイズ</a:t>
            </a:r>
            <a:endParaRPr kumimoji="1" lang="ja-JP" altLang="en-US">
              <a:solidFill>
                <a:schemeClr val="bg1"/>
              </a:solidFill>
            </a:endParaRPr>
          </a:p>
        </p:txBody>
      </p:sp>
      <p:sp>
        <p:nvSpPr>
          <p:cNvPr id="9" name="角丸四角形 8">
            <a:extLst>
              <a:ext uri="{FF2B5EF4-FFF2-40B4-BE49-F238E27FC236}">
                <a16:creationId xmlns:a16="http://schemas.microsoft.com/office/drawing/2014/main" id="{30DCB700-EECE-655D-701B-0052B94A1573}"/>
              </a:ext>
            </a:extLst>
          </p:cNvPr>
          <p:cNvSpPr/>
          <p:nvPr/>
        </p:nvSpPr>
        <p:spPr>
          <a:xfrm>
            <a:off x="9201149" y="3040117"/>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連想クイズ</a:t>
            </a:r>
            <a:endParaRPr kumimoji="1" lang="ja-JP" altLang="en-US">
              <a:solidFill>
                <a:schemeClr val="bg1"/>
              </a:solidFill>
            </a:endParaRPr>
          </a:p>
        </p:txBody>
      </p:sp>
      <p:sp>
        <p:nvSpPr>
          <p:cNvPr id="12" name="円/楕円 11">
            <a:extLst>
              <a:ext uri="{FF2B5EF4-FFF2-40B4-BE49-F238E27FC236}">
                <a16:creationId xmlns:a16="http://schemas.microsoft.com/office/drawing/2014/main" id="{DD367D61-C1FE-B9C9-2D64-D1E2E0F9A4FD}"/>
              </a:ext>
            </a:extLst>
          </p:cNvPr>
          <p:cNvSpPr/>
          <p:nvPr/>
        </p:nvSpPr>
        <p:spPr>
          <a:xfrm>
            <a:off x="4815255" y="5554970"/>
            <a:ext cx="1717128"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知力</a:t>
            </a:r>
          </a:p>
        </p:txBody>
      </p:sp>
      <p:sp>
        <p:nvSpPr>
          <p:cNvPr id="13" name="円/楕円 12">
            <a:extLst>
              <a:ext uri="{FF2B5EF4-FFF2-40B4-BE49-F238E27FC236}">
                <a16:creationId xmlns:a16="http://schemas.microsoft.com/office/drawing/2014/main" id="{EDD37BFA-41B9-FAF2-C889-8525ED45E6DC}"/>
              </a:ext>
            </a:extLst>
          </p:cNvPr>
          <p:cNvSpPr/>
          <p:nvPr/>
        </p:nvSpPr>
        <p:spPr>
          <a:xfrm>
            <a:off x="7086747" y="5554971"/>
            <a:ext cx="1717128"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体力</a:t>
            </a:r>
          </a:p>
        </p:txBody>
      </p:sp>
      <p:cxnSp>
        <p:nvCxnSpPr>
          <p:cNvPr id="16" name="直線矢印コネクタ 15">
            <a:extLst>
              <a:ext uri="{FF2B5EF4-FFF2-40B4-BE49-F238E27FC236}">
                <a16:creationId xmlns:a16="http://schemas.microsoft.com/office/drawing/2014/main" id="{6BC286D1-8CD3-B232-6ACF-1C29E2F01F72}"/>
              </a:ext>
            </a:extLst>
          </p:cNvPr>
          <p:cNvCxnSpPr>
            <a:cxnSpLocks/>
            <a:stCxn id="12" idx="0"/>
            <a:endCxn id="6" idx="2"/>
          </p:cNvCxnSpPr>
          <p:nvPr/>
        </p:nvCxnSpPr>
        <p:spPr>
          <a:xfrm flipH="1" flipV="1">
            <a:off x="2571092" y="3817883"/>
            <a:ext cx="3102727" cy="173708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3F209B33-FDB5-A227-1DFD-77720928E355}"/>
              </a:ext>
            </a:extLst>
          </p:cNvPr>
          <p:cNvCxnSpPr>
            <a:cxnSpLocks/>
            <a:stCxn id="12" idx="0"/>
            <a:endCxn id="7" idx="2"/>
          </p:cNvCxnSpPr>
          <p:nvPr/>
        </p:nvCxnSpPr>
        <p:spPr>
          <a:xfrm flipH="1" flipV="1">
            <a:off x="5103428" y="3817883"/>
            <a:ext cx="570391" cy="1737087"/>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656E449-1C37-53DB-A941-47A37E3C0557}"/>
              </a:ext>
            </a:extLst>
          </p:cNvPr>
          <p:cNvCxnSpPr>
            <a:cxnSpLocks/>
            <a:stCxn id="12" idx="0"/>
            <a:endCxn id="8" idx="2"/>
          </p:cNvCxnSpPr>
          <p:nvPr/>
        </p:nvCxnSpPr>
        <p:spPr>
          <a:xfrm flipV="1">
            <a:off x="5673819" y="3817884"/>
            <a:ext cx="1961946" cy="173708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CAEC971-1943-47FE-560B-092D8898F8B6}"/>
              </a:ext>
            </a:extLst>
          </p:cNvPr>
          <p:cNvCxnSpPr>
            <a:cxnSpLocks/>
            <a:stCxn id="12" idx="0"/>
            <a:endCxn id="9" idx="2"/>
          </p:cNvCxnSpPr>
          <p:nvPr/>
        </p:nvCxnSpPr>
        <p:spPr>
          <a:xfrm flipV="1">
            <a:off x="5673819" y="3817882"/>
            <a:ext cx="4494282" cy="1737088"/>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936CFA5-9835-5230-15D8-E5F3603A76C9}"/>
              </a:ext>
            </a:extLst>
          </p:cNvPr>
          <p:cNvCxnSpPr>
            <a:cxnSpLocks/>
            <a:stCxn id="13" idx="0"/>
            <a:endCxn id="6" idx="2"/>
          </p:cNvCxnSpPr>
          <p:nvPr/>
        </p:nvCxnSpPr>
        <p:spPr>
          <a:xfrm flipH="1" flipV="1">
            <a:off x="2571092" y="3817883"/>
            <a:ext cx="5374219" cy="1737088"/>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138F6217-B39B-BA51-0A28-47DCC12505E3}"/>
              </a:ext>
            </a:extLst>
          </p:cNvPr>
          <p:cNvCxnSpPr>
            <a:cxnSpLocks/>
            <a:stCxn id="13" idx="0"/>
            <a:endCxn id="7" idx="2"/>
          </p:cNvCxnSpPr>
          <p:nvPr/>
        </p:nvCxnSpPr>
        <p:spPr>
          <a:xfrm flipH="1" flipV="1">
            <a:off x="5103428" y="3817883"/>
            <a:ext cx="2841883" cy="1737088"/>
          </a:xfrm>
          <a:prstGeom prst="straightConnector1">
            <a:avLst/>
          </a:prstGeom>
          <a:ln w="762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1426167-7D2F-BB7D-3319-9E9CE9AB59E8}"/>
              </a:ext>
            </a:extLst>
          </p:cNvPr>
          <p:cNvCxnSpPr>
            <a:cxnSpLocks/>
            <a:stCxn id="13" idx="0"/>
            <a:endCxn id="8" idx="2"/>
          </p:cNvCxnSpPr>
          <p:nvPr/>
        </p:nvCxnSpPr>
        <p:spPr>
          <a:xfrm flipH="1" flipV="1">
            <a:off x="7635765" y="3817884"/>
            <a:ext cx="309546" cy="1737087"/>
          </a:xfrm>
          <a:prstGeom prst="straightConnector1">
            <a:avLst/>
          </a:prstGeom>
          <a:ln w="381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D454488C-F4F7-5C40-0A5B-7858E5513F7C}"/>
              </a:ext>
            </a:extLst>
          </p:cNvPr>
          <p:cNvCxnSpPr>
            <a:cxnSpLocks/>
            <a:stCxn id="13" idx="0"/>
          </p:cNvCxnSpPr>
          <p:nvPr/>
        </p:nvCxnSpPr>
        <p:spPr>
          <a:xfrm flipV="1">
            <a:off x="7945311" y="3781351"/>
            <a:ext cx="2300122" cy="1773620"/>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左中かっこ 91">
            <a:extLst>
              <a:ext uri="{FF2B5EF4-FFF2-40B4-BE49-F238E27FC236}">
                <a16:creationId xmlns:a16="http://schemas.microsoft.com/office/drawing/2014/main" id="{1ABD4512-03BA-5BF3-CABD-285DB42DD2A4}"/>
              </a:ext>
            </a:extLst>
          </p:cNvPr>
          <p:cNvSpPr/>
          <p:nvPr/>
        </p:nvSpPr>
        <p:spPr>
          <a:xfrm>
            <a:off x="1056947" y="2890345"/>
            <a:ext cx="425012" cy="1292772"/>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3" name="テキスト ボックス 92">
            <a:extLst>
              <a:ext uri="{FF2B5EF4-FFF2-40B4-BE49-F238E27FC236}">
                <a16:creationId xmlns:a16="http://schemas.microsoft.com/office/drawing/2014/main" id="{ECA6C298-DB2D-9650-93F2-E81EE9D8ABD7}"/>
              </a:ext>
            </a:extLst>
          </p:cNvPr>
          <p:cNvSpPr txBox="1"/>
          <p:nvPr/>
        </p:nvSpPr>
        <p:spPr>
          <a:xfrm>
            <a:off x="179784" y="3412019"/>
            <a:ext cx="877163" cy="369332"/>
          </a:xfrm>
          <a:prstGeom prst="rect">
            <a:avLst/>
          </a:prstGeom>
          <a:noFill/>
        </p:spPr>
        <p:txBody>
          <a:bodyPr wrap="none" rtlCol="0">
            <a:spAutoFit/>
          </a:bodyPr>
          <a:lstStyle/>
          <a:p>
            <a:r>
              <a:rPr kumimoji="1" lang="ja-JP" altLang="en-US"/>
              <a:t>観測可</a:t>
            </a:r>
          </a:p>
        </p:txBody>
      </p:sp>
      <p:sp>
        <p:nvSpPr>
          <p:cNvPr id="94" name="左中かっこ 93">
            <a:extLst>
              <a:ext uri="{FF2B5EF4-FFF2-40B4-BE49-F238E27FC236}">
                <a16:creationId xmlns:a16="http://schemas.microsoft.com/office/drawing/2014/main" id="{C76FB462-7514-975B-A329-EC434D671AD7}"/>
              </a:ext>
            </a:extLst>
          </p:cNvPr>
          <p:cNvSpPr/>
          <p:nvPr/>
        </p:nvSpPr>
        <p:spPr>
          <a:xfrm>
            <a:off x="4019280" y="5330315"/>
            <a:ext cx="425012" cy="1434161"/>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5" name="テキスト ボックス 94">
            <a:extLst>
              <a:ext uri="{FF2B5EF4-FFF2-40B4-BE49-F238E27FC236}">
                <a16:creationId xmlns:a16="http://schemas.microsoft.com/office/drawing/2014/main" id="{74666AAA-2805-EEA3-09FF-E65036576D68}"/>
              </a:ext>
            </a:extLst>
          </p:cNvPr>
          <p:cNvSpPr txBox="1"/>
          <p:nvPr/>
        </p:nvSpPr>
        <p:spPr>
          <a:xfrm>
            <a:off x="2734244" y="5616493"/>
            <a:ext cx="1107996" cy="646331"/>
          </a:xfrm>
          <a:prstGeom prst="rect">
            <a:avLst/>
          </a:prstGeom>
          <a:noFill/>
        </p:spPr>
        <p:txBody>
          <a:bodyPr wrap="none" rtlCol="0">
            <a:spAutoFit/>
          </a:bodyPr>
          <a:lstStyle/>
          <a:p>
            <a:r>
              <a:rPr kumimoji="1" lang="ja-JP" altLang="en-US"/>
              <a:t>観測不可</a:t>
            </a:r>
            <a:endParaRPr kumimoji="1" lang="en-US" altLang="ja-JP" dirty="0"/>
          </a:p>
          <a:p>
            <a:r>
              <a:rPr lang="ja-JP" altLang="en-US"/>
              <a:t>概念</a:t>
            </a:r>
            <a:endParaRPr kumimoji="1" lang="ja-JP" altLang="en-US"/>
          </a:p>
        </p:txBody>
      </p:sp>
    </p:spTree>
    <p:extLst>
      <p:ext uri="{BB962C8B-B14F-4D97-AF65-F5344CB8AC3E}">
        <p14:creationId xmlns:p14="http://schemas.microsoft.com/office/powerpoint/2010/main" val="197796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3928C1-30BC-3D83-86B5-1BCE0173B7E9}"/>
              </a:ext>
            </a:extLst>
          </p:cNvPr>
          <p:cNvSpPr>
            <a:spLocks noGrp="1"/>
          </p:cNvSpPr>
          <p:nvPr>
            <p:ph type="title"/>
          </p:nvPr>
        </p:nvSpPr>
        <p:spPr>
          <a:xfrm>
            <a:off x="583324" y="375636"/>
            <a:ext cx="11025352" cy="1325563"/>
          </a:xfrm>
        </p:spPr>
        <p:txBody>
          <a:bodyPr/>
          <a:lstStyle/>
          <a:p>
            <a:r>
              <a:rPr kumimoji="1" lang="ja-JP" altLang="en-US"/>
              <a:t>背後にある要因（潜在変数</a:t>
            </a:r>
            <a:r>
              <a:rPr kumimoji="1" lang="en-US" altLang="ja-JP" dirty="0"/>
              <a:t>,latent variable</a:t>
            </a:r>
            <a:r>
              <a:rPr kumimoji="1" lang="ja-JP" altLang="en-US"/>
              <a:t>）</a:t>
            </a:r>
          </a:p>
        </p:txBody>
      </p:sp>
      <p:sp>
        <p:nvSpPr>
          <p:cNvPr id="3" name="コンテンツ プレースホルダー 2">
            <a:extLst>
              <a:ext uri="{FF2B5EF4-FFF2-40B4-BE49-F238E27FC236}">
                <a16:creationId xmlns:a16="http://schemas.microsoft.com/office/drawing/2014/main" id="{303804D5-807F-16A3-974B-B2D9745A4542}"/>
              </a:ext>
            </a:extLst>
          </p:cNvPr>
          <p:cNvSpPr>
            <a:spLocks noGrp="1"/>
          </p:cNvSpPr>
          <p:nvPr>
            <p:ph idx="1"/>
          </p:nvPr>
        </p:nvSpPr>
        <p:spPr/>
        <p:txBody>
          <a:bodyPr/>
          <a:lstStyle/>
          <a:p>
            <a:r>
              <a:rPr kumimoji="1" lang="ja-JP" altLang="en-US"/>
              <a:t>観測変数は共通して背後にある要因（因子）に影響される、と考える．</a:t>
            </a:r>
          </a:p>
        </p:txBody>
      </p:sp>
      <p:grpSp>
        <p:nvGrpSpPr>
          <p:cNvPr id="4" name="グループ化 3">
            <a:extLst>
              <a:ext uri="{FF2B5EF4-FFF2-40B4-BE49-F238E27FC236}">
                <a16:creationId xmlns:a16="http://schemas.microsoft.com/office/drawing/2014/main" id="{5F15A6ED-6A91-591E-3FA8-1B2BB74801C5}"/>
              </a:ext>
            </a:extLst>
          </p:cNvPr>
          <p:cNvGrpSpPr/>
          <p:nvPr/>
        </p:nvGrpSpPr>
        <p:grpSpPr>
          <a:xfrm>
            <a:off x="179784" y="2890345"/>
            <a:ext cx="10955269" cy="3874131"/>
            <a:chOff x="179784" y="2890345"/>
            <a:chExt cx="10955269" cy="3874131"/>
          </a:xfrm>
        </p:grpSpPr>
        <p:sp>
          <p:nvSpPr>
            <p:cNvPr id="5" name="平行四辺形 4">
              <a:extLst>
                <a:ext uri="{FF2B5EF4-FFF2-40B4-BE49-F238E27FC236}">
                  <a16:creationId xmlns:a16="http://schemas.microsoft.com/office/drawing/2014/main" id="{37FE7AA8-CE43-DB5E-52DE-58C92C8B655D}"/>
                </a:ext>
              </a:extLst>
            </p:cNvPr>
            <p:cNvSpPr/>
            <p:nvPr/>
          </p:nvSpPr>
          <p:spPr>
            <a:xfrm>
              <a:off x="1998360" y="4342652"/>
              <a:ext cx="9136693" cy="438411"/>
            </a:xfrm>
            <a:prstGeom prst="parallelogram">
              <a:avLst/>
            </a:prstGeom>
            <a:solidFill>
              <a:schemeClr val="accent2">
                <a:lumMod val="5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a:extLst>
                <a:ext uri="{FF2B5EF4-FFF2-40B4-BE49-F238E27FC236}">
                  <a16:creationId xmlns:a16="http://schemas.microsoft.com/office/drawing/2014/main" id="{C83E8CC8-F57F-BFDE-05CF-33060753425C}"/>
                </a:ext>
              </a:extLst>
            </p:cNvPr>
            <p:cNvSpPr/>
            <p:nvPr/>
          </p:nvSpPr>
          <p:spPr>
            <a:xfrm>
              <a:off x="1604140"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a:t>
              </a:r>
              <a:r>
                <a:rPr lang="en-US" altLang="ja-JP" b="1" i="0" dirty="0">
                  <a:solidFill>
                    <a:schemeClr val="bg1"/>
                  </a:solidFill>
                  <a:effectLst/>
                  <a:latin typeface="Arial" panose="020B0604020202020204" pitchFamily="34" charset="0"/>
                </a:rPr>
                <a:t>×</a:t>
              </a:r>
              <a:r>
                <a:rPr lang="ja-JP" altLang="en-US" b="1" i="0">
                  <a:solidFill>
                    <a:schemeClr val="bg1"/>
                  </a:solidFill>
                  <a:effectLst/>
                  <a:latin typeface="Arial" panose="020B0604020202020204" pitchFamily="34" charset="0"/>
                </a:rPr>
                <a:t>クイズ</a:t>
              </a:r>
              <a:endParaRPr kumimoji="1" lang="ja-JP" altLang="en-US">
                <a:solidFill>
                  <a:schemeClr val="bg1"/>
                </a:solidFill>
              </a:endParaRPr>
            </a:p>
          </p:txBody>
        </p:sp>
        <p:sp>
          <p:nvSpPr>
            <p:cNvPr id="7" name="角丸四角形 6">
              <a:extLst>
                <a:ext uri="{FF2B5EF4-FFF2-40B4-BE49-F238E27FC236}">
                  <a16:creationId xmlns:a16="http://schemas.microsoft.com/office/drawing/2014/main" id="{5F1AC804-4173-22F9-7648-0644CA97BCE2}"/>
                </a:ext>
              </a:extLst>
            </p:cNvPr>
            <p:cNvSpPr/>
            <p:nvPr/>
          </p:nvSpPr>
          <p:spPr>
            <a:xfrm>
              <a:off x="4136476"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早押しクイズ</a:t>
              </a:r>
              <a:endParaRPr kumimoji="1" lang="ja-JP" altLang="en-US">
                <a:solidFill>
                  <a:schemeClr val="bg1"/>
                </a:solidFill>
              </a:endParaRPr>
            </a:p>
          </p:txBody>
        </p:sp>
        <p:sp>
          <p:nvSpPr>
            <p:cNvPr id="8" name="角丸四角形 7">
              <a:extLst>
                <a:ext uri="{FF2B5EF4-FFF2-40B4-BE49-F238E27FC236}">
                  <a16:creationId xmlns:a16="http://schemas.microsoft.com/office/drawing/2014/main" id="{6E28BF63-4CBD-B590-AADD-9D8CA7FAB529}"/>
                </a:ext>
              </a:extLst>
            </p:cNvPr>
            <p:cNvSpPr/>
            <p:nvPr/>
          </p:nvSpPr>
          <p:spPr>
            <a:xfrm>
              <a:off x="6668813" y="3040119"/>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ばらまきクイズ</a:t>
              </a:r>
              <a:endParaRPr kumimoji="1" lang="ja-JP" altLang="en-US">
                <a:solidFill>
                  <a:schemeClr val="bg1"/>
                </a:solidFill>
              </a:endParaRPr>
            </a:p>
          </p:txBody>
        </p:sp>
        <p:sp>
          <p:nvSpPr>
            <p:cNvPr id="9" name="角丸四角形 8">
              <a:extLst>
                <a:ext uri="{FF2B5EF4-FFF2-40B4-BE49-F238E27FC236}">
                  <a16:creationId xmlns:a16="http://schemas.microsoft.com/office/drawing/2014/main" id="{30DCB700-EECE-655D-701B-0052B94A1573}"/>
                </a:ext>
              </a:extLst>
            </p:cNvPr>
            <p:cNvSpPr/>
            <p:nvPr/>
          </p:nvSpPr>
          <p:spPr>
            <a:xfrm>
              <a:off x="9201149" y="3040117"/>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連想クイズ</a:t>
              </a:r>
              <a:endParaRPr kumimoji="1" lang="ja-JP" altLang="en-US">
                <a:solidFill>
                  <a:schemeClr val="bg1"/>
                </a:solidFill>
              </a:endParaRPr>
            </a:p>
          </p:txBody>
        </p:sp>
        <p:sp>
          <p:nvSpPr>
            <p:cNvPr id="12" name="円/楕円 11">
              <a:extLst>
                <a:ext uri="{FF2B5EF4-FFF2-40B4-BE49-F238E27FC236}">
                  <a16:creationId xmlns:a16="http://schemas.microsoft.com/office/drawing/2014/main" id="{DD367D61-C1FE-B9C9-2D64-D1E2E0F9A4FD}"/>
                </a:ext>
              </a:extLst>
            </p:cNvPr>
            <p:cNvSpPr/>
            <p:nvPr/>
          </p:nvSpPr>
          <p:spPr>
            <a:xfrm>
              <a:off x="4815255" y="5554970"/>
              <a:ext cx="1717128"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知力</a:t>
              </a:r>
            </a:p>
          </p:txBody>
        </p:sp>
        <p:sp>
          <p:nvSpPr>
            <p:cNvPr id="13" name="円/楕円 12">
              <a:extLst>
                <a:ext uri="{FF2B5EF4-FFF2-40B4-BE49-F238E27FC236}">
                  <a16:creationId xmlns:a16="http://schemas.microsoft.com/office/drawing/2014/main" id="{EDD37BFA-41B9-FAF2-C889-8525ED45E6DC}"/>
                </a:ext>
              </a:extLst>
            </p:cNvPr>
            <p:cNvSpPr/>
            <p:nvPr/>
          </p:nvSpPr>
          <p:spPr>
            <a:xfrm>
              <a:off x="7086747" y="5554971"/>
              <a:ext cx="1717128"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体力</a:t>
              </a:r>
            </a:p>
          </p:txBody>
        </p:sp>
        <p:cxnSp>
          <p:nvCxnSpPr>
            <p:cNvPr id="16" name="直線矢印コネクタ 15">
              <a:extLst>
                <a:ext uri="{FF2B5EF4-FFF2-40B4-BE49-F238E27FC236}">
                  <a16:creationId xmlns:a16="http://schemas.microsoft.com/office/drawing/2014/main" id="{6BC286D1-8CD3-B232-6ACF-1C29E2F01F72}"/>
                </a:ext>
              </a:extLst>
            </p:cNvPr>
            <p:cNvCxnSpPr>
              <a:cxnSpLocks/>
              <a:stCxn id="12" idx="0"/>
              <a:endCxn id="6" idx="2"/>
            </p:cNvCxnSpPr>
            <p:nvPr/>
          </p:nvCxnSpPr>
          <p:spPr>
            <a:xfrm flipH="1" flipV="1">
              <a:off x="2571092" y="3817883"/>
              <a:ext cx="3102727" cy="173708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3F209B33-FDB5-A227-1DFD-77720928E355}"/>
                </a:ext>
              </a:extLst>
            </p:cNvPr>
            <p:cNvCxnSpPr>
              <a:cxnSpLocks/>
              <a:stCxn id="12" idx="0"/>
              <a:endCxn id="7" idx="2"/>
            </p:cNvCxnSpPr>
            <p:nvPr/>
          </p:nvCxnSpPr>
          <p:spPr>
            <a:xfrm flipH="1" flipV="1">
              <a:off x="5103428" y="3817883"/>
              <a:ext cx="570391" cy="1737087"/>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656E449-1C37-53DB-A941-47A37E3C0557}"/>
                </a:ext>
              </a:extLst>
            </p:cNvPr>
            <p:cNvCxnSpPr>
              <a:cxnSpLocks/>
              <a:stCxn id="12" idx="0"/>
              <a:endCxn id="8" idx="2"/>
            </p:cNvCxnSpPr>
            <p:nvPr/>
          </p:nvCxnSpPr>
          <p:spPr>
            <a:xfrm flipV="1">
              <a:off x="5673819" y="3817884"/>
              <a:ext cx="1961946" cy="173708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CAEC971-1943-47FE-560B-092D8898F8B6}"/>
                </a:ext>
              </a:extLst>
            </p:cNvPr>
            <p:cNvCxnSpPr>
              <a:cxnSpLocks/>
              <a:stCxn id="12" idx="0"/>
              <a:endCxn id="9" idx="2"/>
            </p:cNvCxnSpPr>
            <p:nvPr/>
          </p:nvCxnSpPr>
          <p:spPr>
            <a:xfrm flipV="1">
              <a:off x="5673819" y="3817882"/>
              <a:ext cx="4494282" cy="1737088"/>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936CFA5-9835-5230-15D8-E5F3603A76C9}"/>
                </a:ext>
              </a:extLst>
            </p:cNvPr>
            <p:cNvCxnSpPr>
              <a:cxnSpLocks/>
              <a:stCxn id="13" idx="0"/>
              <a:endCxn id="6" idx="2"/>
            </p:cNvCxnSpPr>
            <p:nvPr/>
          </p:nvCxnSpPr>
          <p:spPr>
            <a:xfrm flipH="1" flipV="1">
              <a:off x="2571092" y="3817883"/>
              <a:ext cx="5374219" cy="1737088"/>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138F6217-B39B-BA51-0A28-47DCC12505E3}"/>
                </a:ext>
              </a:extLst>
            </p:cNvPr>
            <p:cNvCxnSpPr>
              <a:cxnSpLocks/>
              <a:stCxn id="13" idx="0"/>
              <a:endCxn id="7" idx="2"/>
            </p:cNvCxnSpPr>
            <p:nvPr/>
          </p:nvCxnSpPr>
          <p:spPr>
            <a:xfrm flipH="1" flipV="1">
              <a:off x="5103428" y="3817883"/>
              <a:ext cx="2841883" cy="1737088"/>
            </a:xfrm>
            <a:prstGeom prst="straightConnector1">
              <a:avLst/>
            </a:prstGeom>
            <a:ln w="762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1426167-7D2F-BB7D-3319-9E9CE9AB59E8}"/>
                </a:ext>
              </a:extLst>
            </p:cNvPr>
            <p:cNvCxnSpPr>
              <a:cxnSpLocks/>
              <a:stCxn id="13" idx="0"/>
              <a:endCxn id="8" idx="2"/>
            </p:cNvCxnSpPr>
            <p:nvPr/>
          </p:nvCxnSpPr>
          <p:spPr>
            <a:xfrm flipH="1" flipV="1">
              <a:off x="7635765" y="3817884"/>
              <a:ext cx="309546" cy="1737087"/>
            </a:xfrm>
            <a:prstGeom prst="straightConnector1">
              <a:avLst/>
            </a:prstGeom>
            <a:ln w="381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D454488C-F4F7-5C40-0A5B-7858E5513F7C}"/>
                </a:ext>
              </a:extLst>
            </p:cNvPr>
            <p:cNvCxnSpPr>
              <a:cxnSpLocks/>
              <a:stCxn id="13" idx="0"/>
            </p:cNvCxnSpPr>
            <p:nvPr/>
          </p:nvCxnSpPr>
          <p:spPr>
            <a:xfrm flipV="1">
              <a:off x="7945311" y="3781351"/>
              <a:ext cx="2300122" cy="1773620"/>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左中かっこ 91">
              <a:extLst>
                <a:ext uri="{FF2B5EF4-FFF2-40B4-BE49-F238E27FC236}">
                  <a16:creationId xmlns:a16="http://schemas.microsoft.com/office/drawing/2014/main" id="{1ABD4512-03BA-5BF3-CABD-285DB42DD2A4}"/>
                </a:ext>
              </a:extLst>
            </p:cNvPr>
            <p:cNvSpPr/>
            <p:nvPr/>
          </p:nvSpPr>
          <p:spPr>
            <a:xfrm>
              <a:off x="1056947" y="2890345"/>
              <a:ext cx="425012" cy="1292772"/>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3" name="テキスト ボックス 92">
              <a:extLst>
                <a:ext uri="{FF2B5EF4-FFF2-40B4-BE49-F238E27FC236}">
                  <a16:creationId xmlns:a16="http://schemas.microsoft.com/office/drawing/2014/main" id="{ECA6C298-DB2D-9650-93F2-E81EE9D8ABD7}"/>
                </a:ext>
              </a:extLst>
            </p:cNvPr>
            <p:cNvSpPr txBox="1"/>
            <p:nvPr/>
          </p:nvSpPr>
          <p:spPr>
            <a:xfrm>
              <a:off x="179784" y="3412019"/>
              <a:ext cx="877163" cy="369332"/>
            </a:xfrm>
            <a:prstGeom prst="rect">
              <a:avLst/>
            </a:prstGeom>
            <a:noFill/>
          </p:spPr>
          <p:txBody>
            <a:bodyPr wrap="none" rtlCol="0">
              <a:spAutoFit/>
            </a:bodyPr>
            <a:lstStyle/>
            <a:p>
              <a:r>
                <a:rPr kumimoji="1" lang="ja-JP" altLang="en-US"/>
                <a:t>観測可</a:t>
              </a:r>
            </a:p>
          </p:txBody>
        </p:sp>
        <p:sp>
          <p:nvSpPr>
            <p:cNvPr id="94" name="左中かっこ 93">
              <a:extLst>
                <a:ext uri="{FF2B5EF4-FFF2-40B4-BE49-F238E27FC236}">
                  <a16:creationId xmlns:a16="http://schemas.microsoft.com/office/drawing/2014/main" id="{C76FB462-7514-975B-A329-EC434D671AD7}"/>
                </a:ext>
              </a:extLst>
            </p:cNvPr>
            <p:cNvSpPr/>
            <p:nvPr/>
          </p:nvSpPr>
          <p:spPr>
            <a:xfrm>
              <a:off x="4019280" y="5330315"/>
              <a:ext cx="425012" cy="1434161"/>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5" name="テキスト ボックス 94">
              <a:extLst>
                <a:ext uri="{FF2B5EF4-FFF2-40B4-BE49-F238E27FC236}">
                  <a16:creationId xmlns:a16="http://schemas.microsoft.com/office/drawing/2014/main" id="{74666AAA-2805-EEA3-09FF-E65036576D68}"/>
                </a:ext>
              </a:extLst>
            </p:cNvPr>
            <p:cNvSpPr txBox="1"/>
            <p:nvPr/>
          </p:nvSpPr>
          <p:spPr>
            <a:xfrm>
              <a:off x="2734244" y="5616493"/>
              <a:ext cx="1107996" cy="646331"/>
            </a:xfrm>
            <a:prstGeom prst="rect">
              <a:avLst/>
            </a:prstGeom>
            <a:noFill/>
          </p:spPr>
          <p:txBody>
            <a:bodyPr wrap="none" rtlCol="0">
              <a:spAutoFit/>
            </a:bodyPr>
            <a:lstStyle/>
            <a:p>
              <a:r>
                <a:rPr kumimoji="1" lang="ja-JP" altLang="en-US"/>
                <a:t>観測不可</a:t>
              </a:r>
              <a:endParaRPr kumimoji="1" lang="en-US" altLang="ja-JP" dirty="0"/>
            </a:p>
            <a:p>
              <a:r>
                <a:rPr lang="ja-JP" altLang="en-US"/>
                <a:t>概念</a:t>
              </a:r>
              <a:endParaRPr kumimoji="1" lang="ja-JP" altLang="en-US"/>
            </a:p>
          </p:txBody>
        </p:sp>
        <p:sp>
          <p:nvSpPr>
            <p:cNvPr id="10" name="平行四辺形 9">
              <a:extLst>
                <a:ext uri="{FF2B5EF4-FFF2-40B4-BE49-F238E27FC236}">
                  <a16:creationId xmlns:a16="http://schemas.microsoft.com/office/drawing/2014/main" id="{4F5C737D-FC07-9871-B322-4CC6FDDB4944}"/>
                </a:ext>
              </a:extLst>
            </p:cNvPr>
            <p:cNvSpPr/>
            <p:nvPr/>
          </p:nvSpPr>
          <p:spPr>
            <a:xfrm>
              <a:off x="1891194" y="4782677"/>
              <a:ext cx="9136693" cy="438411"/>
            </a:xfrm>
            <a:prstGeom prst="parallelogram">
              <a:avLst/>
            </a:prstGeom>
            <a:solidFill>
              <a:schemeClr val="accent2">
                <a:lumMod val="5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B8D9BCA-9FA1-6103-0754-9B2D4FCFD9D8}"/>
                </a:ext>
              </a:extLst>
            </p:cNvPr>
            <p:cNvSpPr txBox="1"/>
            <p:nvPr/>
          </p:nvSpPr>
          <p:spPr>
            <a:xfrm>
              <a:off x="680573" y="4569114"/>
              <a:ext cx="1338828" cy="646331"/>
            </a:xfrm>
            <a:prstGeom prst="rect">
              <a:avLst/>
            </a:prstGeom>
            <a:noFill/>
          </p:spPr>
          <p:txBody>
            <a:bodyPr wrap="none" rtlCol="0">
              <a:spAutoFit/>
            </a:bodyPr>
            <a:lstStyle/>
            <a:p>
              <a:r>
                <a:rPr kumimoji="1" lang="ja-JP" altLang="en-US"/>
                <a:t>相関係数</a:t>
              </a:r>
              <a:r>
                <a:rPr lang="ja-JP" altLang="en-US"/>
                <a:t>で</a:t>
              </a:r>
              <a:endParaRPr lang="en-US" altLang="ja-JP" dirty="0"/>
            </a:p>
            <a:p>
              <a:r>
                <a:rPr lang="ja-JP" altLang="en-US"/>
                <a:t>まとめる</a:t>
              </a:r>
              <a:endParaRPr kumimoji="1" lang="ja-JP" altLang="en-US"/>
            </a:p>
          </p:txBody>
        </p:sp>
      </p:grpSp>
    </p:spTree>
    <p:extLst>
      <p:ext uri="{BB962C8B-B14F-4D97-AF65-F5344CB8AC3E}">
        <p14:creationId xmlns:p14="http://schemas.microsoft.com/office/powerpoint/2010/main" val="78315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9686" y="188632"/>
            <a:ext cx="11352628" cy="1325563"/>
          </a:xfrm>
        </p:spPr>
        <p:txBody>
          <a:bodyPr/>
          <a:lstStyle/>
          <a:p>
            <a:r>
              <a:rPr kumimoji="1" lang="ja-JP" altLang="en-US"/>
              <a:t>主成分分析と因子分析の違いのイメージ</a:t>
            </a:r>
            <a:endParaRPr kumimoji="1" lang="ja-JP" altLang="en-US" dirty="0"/>
          </a:p>
        </p:txBody>
      </p:sp>
      <p:sp>
        <p:nvSpPr>
          <p:cNvPr id="5" name="角丸四角形 4"/>
          <p:cNvSpPr/>
          <p:nvPr/>
        </p:nvSpPr>
        <p:spPr>
          <a:xfrm>
            <a:off x="1292360" y="2770775"/>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観測２</a:t>
            </a:r>
          </a:p>
        </p:txBody>
      </p:sp>
      <p:sp>
        <p:nvSpPr>
          <p:cNvPr id="6" name="角丸四角形 5"/>
          <p:cNvSpPr/>
          <p:nvPr/>
        </p:nvSpPr>
        <p:spPr>
          <a:xfrm>
            <a:off x="1292360" y="3751367"/>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観測３</a:t>
            </a:r>
          </a:p>
        </p:txBody>
      </p:sp>
      <p:sp>
        <p:nvSpPr>
          <p:cNvPr id="7" name="角丸四角形 6"/>
          <p:cNvSpPr/>
          <p:nvPr/>
        </p:nvSpPr>
        <p:spPr>
          <a:xfrm>
            <a:off x="1292360" y="1790183"/>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観測１</a:t>
            </a:r>
          </a:p>
        </p:txBody>
      </p:sp>
      <p:sp>
        <p:nvSpPr>
          <p:cNvPr id="8" name="角丸四角形 7"/>
          <p:cNvSpPr/>
          <p:nvPr/>
        </p:nvSpPr>
        <p:spPr>
          <a:xfrm>
            <a:off x="1292360" y="5712551"/>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a:t>
            </a:r>
            <a:endParaRPr lang="en-US" altLang="ja-JP" dirty="0"/>
          </a:p>
          <a:p>
            <a:pPr algn="ctr"/>
            <a:r>
              <a:rPr lang="en-US" altLang="ja-JP" dirty="0"/>
              <a:t>n</a:t>
            </a:r>
            <a:endParaRPr lang="ja-JP" altLang="en-US" dirty="0"/>
          </a:p>
        </p:txBody>
      </p:sp>
      <p:sp>
        <p:nvSpPr>
          <p:cNvPr id="9" name="円/楕円 8"/>
          <p:cNvSpPr/>
          <p:nvPr/>
        </p:nvSpPr>
        <p:spPr>
          <a:xfrm>
            <a:off x="3449932" y="1841556"/>
            <a:ext cx="1397286" cy="1017140"/>
          </a:xfrm>
          <a:prstGeom prst="ellipse">
            <a:avLst/>
          </a:prstGeom>
          <a:solidFill>
            <a:schemeClr val="accent6">
              <a:lumMod val="75000"/>
              <a:alpha val="4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solidFill>
                  <a:schemeClr val="accent6">
                    <a:lumMod val="60000"/>
                    <a:lumOff val="40000"/>
                  </a:schemeClr>
                </a:solidFill>
              </a:rPr>
              <a:t>第一</a:t>
            </a:r>
            <a:endParaRPr lang="en-US" altLang="ja-JP" dirty="0">
              <a:ln>
                <a:solidFill>
                  <a:sysClr val="windowText" lastClr="000000"/>
                </a:solidFill>
              </a:ln>
              <a:solidFill>
                <a:schemeClr val="accent6">
                  <a:lumMod val="60000"/>
                  <a:lumOff val="40000"/>
                </a:schemeClr>
              </a:solidFill>
            </a:endParaRPr>
          </a:p>
          <a:p>
            <a:pPr algn="ctr"/>
            <a:r>
              <a:rPr lang="ja-JP" altLang="en-US" dirty="0">
                <a:ln>
                  <a:solidFill>
                    <a:sysClr val="windowText" lastClr="000000"/>
                  </a:solidFill>
                </a:ln>
                <a:solidFill>
                  <a:schemeClr val="accent6">
                    <a:lumMod val="60000"/>
                    <a:lumOff val="40000"/>
                  </a:schemeClr>
                </a:solidFill>
              </a:rPr>
              <a:t>主成分</a:t>
            </a:r>
          </a:p>
        </p:txBody>
      </p:sp>
      <p:sp>
        <p:nvSpPr>
          <p:cNvPr id="10" name="円/楕円 9"/>
          <p:cNvSpPr/>
          <p:nvPr/>
        </p:nvSpPr>
        <p:spPr>
          <a:xfrm>
            <a:off x="3511579" y="2961435"/>
            <a:ext cx="1273995" cy="800206"/>
          </a:xfrm>
          <a:prstGeom prst="ellipse">
            <a:avLst/>
          </a:prstGeom>
          <a:solidFill>
            <a:schemeClr val="accent6">
              <a:lumMod val="75000"/>
              <a:alpha val="4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solidFill>
                  <a:schemeClr val="accent6">
                    <a:lumMod val="60000"/>
                    <a:lumOff val="40000"/>
                  </a:schemeClr>
                </a:solidFill>
              </a:rPr>
              <a:t>第二</a:t>
            </a:r>
            <a:endParaRPr lang="en-US" altLang="ja-JP" dirty="0">
              <a:ln>
                <a:solidFill>
                  <a:sysClr val="windowText" lastClr="000000"/>
                </a:solidFill>
              </a:ln>
              <a:solidFill>
                <a:schemeClr val="accent6">
                  <a:lumMod val="60000"/>
                  <a:lumOff val="40000"/>
                </a:schemeClr>
              </a:solidFill>
            </a:endParaRPr>
          </a:p>
          <a:p>
            <a:pPr algn="ctr"/>
            <a:r>
              <a:rPr lang="ja-JP" altLang="en-US" dirty="0">
                <a:ln>
                  <a:solidFill>
                    <a:sysClr val="windowText" lastClr="000000"/>
                  </a:solidFill>
                </a:ln>
                <a:solidFill>
                  <a:schemeClr val="accent6">
                    <a:lumMod val="60000"/>
                    <a:lumOff val="40000"/>
                  </a:schemeClr>
                </a:solidFill>
              </a:rPr>
              <a:t>主成分</a:t>
            </a:r>
          </a:p>
        </p:txBody>
      </p:sp>
      <p:sp>
        <p:nvSpPr>
          <p:cNvPr id="11" name="円/楕円 10"/>
          <p:cNvSpPr/>
          <p:nvPr/>
        </p:nvSpPr>
        <p:spPr>
          <a:xfrm>
            <a:off x="3691375" y="3920303"/>
            <a:ext cx="914400" cy="632448"/>
          </a:xfrm>
          <a:prstGeom prst="ellipse">
            <a:avLst/>
          </a:prstGeom>
          <a:solidFill>
            <a:schemeClr val="accent6">
              <a:lumMod val="75000"/>
              <a:alpha val="4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dirty="0">
                <a:ln>
                  <a:solidFill>
                    <a:sysClr val="windowText" lastClr="000000"/>
                  </a:solidFill>
                </a:ln>
                <a:solidFill>
                  <a:schemeClr val="accent6">
                    <a:lumMod val="60000"/>
                    <a:lumOff val="40000"/>
                  </a:schemeClr>
                </a:solidFill>
              </a:rPr>
              <a:t>第三</a:t>
            </a:r>
            <a:endParaRPr lang="en-US" altLang="ja-JP" dirty="0">
              <a:ln>
                <a:solidFill>
                  <a:sysClr val="windowText" lastClr="000000"/>
                </a:solidFill>
              </a:ln>
              <a:solidFill>
                <a:schemeClr val="accent6">
                  <a:lumMod val="60000"/>
                  <a:lumOff val="40000"/>
                </a:schemeClr>
              </a:solidFill>
            </a:endParaRPr>
          </a:p>
          <a:p>
            <a:pPr algn="ctr"/>
            <a:r>
              <a:rPr lang="ja-JP" altLang="en-US" dirty="0">
                <a:ln>
                  <a:solidFill>
                    <a:sysClr val="windowText" lastClr="000000"/>
                  </a:solidFill>
                </a:ln>
                <a:solidFill>
                  <a:schemeClr val="accent6">
                    <a:lumMod val="60000"/>
                    <a:lumOff val="40000"/>
                  </a:schemeClr>
                </a:solidFill>
              </a:rPr>
              <a:t>主成分</a:t>
            </a:r>
          </a:p>
        </p:txBody>
      </p:sp>
      <p:sp>
        <p:nvSpPr>
          <p:cNvPr id="12" name="テキスト ボックス 11"/>
          <p:cNvSpPr txBox="1"/>
          <p:nvPr/>
        </p:nvSpPr>
        <p:spPr>
          <a:xfrm rot="5400000">
            <a:off x="1290431" y="4985874"/>
            <a:ext cx="877163" cy="369332"/>
          </a:xfrm>
          <a:prstGeom prst="rect">
            <a:avLst/>
          </a:prstGeom>
          <a:noFill/>
        </p:spPr>
        <p:txBody>
          <a:bodyPr wrap="none" rtlCol="0">
            <a:spAutoFit/>
          </a:bodyPr>
          <a:lstStyle/>
          <a:p>
            <a:r>
              <a:rPr lang="ja-JP" altLang="en-US" dirty="0"/>
              <a:t>・・・</a:t>
            </a:r>
          </a:p>
        </p:txBody>
      </p:sp>
      <p:sp>
        <p:nvSpPr>
          <p:cNvPr id="13" name="テキスト ボックス 12"/>
          <p:cNvSpPr txBox="1"/>
          <p:nvPr/>
        </p:nvSpPr>
        <p:spPr>
          <a:xfrm rot="5400000">
            <a:off x="3709994" y="4858199"/>
            <a:ext cx="877163" cy="369332"/>
          </a:xfrm>
          <a:prstGeom prst="rect">
            <a:avLst/>
          </a:prstGeom>
          <a:noFill/>
        </p:spPr>
        <p:txBody>
          <a:bodyPr wrap="none" rtlCol="0">
            <a:spAutoFit/>
          </a:bodyPr>
          <a:lstStyle/>
          <a:p>
            <a:r>
              <a:rPr lang="ja-JP" altLang="en-US"/>
              <a:t>・・・</a:t>
            </a:r>
          </a:p>
        </p:txBody>
      </p:sp>
      <p:sp>
        <p:nvSpPr>
          <p:cNvPr id="14" name="円/楕円 13"/>
          <p:cNvSpPr/>
          <p:nvPr/>
        </p:nvSpPr>
        <p:spPr>
          <a:xfrm>
            <a:off x="3901995" y="5838200"/>
            <a:ext cx="641867" cy="396463"/>
          </a:xfrm>
          <a:prstGeom prst="ellipse">
            <a:avLst/>
          </a:prstGeom>
          <a:solidFill>
            <a:schemeClr val="accent6">
              <a:lumMod val="75000"/>
              <a:alpha val="4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dirty="0">
                <a:ln>
                  <a:solidFill>
                    <a:sysClr val="windowText" lastClr="000000"/>
                  </a:solidFill>
                </a:ln>
                <a:solidFill>
                  <a:schemeClr val="accent6">
                    <a:lumMod val="60000"/>
                    <a:lumOff val="40000"/>
                  </a:schemeClr>
                </a:solidFill>
              </a:rPr>
              <a:t>第</a:t>
            </a:r>
            <a:r>
              <a:rPr lang="en-US" altLang="ja-JP" dirty="0">
                <a:ln>
                  <a:solidFill>
                    <a:sysClr val="windowText" lastClr="000000"/>
                  </a:solidFill>
                </a:ln>
                <a:solidFill>
                  <a:schemeClr val="accent6">
                    <a:lumMod val="60000"/>
                    <a:lumOff val="40000"/>
                  </a:schemeClr>
                </a:solidFill>
              </a:rPr>
              <a:t>n</a:t>
            </a:r>
          </a:p>
          <a:p>
            <a:pPr algn="ctr"/>
            <a:r>
              <a:rPr lang="ja-JP" altLang="en-US" dirty="0">
                <a:ln>
                  <a:solidFill>
                    <a:sysClr val="windowText" lastClr="000000"/>
                  </a:solidFill>
                </a:ln>
                <a:solidFill>
                  <a:schemeClr val="accent6">
                    <a:lumMod val="60000"/>
                    <a:lumOff val="40000"/>
                  </a:schemeClr>
                </a:solidFill>
              </a:rPr>
              <a:t>主成分</a:t>
            </a:r>
          </a:p>
        </p:txBody>
      </p:sp>
      <p:cxnSp>
        <p:nvCxnSpPr>
          <p:cNvPr id="16" name="直線矢印コネクタ 15"/>
          <p:cNvCxnSpPr>
            <a:stCxn id="7" idx="3"/>
            <a:endCxn id="9" idx="2"/>
          </p:cNvCxnSpPr>
          <p:nvPr/>
        </p:nvCxnSpPr>
        <p:spPr>
          <a:xfrm>
            <a:off x="2165664" y="2190876"/>
            <a:ext cx="1284268" cy="159251"/>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endCxn id="9" idx="2"/>
          </p:cNvCxnSpPr>
          <p:nvPr/>
        </p:nvCxnSpPr>
        <p:spPr>
          <a:xfrm flipV="1">
            <a:off x="2165664" y="2350127"/>
            <a:ext cx="1284268" cy="857889"/>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6" idx="3"/>
            <a:endCxn id="9" idx="2"/>
          </p:cNvCxnSpPr>
          <p:nvPr/>
        </p:nvCxnSpPr>
        <p:spPr>
          <a:xfrm flipV="1">
            <a:off x="2165664" y="2350127"/>
            <a:ext cx="1284268" cy="180193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8" idx="3"/>
            <a:endCxn id="9" idx="2"/>
          </p:cNvCxnSpPr>
          <p:nvPr/>
        </p:nvCxnSpPr>
        <p:spPr>
          <a:xfrm flipV="1">
            <a:off x="2165664" y="2350127"/>
            <a:ext cx="1284268" cy="376311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endCxn id="10" idx="2"/>
          </p:cNvCxnSpPr>
          <p:nvPr/>
        </p:nvCxnSpPr>
        <p:spPr>
          <a:xfrm>
            <a:off x="2165664" y="2237108"/>
            <a:ext cx="1345914" cy="112443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endCxn id="10" idx="2"/>
          </p:cNvCxnSpPr>
          <p:nvPr/>
        </p:nvCxnSpPr>
        <p:spPr>
          <a:xfrm>
            <a:off x="2165664" y="3254250"/>
            <a:ext cx="1345914" cy="107289"/>
          </a:xfrm>
          <a:prstGeom prst="straightConnector1">
            <a:avLst/>
          </a:prstGeom>
          <a:ln w="412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endCxn id="10" idx="2"/>
          </p:cNvCxnSpPr>
          <p:nvPr/>
        </p:nvCxnSpPr>
        <p:spPr>
          <a:xfrm flipV="1">
            <a:off x="2165664" y="3361539"/>
            <a:ext cx="1345914" cy="83675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endCxn id="10" idx="2"/>
          </p:cNvCxnSpPr>
          <p:nvPr/>
        </p:nvCxnSpPr>
        <p:spPr>
          <a:xfrm flipV="1">
            <a:off x="2165664" y="3361539"/>
            <a:ext cx="1345914" cy="2797939"/>
          </a:xfrm>
          <a:prstGeom prst="straightConnector1">
            <a:avLst/>
          </a:prstGeom>
          <a:ln w="3492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endCxn id="11" idx="2"/>
          </p:cNvCxnSpPr>
          <p:nvPr/>
        </p:nvCxnSpPr>
        <p:spPr>
          <a:xfrm>
            <a:off x="2160527" y="2190287"/>
            <a:ext cx="1530848" cy="204624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endCxn id="11" idx="2"/>
          </p:cNvCxnSpPr>
          <p:nvPr/>
        </p:nvCxnSpPr>
        <p:spPr>
          <a:xfrm>
            <a:off x="2160527" y="3207427"/>
            <a:ext cx="1530848" cy="102910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endCxn id="11" idx="2"/>
          </p:cNvCxnSpPr>
          <p:nvPr/>
        </p:nvCxnSpPr>
        <p:spPr>
          <a:xfrm>
            <a:off x="2160527" y="4151473"/>
            <a:ext cx="1530848" cy="8505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endCxn id="11" idx="2"/>
          </p:cNvCxnSpPr>
          <p:nvPr/>
        </p:nvCxnSpPr>
        <p:spPr>
          <a:xfrm flipV="1">
            <a:off x="2160527" y="4236528"/>
            <a:ext cx="1530848" cy="1876129"/>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14" idx="2"/>
          </p:cNvCxnSpPr>
          <p:nvPr/>
        </p:nvCxnSpPr>
        <p:spPr>
          <a:xfrm>
            <a:off x="2165664" y="2218833"/>
            <a:ext cx="1736330" cy="3817598"/>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endCxn id="14" idx="2"/>
          </p:cNvCxnSpPr>
          <p:nvPr/>
        </p:nvCxnSpPr>
        <p:spPr>
          <a:xfrm>
            <a:off x="2165664" y="3235975"/>
            <a:ext cx="1736330" cy="2800457"/>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14" idx="2"/>
          </p:cNvCxnSpPr>
          <p:nvPr/>
        </p:nvCxnSpPr>
        <p:spPr>
          <a:xfrm>
            <a:off x="2165664" y="4180019"/>
            <a:ext cx="1736330" cy="1856412"/>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endCxn id="14" idx="2"/>
          </p:cNvCxnSpPr>
          <p:nvPr/>
        </p:nvCxnSpPr>
        <p:spPr>
          <a:xfrm flipV="1">
            <a:off x="2165664" y="6036431"/>
            <a:ext cx="1736330" cy="104772"/>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角丸四角形 48"/>
          <p:cNvSpPr/>
          <p:nvPr/>
        </p:nvSpPr>
        <p:spPr>
          <a:xfrm>
            <a:off x="6520453" y="2759119"/>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観測２</a:t>
            </a:r>
          </a:p>
        </p:txBody>
      </p:sp>
      <p:sp>
        <p:nvSpPr>
          <p:cNvPr id="50" name="角丸四角形 49"/>
          <p:cNvSpPr/>
          <p:nvPr/>
        </p:nvSpPr>
        <p:spPr>
          <a:xfrm>
            <a:off x="6520453" y="3739711"/>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観測３</a:t>
            </a:r>
          </a:p>
        </p:txBody>
      </p:sp>
      <p:sp>
        <p:nvSpPr>
          <p:cNvPr id="51" name="角丸四角形 50"/>
          <p:cNvSpPr/>
          <p:nvPr/>
        </p:nvSpPr>
        <p:spPr>
          <a:xfrm>
            <a:off x="6520453" y="1778527"/>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観測１</a:t>
            </a:r>
          </a:p>
        </p:txBody>
      </p:sp>
      <p:sp>
        <p:nvSpPr>
          <p:cNvPr id="52" name="角丸四角形 51"/>
          <p:cNvSpPr/>
          <p:nvPr/>
        </p:nvSpPr>
        <p:spPr>
          <a:xfrm>
            <a:off x="6520453" y="5700895"/>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a:t>
            </a:r>
            <a:endParaRPr lang="en-US" altLang="ja-JP" dirty="0"/>
          </a:p>
          <a:p>
            <a:pPr algn="ctr"/>
            <a:r>
              <a:rPr lang="en-US" altLang="ja-JP" dirty="0"/>
              <a:t>n</a:t>
            </a:r>
            <a:endParaRPr lang="ja-JP" altLang="en-US" dirty="0"/>
          </a:p>
        </p:txBody>
      </p:sp>
      <p:sp>
        <p:nvSpPr>
          <p:cNvPr id="53" name="円/楕円 52"/>
          <p:cNvSpPr/>
          <p:nvPr/>
        </p:nvSpPr>
        <p:spPr>
          <a:xfrm>
            <a:off x="8739672" y="2415600"/>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ln>
                  <a:solidFill>
                    <a:sysClr val="windowText" lastClr="000000"/>
                  </a:solidFill>
                </a:ln>
                <a:noFill/>
              </a:rPr>
              <a:t>因子１</a:t>
            </a:r>
            <a:endParaRPr lang="en-US" altLang="ja-JP" dirty="0">
              <a:ln>
                <a:solidFill>
                  <a:sysClr val="windowText" lastClr="000000"/>
                </a:solidFill>
              </a:ln>
              <a:noFill/>
            </a:endParaRPr>
          </a:p>
        </p:txBody>
      </p:sp>
      <p:sp>
        <p:nvSpPr>
          <p:cNvPr id="56" name="テキスト ボックス 55"/>
          <p:cNvSpPr txBox="1"/>
          <p:nvPr/>
        </p:nvSpPr>
        <p:spPr>
          <a:xfrm rot="5400000">
            <a:off x="6518524" y="4974218"/>
            <a:ext cx="877163" cy="369332"/>
          </a:xfrm>
          <a:prstGeom prst="rect">
            <a:avLst/>
          </a:prstGeom>
          <a:noFill/>
        </p:spPr>
        <p:txBody>
          <a:bodyPr wrap="none" rtlCol="0">
            <a:spAutoFit/>
          </a:bodyPr>
          <a:lstStyle/>
          <a:p>
            <a:r>
              <a:rPr lang="ja-JP" altLang="en-US" dirty="0"/>
              <a:t>・・・</a:t>
            </a:r>
          </a:p>
        </p:txBody>
      </p:sp>
      <p:sp>
        <p:nvSpPr>
          <p:cNvPr id="77" name="円/楕円 76"/>
          <p:cNvSpPr/>
          <p:nvPr/>
        </p:nvSpPr>
        <p:spPr>
          <a:xfrm>
            <a:off x="8739672" y="3547950"/>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2</a:t>
            </a:r>
          </a:p>
        </p:txBody>
      </p:sp>
      <p:sp>
        <p:nvSpPr>
          <p:cNvPr id="78" name="円/楕円 77"/>
          <p:cNvSpPr/>
          <p:nvPr/>
        </p:nvSpPr>
        <p:spPr>
          <a:xfrm>
            <a:off x="8739672" y="4680300"/>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3</a:t>
            </a:r>
          </a:p>
        </p:txBody>
      </p:sp>
      <p:cxnSp>
        <p:nvCxnSpPr>
          <p:cNvPr id="80" name="直線矢印コネクタ 79"/>
          <p:cNvCxnSpPr>
            <a:stCxn id="53" idx="2"/>
            <a:endCxn id="51" idx="3"/>
          </p:cNvCxnSpPr>
          <p:nvPr/>
        </p:nvCxnSpPr>
        <p:spPr>
          <a:xfrm flipH="1" flipV="1">
            <a:off x="7393757" y="2179219"/>
            <a:ext cx="1345914" cy="7329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7" idx="2"/>
            <a:endCxn id="51" idx="3"/>
          </p:cNvCxnSpPr>
          <p:nvPr/>
        </p:nvCxnSpPr>
        <p:spPr>
          <a:xfrm flipH="1" flipV="1">
            <a:off x="7393757" y="2179219"/>
            <a:ext cx="1345914" cy="1865300"/>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78" idx="2"/>
            <a:endCxn id="51" idx="3"/>
          </p:cNvCxnSpPr>
          <p:nvPr/>
        </p:nvCxnSpPr>
        <p:spPr>
          <a:xfrm flipH="1" flipV="1">
            <a:off x="7393757" y="2179219"/>
            <a:ext cx="1345914" cy="29976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7393757" y="1790183"/>
            <a:ext cx="517174" cy="646331"/>
          </a:xfrm>
          <a:prstGeom prst="rect">
            <a:avLst/>
          </a:prstGeom>
          <a:noFill/>
        </p:spPr>
        <p:txBody>
          <a:bodyPr wrap="square" rtlCol="0">
            <a:spAutoFit/>
          </a:bodyPr>
          <a:lstStyle/>
          <a:p>
            <a:r>
              <a:rPr lang="en-US" altLang="ja-JP" dirty="0"/>
              <a:t>+ε</a:t>
            </a:r>
            <a:r>
              <a:rPr lang="en-US" altLang="ja-JP" baseline="-25000" dirty="0"/>
              <a:t>1</a:t>
            </a:r>
            <a:endParaRPr lang="ja-JP" altLang="en-US" baseline="-25000" dirty="0"/>
          </a:p>
        </p:txBody>
      </p:sp>
      <p:cxnSp>
        <p:nvCxnSpPr>
          <p:cNvPr id="88" name="直線矢印コネクタ 87"/>
          <p:cNvCxnSpPr>
            <a:stCxn id="53" idx="2"/>
            <a:endCxn id="49" idx="3"/>
          </p:cNvCxnSpPr>
          <p:nvPr/>
        </p:nvCxnSpPr>
        <p:spPr>
          <a:xfrm flipH="1">
            <a:off x="7393757" y="2912169"/>
            <a:ext cx="1345914" cy="247642"/>
          </a:xfrm>
          <a:prstGeom prst="straightConnector1">
            <a:avLst/>
          </a:prstGeom>
          <a:ln w="3175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77" idx="2"/>
            <a:endCxn id="49" idx="3"/>
          </p:cNvCxnSpPr>
          <p:nvPr/>
        </p:nvCxnSpPr>
        <p:spPr>
          <a:xfrm flipH="1" flipV="1">
            <a:off x="7393757" y="3159811"/>
            <a:ext cx="1345914" cy="88470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78" idx="2"/>
            <a:endCxn id="49" idx="3"/>
          </p:cNvCxnSpPr>
          <p:nvPr/>
        </p:nvCxnSpPr>
        <p:spPr>
          <a:xfrm flipH="1" flipV="1">
            <a:off x="7393757" y="3159811"/>
            <a:ext cx="1345914" cy="2017058"/>
          </a:xfrm>
          <a:prstGeom prst="straightConnector1">
            <a:avLst/>
          </a:prstGeom>
          <a:ln w="285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53" idx="2"/>
            <a:endCxn id="50" idx="3"/>
          </p:cNvCxnSpPr>
          <p:nvPr/>
        </p:nvCxnSpPr>
        <p:spPr>
          <a:xfrm flipH="1">
            <a:off x="7393757" y="2912169"/>
            <a:ext cx="1345914" cy="1228234"/>
          </a:xfrm>
          <a:prstGeom prst="straightConnector1">
            <a:avLst/>
          </a:prstGeom>
          <a:ln w="222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77" idx="2"/>
            <a:endCxn id="50" idx="3"/>
          </p:cNvCxnSpPr>
          <p:nvPr/>
        </p:nvCxnSpPr>
        <p:spPr>
          <a:xfrm flipH="1">
            <a:off x="7393757" y="4044519"/>
            <a:ext cx="1345914" cy="95884"/>
          </a:xfrm>
          <a:prstGeom prst="straightConnector1">
            <a:avLst/>
          </a:prstGeom>
          <a:ln w="317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8" idx="2"/>
            <a:endCxn id="50" idx="3"/>
          </p:cNvCxnSpPr>
          <p:nvPr/>
        </p:nvCxnSpPr>
        <p:spPr>
          <a:xfrm flipH="1" flipV="1">
            <a:off x="7393757" y="4140403"/>
            <a:ext cx="1345914" cy="103646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53" idx="2"/>
            <a:endCxn id="52" idx="3"/>
          </p:cNvCxnSpPr>
          <p:nvPr/>
        </p:nvCxnSpPr>
        <p:spPr>
          <a:xfrm flipH="1">
            <a:off x="7393757" y="2912169"/>
            <a:ext cx="1345914" cy="3189418"/>
          </a:xfrm>
          <a:prstGeom prst="straightConnector1">
            <a:avLst/>
          </a:prstGeom>
          <a:ln w="381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77" idx="2"/>
            <a:endCxn id="52" idx="3"/>
          </p:cNvCxnSpPr>
          <p:nvPr/>
        </p:nvCxnSpPr>
        <p:spPr>
          <a:xfrm flipH="1">
            <a:off x="7393757" y="4044519"/>
            <a:ext cx="1345914" cy="2057068"/>
          </a:xfrm>
          <a:prstGeom prst="straightConnector1">
            <a:avLst/>
          </a:prstGeom>
          <a:ln w="349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78" idx="2"/>
            <a:endCxn id="52" idx="3"/>
          </p:cNvCxnSpPr>
          <p:nvPr/>
        </p:nvCxnSpPr>
        <p:spPr>
          <a:xfrm flipH="1">
            <a:off x="7393757" y="5176869"/>
            <a:ext cx="1345914" cy="92471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7328915" y="2703303"/>
            <a:ext cx="517174" cy="646331"/>
          </a:xfrm>
          <a:prstGeom prst="rect">
            <a:avLst/>
          </a:prstGeom>
          <a:noFill/>
        </p:spPr>
        <p:txBody>
          <a:bodyPr wrap="square" rtlCol="0">
            <a:spAutoFit/>
          </a:bodyPr>
          <a:lstStyle/>
          <a:p>
            <a:r>
              <a:rPr lang="en-US" altLang="ja-JP" dirty="0"/>
              <a:t>+ε</a:t>
            </a:r>
            <a:r>
              <a:rPr lang="en-US" altLang="ja-JP" baseline="-25000" dirty="0"/>
              <a:t>2</a:t>
            </a:r>
            <a:endParaRPr lang="ja-JP" altLang="en-US" baseline="-25000" dirty="0"/>
          </a:p>
        </p:txBody>
      </p:sp>
      <p:sp>
        <p:nvSpPr>
          <p:cNvPr id="107" name="テキスト ボックス 106"/>
          <p:cNvSpPr txBox="1"/>
          <p:nvPr/>
        </p:nvSpPr>
        <p:spPr>
          <a:xfrm>
            <a:off x="7328915" y="3658135"/>
            <a:ext cx="517174" cy="646331"/>
          </a:xfrm>
          <a:prstGeom prst="rect">
            <a:avLst/>
          </a:prstGeom>
          <a:noFill/>
        </p:spPr>
        <p:txBody>
          <a:bodyPr wrap="square" rtlCol="0">
            <a:spAutoFit/>
          </a:bodyPr>
          <a:lstStyle/>
          <a:p>
            <a:r>
              <a:rPr lang="en-US" altLang="ja-JP" dirty="0"/>
              <a:t>+ε</a:t>
            </a:r>
            <a:r>
              <a:rPr lang="en-US" altLang="ja-JP" baseline="-25000" dirty="0"/>
              <a:t>3</a:t>
            </a:r>
            <a:endParaRPr lang="ja-JP" altLang="en-US" baseline="-25000" dirty="0"/>
          </a:p>
        </p:txBody>
      </p:sp>
      <p:sp>
        <p:nvSpPr>
          <p:cNvPr id="108" name="テキスト ボックス 107"/>
          <p:cNvSpPr txBox="1"/>
          <p:nvPr/>
        </p:nvSpPr>
        <p:spPr>
          <a:xfrm>
            <a:off x="7363532" y="6050143"/>
            <a:ext cx="517174" cy="646331"/>
          </a:xfrm>
          <a:prstGeom prst="rect">
            <a:avLst/>
          </a:prstGeom>
          <a:noFill/>
        </p:spPr>
        <p:txBody>
          <a:bodyPr wrap="square" rtlCol="0">
            <a:spAutoFit/>
          </a:bodyPr>
          <a:lstStyle/>
          <a:p>
            <a:r>
              <a:rPr lang="en-US" altLang="ja-JP" dirty="0"/>
              <a:t>+</a:t>
            </a:r>
            <a:r>
              <a:rPr lang="en-US" altLang="ja-JP" dirty="0" err="1"/>
              <a:t>ε</a:t>
            </a:r>
            <a:r>
              <a:rPr lang="en-US" altLang="ja-JP" baseline="-25000" dirty="0" err="1"/>
              <a:t>n</a:t>
            </a:r>
            <a:endParaRPr lang="ja-JP" altLang="en-US" baseline="-25000" dirty="0"/>
          </a:p>
        </p:txBody>
      </p:sp>
      <p:sp>
        <p:nvSpPr>
          <p:cNvPr id="3" name="右中かっこ 2"/>
          <p:cNvSpPr/>
          <p:nvPr/>
        </p:nvSpPr>
        <p:spPr>
          <a:xfrm>
            <a:off x="4847218" y="2237109"/>
            <a:ext cx="426393" cy="3799323"/>
          </a:xfrm>
          <a:prstGeom prst="rightBrace">
            <a:avLst>
              <a:gd name="adj1" fmla="val 18668"/>
              <a:gd name="adj2" fmla="val 49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4" name="テキスト ボックス 3"/>
          <p:cNvSpPr txBox="1"/>
          <p:nvPr/>
        </p:nvSpPr>
        <p:spPr>
          <a:xfrm>
            <a:off x="4612564" y="6032615"/>
            <a:ext cx="1698719" cy="923330"/>
          </a:xfrm>
          <a:prstGeom prst="rect">
            <a:avLst/>
          </a:prstGeom>
          <a:noFill/>
        </p:spPr>
        <p:txBody>
          <a:bodyPr wrap="square" rtlCol="0">
            <a:spAutoFit/>
          </a:bodyPr>
          <a:lstStyle/>
          <a:p>
            <a:r>
              <a:rPr lang="ja-JP" altLang="en-US" dirty="0"/>
              <a:t>互いに無相関</a:t>
            </a:r>
            <a:endParaRPr lang="en-US" altLang="ja-JP" dirty="0"/>
          </a:p>
          <a:p>
            <a:r>
              <a:rPr lang="ja-JP" altLang="en-US" dirty="0"/>
              <a:t>（ベクトルが</a:t>
            </a:r>
            <a:endParaRPr lang="en-US" altLang="ja-JP" dirty="0"/>
          </a:p>
          <a:p>
            <a:r>
              <a:rPr lang="ja-JP" altLang="en-US" dirty="0"/>
              <a:t>直行する）</a:t>
            </a:r>
          </a:p>
        </p:txBody>
      </p:sp>
      <p:sp>
        <p:nvSpPr>
          <p:cNvPr id="55" name="右中かっこ 54"/>
          <p:cNvSpPr/>
          <p:nvPr/>
        </p:nvSpPr>
        <p:spPr>
          <a:xfrm>
            <a:off x="10075313" y="2357922"/>
            <a:ext cx="482255" cy="3580170"/>
          </a:xfrm>
          <a:prstGeom prst="rightBrace">
            <a:avLst>
              <a:gd name="adj1" fmla="val 18668"/>
              <a:gd name="adj2" fmla="val 49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7" name="テキスト ボックス 56"/>
          <p:cNvSpPr txBox="1"/>
          <p:nvPr/>
        </p:nvSpPr>
        <p:spPr>
          <a:xfrm>
            <a:off x="8640599" y="5934670"/>
            <a:ext cx="3107865" cy="923330"/>
          </a:xfrm>
          <a:prstGeom prst="rect">
            <a:avLst/>
          </a:prstGeom>
          <a:noFill/>
        </p:spPr>
        <p:txBody>
          <a:bodyPr wrap="square" rtlCol="0">
            <a:spAutoFit/>
          </a:bodyPr>
          <a:lstStyle/>
          <a:p>
            <a:r>
              <a:rPr lang="ja-JP" altLang="en-US" dirty="0"/>
              <a:t>因子間相関</a:t>
            </a:r>
            <a:endParaRPr lang="en-US" altLang="ja-JP" dirty="0"/>
          </a:p>
          <a:p>
            <a:r>
              <a:rPr lang="ja-JP" altLang="en-US" dirty="0"/>
              <a:t>（</a:t>
            </a:r>
            <a:r>
              <a:rPr lang="ja-JP" altLang="en-US"/>
              <a:t>直行しない軸</a:t>
            </a:r>
            <a:r>
              <a:rPr lang="en-US" altLang="ja-JP" dirty="0"/>
              <a:t>(</a:t>
            </a:r>
            <a:r>
              <a:rPr lang="en-US" altLang="ja-JP" dirty="0" err="1"/>
              <a:t>promax</a:t>
            </a:r>
            <a:r>
              <a:rPr lang="en-US" altLang="ja-JP" dirty="0"/>
              <a:t>)</a:t>
            </a:r>
            <a:r>
              <a:rPr lang="ja-JP" altLang="en-US"/>
              <a:t>・する軸</a:t>
            </a:r>
            <a:r>
              <a:rPr lang="en-US" altLang="ja-JP" dirty="0"/>
              <a:t>(varimax)</a:t>
            </a:r>
            <a:r>
              <a:rPr lang="ja-JP" altLang="en-US"/>
              <a:t>が選べる）</a:t>
            </a:r>
            <a:endParaRPr lang="en-US" altLang="ja-JP" dirty="0"/>
          </a:p>
        </p:txBody>
      </p:sp>
      <p:sp>
        <p:nvSpPr>
          <p:cNvPr id="15" name="テキスト ボックス 14">
            <a:extLst>
              <a:ext uri="{FF2B5EF4-FFF2-40B4-BE49-F238E27FC236}">
                <a16:creationId xmlns:a16="http://schemas.microsoft.com/office/drawing/2014/main" id="{78E8C82A-4A79-0C19-71BA-D5D76CFE9CB5}"/>
              </a:ext>
            </a:extLst>
          </p:cNvPr>
          <p:cNvSpPr txBox="1"/>
          <p:nvPr/>
        </p:nvSpPr>
        <p:spPr>
          <a:xfrm>
            <a:off x="5255444" y="3519635"/>
            <a:ext cx="1107996" cy="923330"/>
          </a:xfrm>
          <a:prstGeom prst="rect">
            <a:avLst/>
          </a:prstGeom>
          <a:noFill/>
        </p:spPr>
        <p:txBody>
          <a:bodyPr wrap="none" rtlCol="0">
            <a:spAutoFit/>
          </a:bodyPr>
          <a:lstStyle/>
          <a:p>
            <a:r>
              <a:rPr kumimoji="1" lang="ja-JP" altLang="en-US"/>
              <a:t>観測変数</a:t>
            </a:r>
            <a:endParaRPr kumimoji="1" lang="en-US" altLang="ja-JP" dirty="0"/>
          </a:p>
          <a:p>
            <a:r>
              <a:rPr lang="ja-JP" altLang="en-US"/>
              <a:t>の数だけ</a:t>
            </a:r>
            <a:endParaRPr lang="en-US" altLang="ja-JP" dirty="0"/>
          </a:p>
          <a:p>
            <a:r>
              <a:rPr kumimoji="1" lang="ja-JP" altLang="en-US"/>
              <a:t>主成分</a:t>
            </a:r>
          </a:p>
        </p:txBody>
      </p:sp>
      <p:sp>
        <p:nvSpPr>
          <p:cNvPr id="18" name="テキスト ボックス 17">
            <a:extLst>
              <a:ext uri="{FF2B5EF4-FFF2-40B4-BE49-F238E27FC236}">
                <a16:creationId xmlns:a16="http://schemas.microsoft.com/office/drawing/2014/main" id="{60A0796B-45C2-ECFF-085E-841854E38110}"/>
              </a:ext>
            </a:extLst>
          </p:cNvPr>
          <p:cNvSpPr txBox="1"/>
          <p:nvPr/>
        </p:nvSpPr>
        <p:spPr>
          <a:xfrm>
            <a:off x="10557568" y="3441355"/>
            <a:ext cx="1569660" cy="1477328"/>
          </a:xfrm>
          <a:prstGeom prst="rect">
            <a:avLst/>
          </a:prstGeom>
          <a:noFill/>
        </p:spPr>
        <p:txBody>
          <a:bodyPr wrap="none" rtlCol="0">
            <a:spAutoFit/>
          </a:bodyPr>
          <a:lstStyle/>
          <a:p>
            <a:r>
              <a:rPr kumimoji="1" lang="ja-JP" altLang="en-US"/>
              <a:t>観測変数</a:t>
            </a:r>
            <a:endParaRPr kumimoji="1" lang="en-US" altLang="ja-JP" dirty="0"/>
          </a:p>
          <a:p>
            <a:r>
              <a:rPr lang="ja-JP" altLang="en-US"/>
              <a:t>に影響する</a:t>
            </a:r>
            <a:endParaRPr lang="en-US" altLang="ja-JP" dirty="0"/>
          </a:p>
          <a:p>
            <a:r>
              <a:rPr kumimoji="1" lang="ja-JP" altLang="en-US"/>
              <a:t>因子数は</a:t>
            </a:r>
            <a:endParaRPr kumimoji="1" lang="en-US" altLang="ja-JP" dirty="0"/>
          </a:p>
          <a:p>
            <a:r>
              <a:rPr kumimoji="1" lang="ja-JP" altLang="en-US"/>
              <a:t>観測変数の数</a:t>
            </a:r>
            <a:endParaRPr kumimoji="1" lang="en-US" altLang="ja-JP" dirty="0"/>
          </a:p>
          <a:p>
            <a:r>
              <a:rPr lang="ja-JP" altLang="en-US"/>
              <a:t>より少ない</a:t>
            </a:r>
            <a:endParaRPr kumimoji="1" lang="ja-JP" altLang="en-US"/>
          </a:p>
        </p:txBody>
      </p:sp>
      <p:sp>
        <p:nvSpPr>
          <p:cNvPr id="21" name="テキスト ボックス 20">
            <a:extLst>
              <a:ext uri="{FF2B5EF4-FFF2-40B4-BE49-F238E27FC236}">
                <a16:creationId xmlns:a16="http://schemas.microsoft.com/office/drawing/2014/main" id="{C2DA0C98-EE46-B24E-EBC8-D84C09CC8A31}"/>
              </a:ext>
            </a:extLst>
          </p:cNvPr>
          <p:cNvSpPr txBox="1"/>
          <p:nvPr/>
        </p:nvSpPr>
        <p:spPr>
          <a:xfrm>
            <a:off x="2348082" y="1482000"/>
            <a:ext cx="1800493" cy="369332"/>
          </a:xfrm>
          <a:prstGeom prst="rect">
            <a:avLst/>
          </a:prstGeom>
          <a:noFill/>
        </p:spPr>
        <p:txBody>
          <a:bodyPr wrap="none" rtlCol="0">
            <a:spAutoFit/>
          </a:bodyPr>
          <a:lstStyle/>
          <a:p>
            <a:r>
              <a:rPr kumimoji="1" lang="ja-JP" altLang="en-US"/>
              <a:t>誤差は考えない</a:t>
            </a:r>
          </a:p>
        </p:txBody>
      </p:sp>
      <p:sp>
        <p:nvSpPr>
          <p:cNvPr id="24" name="テキスト ボックス 23">
            <a:extLst>
              <a:ext uri="{FF2B5EF4-FFF2-40B4-BE49-F238E27FC236}">
                <a16:creationId xmlns:a16="http://schemas.microsoft.com/office/drawing/2014/main" id="{7B2CBA66-CAED-A573-33B0-4F06AFC4E90B}"/>
              </a:ext>
            </a:extLst>
          </p:cNvPr>
          <p:cNvSpPr txBox="1"/>
          <p:nvPr/>
        </p:nvSpPr>
        <p:spPr>
          <a:xfrm>
            <a:off x="7126123" y="1477375"/>
            <a:ext cx="1338828" cy="369332"/>
          </a:xfrm>
          <a:prstGeom prst="rect">
            <a:avLst/>
          </a:prstGeom>
          <a:noFill/>
        </p:spPr>
        <p:txBody>
          <a:bodyPr wrap="none" rtlCol="0">
            <a:spAutoFit/>
          </a:bodyPr>
          <a:lstStyle/>
          <a:p>
            <a:r>
              <a:rPr kumimoji="1" lang="ja-JP" altLang="en-US"/>
              <a:t>誤差がある</a:t>
            </a:r>
            <a:endParaRPr kumimoji="1" lang="en-US" altLang="ja-JP" dirty="0"/>
          </a:p>
        </p:txBody>
      </p:sp>
    </p:spTree>
    <p:extLst>
      <p:ext uri="{BB962C8B-B14F-4D97-AF65-F5344CB8AC3E}">
        <p14:creationId xmlns:p14="http://schemas.microsoft.com/office/powerpoint/2010/main" val="154841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図形グループ 28"/>
          <p:cNvGrpSpPr/>
          <p:nvPr/>
        </p:nvGrpSpPr>
        <p:grpSpPr>
          <a:xfrm flipH="1">
            <a:off x="398316" y="2616591"/>
            <a:ext cx="2802972" cy="4043222"/>
            <a:chOff x="4996453" y="1778526"/>
            <a:chExt cx="4037114" cy="4723753"/>
          </a:xfrm>
        </p:grpSpPr>
        <p:sp>
          <p:nvSpPr>
            <p:cNvPr id="4" name="角丸四角形 3"/>
            <p:cNvSpPr/>
            <p:nvPr/>
          </p:nvSpPr>
          <p:spPr>
            <a:xfrm>
              <a:off x="4996453" y="2759118"/>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観測２</a:t>
              </a:r>
            </a:p>
          </p:txBody>
        </p:sp>
        <p:sp>
          <p:nvSpPr>
            <p:cNvPr id="5" name="角丸四角形 4"/>
            <p:cNvSpPr/>
            <p:nvPr/>
          </p:nvSpPr>
          <p:spPr>
            <a:xfrm>
              <a:off x="4996453" y="3739710"/>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観測３</a:t>
              </a:r>
            </a:p>
          </p:txBody>
        </p:sp>
        <p:sp>
          <p:nvSpPr>
            <p:cNvPr id="6" name="角丸四角形 5"/>
            <p:cNvSpPr/>
            <p:nvPr/>
          </p:nvSpPr>
          <p:spPr>
            <a:xfrm>
              <a:off x="4996453" y="1778526"/>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観測１</a:t>
              </a:r>
            </a:p>
          </p:txBody>
        </p:sp>
        <p:sp>
          <p:nvSpPr>
            <p:cNvPr id="7" name="角丸四角形 6"/>
            <p:cNvSpPr/>
            <p:nvPr/>
          </p:nvSpPr>
          <p:spPr>
            <a:xfrm>
              <a:off x="4996453" y="5700894"/>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a:t>
              </a:r>
              <a:endParaRPr lang="en-US" altLang="ja-JP" sz="1400" dirty="0"/>
            </a:p>
            <a:p>
              <a:pPr algn="ctr"/>
              <a:r>
                <a:rPr lang="en-US" altLang="ja-JP" sz="1400" dirty="0"/>
                <a:t>n</a:t>
              </a:r>
              <a:endParaRPr lang="ja-JP" altLang="en-US" sz="1400" dirty="0"/>
            </a:p>
          </p:txBody>
        </p:sp>
        <p:sp>
          <p:nvSpPr>
            <p:cNvPr id="8" name="円/楕円 7"/>
            <p:cNvSpPr/>
            <p:nvPr/>
          </p:nvSpPr>
          <p:spPr>
            <a:xfrm>
              <a:off x="7215671" y="241559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n>
                    <a:solidFill>
                      <a:sysClr val="windowText" lastClr="000000"/>
                    </a:solidFill>
                  </a:ln>
                  <a:noFill/>
                </a:rPr>
                <a:t>因子１</a:t>
              </a:r>
              <a:endParaRPr lang="en-US" altLang="ja-JP" sz="1400" dirty="0">
                <a:ln>
                  <a:solidFill>
                    <a:sysClr val="windowText" lastClr="000000"/>
                  </a:solidFill>
                </a:ln>
                <a:noFill/>
              </a:endParaRPr>
            </a:p>
          </p:txBody>
        </p:sp>
        <p:sp>
          <p:nvSpPr>
            <p:cNvPr id="9" name="テキスト ボックス 8"/>
            <p:cNvSpPr txBox="1"/>
            <p:nvPr/>
          </p:nvSpPr>
          <p:spPr>
            <a:xfrm rot="5400000">
              <a:off x="5021025" y="4986197"/>
              <a:ext cx="824160" cy="345375"/>
            </a:xfrm>
            <a:prstGeom prst="rect">
              <a:avLst/>
            </a:prstGeom>
            <a:noFill/>
          </p:spPr>
          <p:txBody>
            <a:bodyPr wrap="none" rtlCol="0">
              <a:spAutoFit/>
            </a:bodyPr>
            <a:lstStyle/>
            <a:p>
              <a:r>
                <a:rPr lang="ja-JP" altLang="en-US" sz="1400" dirty="0"/>
                <a:t>・・・</a:t>
              </a:r>
            </a:p>
          </p:txBody>
        </p:sp>
        <p:sp>
          <p:nvSpPr>
            <p:cNvPr id="10" name="円/楕円 9"/>
            <p:cNvSpPr/>
            <p:nvPr/>
          </p:nvSpPr>
          <p:spPr>
            <a:xfrm>
              <a:off x="7215671" y="354794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endParaRPr lang="en-US" altLang="ja-JP" sz="1400" dirty="0">
                <a:ln>
                  <a:solidFill>
                    <a:sysClr val="windowText" lastClr="000000"/>
                  </a:solidFill>
                </a:ln>
                <a:noFill/>
              </a:endParaRPr>
            </a:p>
            <a:p>
              <a:pPr algn="ctr"/>
              <a:r>
                <a:rPr lang="en-US" altLang="ja-JP" sz="1400" dirty="0">
                  <a:ln>
                    <a:solidFill>
                      <a:sysClr val="windowText" lastClr="000000"/>
                    </a:solidFill>
                  </a:ln>
                  <a:noFill/>
                </a:rPr>
                <a:t>2</a:t>
              </a:r>
            </a:p>
          </p:txBody>
        </p:sp>
        <p:sp>
          <p:nvSpPr>
            <p:cNvPr id="11" name="円/楕円 10"/>
            <p:cNvSpPr/>
            <p:nvPr/>
          </p:nvSpPr>
          <p:spPr>
            <a:xfrm>
              <a:off x="7215671" y="468029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endParaRPr lang="en-US" altLang="ja-JP" sz="1400" dirty="0">
                <a:ln>
                  <a:solidFill>
                    <a:sysClr val="windowText" lastClr="000000"/>
                  </a:solidFill>
                </a:ln>
                <a:noFill/>
              </a:endParaRPr>
            </a:p>
            <a:p>
              <a:pPr algn="ctr"/>
              <a:r>
                <a:rPr lang="en-US" altLang="ja-JP" sz="1400" dirty="0">
                  <a:ln>
                    <a:solidFill>
                      <a:sysClr val="windowText" lastClr="000000"/>
                    </a:solidFill>
                  </a:ln>
                  <a:noFill/>
                </a:rPr>
                <a:t>3</a:t>
              </a:r>
            </a:p>
          </p:txBody>
        </p:sp>
        <p:cxnSp>
          <p:nvCxnSpPr>
            <p:cNvPr id="12" name="直線矢印コネクタ 11"/>
            <p:cNvCxnSpPr/>
            <p:nvPr/>
          </p:nvCxnSpPr>
          <p:spPr>
            <a:xfrm flipH="1" flipV="1">
              <a:off x="5869757" y="2179219"/>
              <a:ext cx="1345914" cy="7329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5869757" y="2179219"/>
              <a:ext cx="1345914" cy="1865300"/>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5869757" y="2179219"/>
              <a:ext cx="1345914" cy="29976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746089" y="1794575"/>
              <a:ext cx="870617" cy="361755"/>
            </a:xfrm>
            <a:prstGeom prst="rect">
              <a:avLst/>
            </a:prstGeom>
            <a:noFill/>
          </p:spPr>
          <p:txBody>
            <a:bodyPr wrap="square" rtlCol="0">
              <a:spAutoFit/>
            </a:bodyPr>
            <a:lstStyle/>
            <a:p>
              <a:r>
                <a:rPr lang="en-US" altLang="ja-JP" sz="1400" dirty="0"/>
                <a:t>+ε</a:t>
              </a:r>
              <a:r>
                <a:rPr lang="en-US" altLang="ja-JP" sz="1400" baseline="-25000" dirty="0"/>
                <a:t>1</a:t>
              </a:r>
              <a:endParaRPr lang="ja-JP" altLang="en-US" sz="1400" baseline="-25000" dirty="0"/>
            </a:p>
          </p:txBody>
        </p:sp>
        <p:cxnSp>
          <p:nvCxnSpPr>
            <p:cNvPr id="16" name="直線矢印コネクタ 15"/>
            <p:cNvCxnSpPr/>
            <p:nvPr/>
          </p:nvCxnSpPr>
          <p:spPr>
            <a:xfrm flipH="1">
              <a:off x="5869757" y="2912169"/>
              <a:ext cx="1345914" cy="247642"/>
            </a:xfrm>
            <a:prstGeom prst="straightConnector1">
              <a:avLst/>
            </a:prstGeom>
            <a:ln w="3175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5869757" y="3159811"/>
              <a:ext cx="1345914" cy="88470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5869757" y="3159811"/>
              <a:ext cx="1345914" cy="2017058"/>
            </a:xfrm>
            <a:prstGeom prst="straightConnector1">
              <a:avLst/>
            </a:prstGeom>
            <a:ln w="285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5869757" y="2912169"/>
              <a:ext cx="1345914" cy="1228234"/>
            </a:xfrm>
            <a:prstGeom prst="straightConnector1">
              <a:avLst/>
            </a:prstGeom>
            <a:ln w="222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5869757" y="4044519"/>
              <a:ext cx="1345914" cy="95884"/>
            </a:xfrm>
            <a:prstGeom prst="straightConnector1">
              <a:avLst/>
            </a:prstGeom>
            <a:ln w="317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flipV="1">
              <a:off x="5869757" y="4140403"/>
              <a:ext cx="1345914" cy="103646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5869757" y="2912169"/>
              <a:ext cx="1345914" cy="3189418"/>
            </a:xfrm>
            <a:prstGeom prst="straightConnector1">
              <a:avLst/>
            </a:prstGeom>
            <a:ln w="381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5869757" y="4044519"/>
              <a:ext cx="1345914" cy="2057068"/>
            </a:xfrm>
            <a:prstGeom prst="straightConnector1">
              <a:avLst/>
            </a:prstGeom>
            <a:ln w="349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5869757" y="5176869"/>
              <a:ext cx="1345914" cy="92471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699542" y="2785776"/>
              <a:ext cx="917166" cy="361754"/>
            </a:xfrm>
            <a:prstGeom prst="rect">
              <a:avLst/>
            </a:prstGeom>
            <a:noFill/>
          </p:spPr>
          <p:txBody>
            <a:bodyPr wrap="square" rtlCol="0">
              <a:spAutoFit/>
            </a:bodyPr>
            <a:lstStyle/>
            <a:p>
              <a:r>
                <a:rPr lang="en-US" altLang="ja-JP" sz="1400" dirty="0"/>
                <a:t>+ε</a:t>
              </a:r>
              <a:r>
                <a:rPr lang="en-US" altLang="ja-JP" sz="1400" baseline="-25000" dirty="0"/>
                <a:t>2</a:t>
              </a:r>
              <a:endParaRPr lang="ja-JP" altLang="en-US" sz="1400" baseline="-25000" dirty="0"/>
            </a:p>
          </p:txBody>
        </p:sp>
        <p:sp>
          <p:nvSpPr>
            <p:cNvPr id="26" name="テキスト ボックス 25"/>
            <p:cNvSpPr txBox="1"/>
            <p:nvPr/>
          </p:nvSpPr>
          <p:spPr>
            <a:xfrm>
              <a:off x="5733076" y="3763898"/>
              <a:ext cx="883628" cy="361754"/>
            </a:xfrm>
            <a:prstGeom prst="rect">
              <a:avLst/>
            </a:prstGeom>
            <a:noFill/>
          </p:spPr>
          <p:txBody>
            <a:bodyPr wrap="square" rtlCol="0">
              <a:spAutoFit/>
            </a:bodyPr>
            <a:lstStyle/>
            <a:p>
              <a:r>
                <a:rPr lang="en-US" altLang="ja-JP" sz="1400" dirty="0"/>
                <a:t>+ε</a:t>
              </a:r>
              <a:r>
                <a:rPr lang="en-US" altLang="ja-JP" sz="1400" baseline="-25000" dirty="0"/>
                <a:t>3</a:t>
              </a:r>
              <a:endParaRPr lang="ja-JP" altLang="en-US" sz="1400" baseline="-25000" dirty="0"/>
            </a:p>
          </p:txBody>
        </p:sp>
        <p:sp>
          <p:nvSpPr>
            <p:cNvPr id="27" name="テキスト ボックス 26"/>
            <p:cNvSpPr txBox="1"/>
            <p:nvPr/>
          </p:nvSpPr>
          <p:spPr>
            <a:xfrm>
              <a:off x="5811696" y="6099917"/>
              <a:ext cx="826981" cy="361755"/>
            </a:xfrm>
            <a:prstGeom prst="rect">
              <a:avLst/>
            </a:prstGeom>
            <a:noFill/>
          </p:spPr>
          <p:txBody>
            <a:bodyPr wrap="square" rtlCol="0">
              <a:spAutoFit/>
            </a:bodyPr>
            <a:lstStyle/>
            <a:p>
              <a:r>
                <a:rPr lang="en-US" altLang="ja-JP" sz="1400" dirty="0"/>
                <a:t>+</a:t>
              </a:r>
              <a:r>
                <a:rPr lang="en-US" altLang="ja-JP" sz="1400" dirty="0" err="1"/>
                <a:t>ε</a:t>
              </a:r>
              <a:r>
                <a:rPr lang="en-US" altLang="ja-JP" sz="1400" baseline="-25000" dirty="0" err="1"/>
                <a:t>n</a:t>
              </a:r>
              <a:endParaRPr lang="ja-JP" altLang="en-US" sz="1400" baseline="-25000" dirty="0"/>
            </a:p>
          </p:txBody>
        </p:sp>
        <p:sp>
          <p:nvSpPr>
            <p:cNvPr id="28" name="右中かっこ 27"/>
            <p:cNvSpPr/>
            <p:nvPr/>
          </p:nvSpPr>
          <p:spPr>
            <a:xfrm>
              <a:off x="8551312" y="2357922"/>
              <a:ext cx="482255" cy="3580170"/>
            </a:xfrm>
            <a:prstGeom prst="rightBrace">
              <a:avLst>
                <a:gd name="adj1" fmla="val 18668"/>
                <a:gd name="adj2" fmla="val 49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400"/>
            </a:p>
          </p:txBody>
        </p:sp>
      </p:grpSp>
      <p:sp>
        <p:nvSpPr>
          <p:cNvPr id="30" name="角丸四角形 29"/>
          <p:cNvSpPr/>
          <p:nvPr/>
        </p:nvSpPr>
        <p:spPr>
          <a:xfrm flipH="1">
            <a:off x="6504862" y="2034002"/>
            <a:ext cx="1274738" cy="125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観測１</a:t>
            </a:r>
          </a:p>
        </p:txBody>
      </p:sp>
      <p:sp>
        <p:nvSpPr>
          <p:cNvPr id="31" name="円/楕円 30"/>
          <p:cNvSpPr/>
          <p:nvPr/>
        </p:nvSpPr>
        <p:spPr>
          <a:xfrm flipH="1">
            <a:off x="3877397" y="2135803"/>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因子１</a:t>
            </a:r>
            <a:endParaRPr lang="en-US" altLang="ja-JP" dirty="0">
              <a:ln>
                <a:solidFill>
                  <a:sysClr val="windowText" lastClr="000000"/>
                </a:solidFill>
              </a:ln>
              <a:noFill/>
            </a:endParaRPr>
          </a:p>
        </p:txBody>
      </p:sp>
      <p:sp>
        <p:nvSpPr>
          <p:cNvPr id="32" name="円/楕円 31"/>
          <p:cNvSpPr/>
          <p:nvPr/>
        </p:nvSpPr>
        <p:spPr>
          <a:xfrm flipH="1">
            <a:off x="3877397" y="3291870"/>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2</a:t>
            </a:r>
          </a:p>
        </p:txBody>
      </p:sp>
      <p:sp>
        <p:nvSpPr>
          <p:cNvPr id="33" name="円/楕円 32"/>
          <p:cNvSpPr/>
          <p:nvPr/>
        </p:nvSpPr>
        <p:spPr>
          <a:xfrm flipH="1">
            <a:off x="3877397" y="4447937"/>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3</a:t>
            </a:r>
          </a:p>
        </p:txBody>
      </p:sp>
      <p:cxnSp>
        <p:nvCxnSpPr>
          <p:cNvPr id="34" name="直線矢印コネクタ 33"/>
          <p:cNvCxnSpPr>
            <a:stCxn id="31" idx="2"/>
            <a:endCxn id="30" idx="3"/>
          </p:cNvCxnSpPr>
          <p:nvPr/>
        </p:nvCxnSpPr>
        <p:spPr>
          <a:xfrm>
            <a:off x="5145498" y="2642774"/>
            <a:ext cx="1359365" cy="20163"/>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32" idx="2"/>
            <a:endCxn id="30" idx="3"/>
          </p:cNvCxnSpPr>
          <p:nvPr/>
        </p:nvCxnSpPr>
        <p:spPr>
          <a:xfrm flipV="1">
            <a:off x="5145498" y="2662936"/>
            <a:ext cx="1359365" cy="1135904"/>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3" idx="2"/>
            <a:endCxn id="30" idx="3"/>
          </p:cNvCxnSpPr>
          <p:nvPr/>
        </p:nvCxnSpPr>
        <p:spPr>
          <a:xfrm flipV="1">
            <a:off x="5145498" y="2662937"/>
            <a:ext cx="1359365" cy="2291971"/>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682059" y="3845638"/>
            <a:ext cx="920344" cy="920344"/>
          </a:xfrm>
          <a:prstGeom prst="ellipse">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a:t>誤差</a:t>
            </a:r>
            <a:r>
              <a:rPr lang="ja-JP" altLang="en-US" dirty="0"/>
              <a:t>　</a:t>
            </a:r>
            <a:r>
              <a:rPr lang="en-US" altLang="ja-JP" dirty="0"/>
              <a:t>ε</a:t>
            </a:r>
            <a:r>
              <a:rPr lang="en-US" altLang="ja-JP" baseline="-25000" dirty="0"/>
              <a:t>1</a:t>
            </a:r>
            <a:endParaRPr lang="ja-JP" altLang="en-US" dirty="0"/>
          </a:p>
        </p:txBody>
      </p:sp>
      <p:cxnSp>
        <p:nvCxnSpPr>
          <p:cNvPr id="52" name="直線矢印コネクタ 51"/>
          <p:cNvCxnSpPr>
            <a:stCxn id="44" idx="0"/>
            <a:endCxn id="30" idx="2"/>
          </p:cNvCxnSpPr>
          <p:nvPr/>
        </p:nvCxnSpPr>
        <p:spPr>
          <a:xfrm flipV="1">
            <a:off x="7142231" y="3291870"/>
            <a:ext cx="0" cy="553768"/>
          </a:xfrm>
          <a:prstGeom prst="straightConnector1">
            <a:avLst/>
          </a:prstGeom>
          <a:ln>
            <a:solidFill>
              <a:srgbClr val="7030A0"/>
            </a:solidFill>
            <a:headEnd w="lg" len="lg"/>
            <a:tailEnd type="triangle" w="lg" len="lg"/>
          </a:ln>
        </p:spPr>
        <p:style>
          <a:lnRef idx="2">
            <a:schemeClr val="accent6"/>
          </a:lnRef>
          <a:fillRef idx="0">
            <a:schemeClr val="accent6"/>
          </a:fillRef>
          <a:effectRef idx="1">
            <a:schemeClr val="accent6"/>
          </a:effectRef>
          <a:fontRef idx="minor">
            <a:schemeClr val="tx1"/>
          </a:fontRef>
        </p:style>
      </p:cxnSp>
      <p:sp>
        <p:nvSpPr>
          <p:cNvPr id="56" name="テキスト ボックス 55"/>
          <p:cNvSpPr txBox="1"/>
          <p:nvPr/>
        </p:nvSpPr>
        <p:spPr>
          <a:xfrm>
            <a:off x="6896011" y="5500416"/>
            <a:ext cx="5035532" cy="1323439"/>
          </a:xfrm>
          <a:prstGeom prst="rect">
            <a:avLst/>
          </a:prstGeom>
          <a:noFill/>
        </p:spPr>
        <p:txBody>
          <a:bodyPr wrap="square" rtlCol="0">
            <a:spAutoFit/>
          </a:bodyPr>
          <a:lstStyle/>
          <a:p>
            <a:r>
              <a:rPr lang="ja-JP" altLang="en-US" sz="2000"/>
              <a:t>重回帰分析では説明変数は独立しているものとした上で分析しているが</a:t>
            </a:r>
            <a:r>
              <a:rPr lang="en-US" altLang="ja-JP" sz="2000" dirty="0"/>
              <a:t>､</a:t>
            </a:r>
            <a:r>
              <a:rPr lang="ja-JP" altLang="en-US" sz="2000"/>
              <a:t>説明変数間に強い相関があると分析が不安定になる ．第</a:t>
            </a:r>
            <a:r>
              <a:rPr lang="en-US" altLang="ja-JP" sz="2000" dirty="0"/>
              <a:t>25</a:t>
            </a:r>
            <a:r>
              <a:rPr lang="ja-JP" altLang="en-US" sz="2000"/>
              <a:t>回 多重共線性 参照</a:t>
            </a:r>
            <a:endParaRPr lang="ja-JP" altLang="en-US" sz="2000" dirty="0"/>
          </a:p>
        </p:txBody>
      </p:sp>
      <p:cxnSp>
        <p:nvCxnSpPr>
          <p:cNvPr id="40" name="直線矢印コネクタ 39">
            <a:extLst>
              <a:ext uri="{FF2B5EF4-FFF2-40B4-BE49-F238E27FC236}">
                <a16:creationId xmlns:a16="http://schemas.microsoft.com/office/drawing/2014/main" id="{FE544A75-B07D-8B30-0059-ACCD3C2691B7}"/>
              </a:ext>
            </a:extLst>
          </p:cNvPr>
          <p:cNvCxnSpPr>
            <a:cxnSpLocks/>
            <a:stCxn id="63" idx="1"/>
            <a:endCxn id="62" idx="6"/>
          </p:cNvCxnSpPr>
          <p:nvPr/>
        </p:nvCxnSpPr>
        <p:spPr>
          <a:xfrm>
            <a:off x="9739757" y="2465961"/>
            <a:ext cx="761653" cy="12177"/>
          </a:xfrm>
          <a:prstGeom prst="straightConnector1">
            <a:avLst/>
          </a:prstGeom>
          <a:ln w="190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81CAD1D-7BF8-4118-CA31-35A77B315F93}"/>
              </a:ext>
            </a:extLst>
          </p:cNvPr>
          <p:cNvCxnSpPr>
            <a:cxnSpLocks/>
            <a:stCxn id="65" idx="1"/>
            <a:endCxn id="62" idx="6"/>
          </p:cNvCxnSpPr>
          <p:nvPr/>
        </p:nvCxnSpPr>
        <p:spPr>
          <a:xfrm flipV="1">
            <a:off x="9731537" y="2478138"/>
            <a:ext cx="769873" cy="1173711"/>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E65518-A0FD-8C8E-A41D-4EE7E31E6599}"/>
              </a:ext>
            </a:extLst>
          </p:cNvPr>
          <p:cNvCxnSpPr>
            <a:cxnSpLocks/>
            <a:stCxn id="66" idx="1"/>
            <a:endCxn id="62" idx="6"/>
          </p:cNvCxnSpPr>
          <p:nvPr/>
        </p:nvCxnSpPr>
        <p:spPr>
          <a:xfrm flipV="1">
            <a:off x="9723677" y="2478138"/>
            <a:ext cx="777733" cy="2357368"/>
          </a:xfrm>
          <a:prstGeom prst="straightConnector1">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3" name="円/楕円 42">
            <a:extLst>
              <a:ext uri="{FF2B5EF4-FFF2-40B4-BE49-F238E27FC236}">
                <a16:creationId xmlns:a16="http://schemas.microsoft.com/office/drawing/2014/main" id="{415BA282-ECBB-A294-AF25-9A1A4F17FC3B}"/>
              </a:ext>
            </a:extLst>
          </p:cNvPr>
          <p:cNvSpPr/>
          <p:nvPr/>
        </p:nvSpPr>
        <p:spPr>
          <a:xfrm>
            <a:off x="10641861" y="3590449"/>
            <a:ext cx="920344" cy="920344"/>
          </a:xfrm>
          <a:prstGeom prst="ellipse">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a:t>誤差　</a:t>
            </a:r>
            <a:r>
              <a:rPr lang="en-US" altLang="ja-JP" dirty="0" err="1"/>
              <a:t>ε</a:t>
            </a:r>
            <a:endParaRPr lang="ja-JP" altLang="en-US" dirty="0"/>
          </a:p>
        </p:txBody>
      </p:sp>
      <p:cxnSp>
        <p:nvCxnSpPr>
          <p:cNvPr id="45" name="直線矢印コネクタ 44">
            <a:extLst>
              <a:ext uri="{FF2B5EF4-FFF2-40B4-BE49-F238E27FC236}">
                <a16:creationId xmlns:a16="http://schemas.microsoft.com/office/drawing/2014/main" id="{A63AAE44-5D40-3A5C-F315-C90F7031E883}"/>
              </a:ext>
            </a:extLst>
          </p:cNvPr>
          <p:cNvCxnSpPr>
            <a:cxnSpLocks/>
            <a:stCxn id="43" idx="0"/>
            <a:endCxn id="62" idx="4"/>
          </p:cNvCxnSpPr>
          <p:nvPr/>
        </p:nvCxnSpPr>
        <p:spPr>
          <a:xfrm flipV="1">
            <a:off x="11102033" y="2985108"/>
            <a:ext cx="0" cy="605341"/>
          </a:xfrm>
          <a:prstGeom prst="straightConnector1">
            <a:avLst/>
          </a:prstGeom>
          <a:ln>
            <a:solidFill>
              <a:srgbClr val="7030A0"/>
            </a:solidFill>
            <a:headEnd w="lg" len="lg"/>
            <a:tailEnd type="triangle" w="lg" len="lg"/>
          </a:ln>
        </p:spPr>
        <p:style>
          <a:lnRef idx="2">
            <a:schemeClr val="accent6"/>
          </a:lnRef>
          <a:fillRef idx="0">
            <a:schemeClr val="accent6"/>
          </a:fillRef>
          <a:effectRef idx="1">
            <a:schemeClr val="accent6"/>
          </a:effectRef>
          <a:fontRef idx="minor">
            <a:schemeClr val="tx1"/>
          </a:fontRef>
        </p:style>
      </p:cxnSp>
      <p:sp>
        <p:nvSpPr>
          <p:cNvPr id="59" name="テキスト ボックス 58">
            <a:extLst>
              <a:ext uri="{FF2B5EF4-FFF2-40B4-BE49-F238E27FC236}">
                <a16:creationId xmlns:a16="http://schemas.microsoft.com/office/drawing/2014/main" id="{2D058937-5E99-03D9-0342-7F8498D89B79}"/>
              </a:ext>
            </a:extLst>
          </p:cNvPr>
          <p:cNvSpPr txBox="1"/>
          <p:nvPr/>
        </p:nvSpPr>
        <p:spPr>
          <a:xfrm>
            <a:off x="-31725" y="3838839"/>
            <a:ext cx="877163" cy="923330"/>
          </a:xfrm>
          <a:prstGeom prst="rect">
            <a:avLst/>
          </a:prstGeom>
          <a:noFill/>
        </p:spPr>
        <p:txBody>
          <a:bodyPr wrap="none" rtlCol="0">
            <a:spAutoFit/>
          </a:bodyPr>
          <a:lstStyle/>
          <a:p>
            <a:r>
              <a:rPr kumimoji="1" lang="ja-JP" altLang="en-US"/>
              <a:t>因子間</a:t>
            </a:r>
            <a:endParaRPr kumimoji="1" lang="en-US" altLang="ja-JP" dirty="0"/>
          </a:p>
          <a:p>
            <a:r>
              <a:rPr kumimoji="1" lang="ja-JP" altLang="en-US"/>
              <a:t>に相関</a:t>
            </a:r>
            <a:endParaRPr kumimoji="1" lang="en-US" altLang="ja-JP" dirty="0"/>
          </a:p>
          <a:p>
            <a:r>
              <a:rPr lang="ja-JP" altLang="en-US"/>
              <a:t>がある</a:t>
            </a:r>
            <a:endParaRPr lang="en-US" altLang="ja-JP" dirty="0"/>
          </a:p>
        </p:txBody>
      </p:sp>
      <p:sp>
        <p:nvSpPr>
          <p:cNvPr id="62" name="円/楕円 61">
            <a:extLst>
              <a:ext uri="{FF2B5EF4-FFF2-40B4-BE49-F238E27FC236}">
                <a16:creationId xmlns:a16="http://schemas.microsoft.com/office/drawing/2014/main" id="{1CA11A77-A9B7-5724-E2E1-FDBCF486756C}"/>
              </a:ext>
            </a:extLst>
          </p:cNvPr>
          <p:cNvSpPr/>
          <p:nvPr/>
        </p:nvSpPr>
        <p:spPr>
          <a:xfrm flipH="1">
            <a:off x="10501410" y="1971168"/>
            <a:ext cx="1201246" cy="10139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目的変数</a:t>
            </a:r>
            <a:endParaRPr lang="en-US" altLang="ja-JP" b="1" dirty="0">
              <a:solidFill>
                <a:schemeClr val="bg1"/>
              </a:solidFill>
            </a:endParaRPr>
          </a:p>
        </p:txBody>
      </p:sp>
      <p:sp>
        <p:nvSpPr>
          <p:cNvPr id="63" name="角丸四角形 62">
            <a:extLst>
              <a:ext uri="{FF2B5EF4-FFF2-40B4-BE49-F238E27FC236}">
                <a16:creationId xmlns:a16="http://schemas.microsoft.com/office/drawing/2014/main" id="{FDAC9E51-D951-5DBE-7C98-F58866172672}"/>
              </a:ext>
            </a:extLst>
          </p:cNvPr>
          <p:cNvSpPr/>
          <p:nvPr/>
        </p:nvSpPr>
        <p:spPr>
          <a:xfrm flipH="1">
            <a:off x="8379282" y="2027379"/>
            <a:ext cx="1360475" cy="87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説明変数</a:t>
            </a:r>
            <a:endParaRPr lang="en-US" altLang="ja-JP" b="1" dirty="0"/>
          </a:p>
          <a:p>
            <a:pPr algn="ctr"/>
            <a:r>
              <a:rPr lang="en-US" altLang="ja-JP" b="1" dirty="0"/>
              <a:t>1</a:t>
            </a:r>
            <a:endParaRPr lang="ja-JP" altLang="en-US" b="1" dirty="0"/>
          </a:p>
        </p:txBody>
      </p:sp>
      <p:sp>
        <p:nvSpPr>
          <p:cNvPr id="65" name="角丸四角形 64">
            <a:extLst>
              <a:ext uri="{FF2B5EF4-FFF2-40B4-BE49-F238E27FC236}">
                <a16:creationId xmlns:a16="http://schemas.microsoft.com/office/drawing/2014/main" id="{BBE5F4FF-8D88-739C-0B1A-CE93C2EA3A6F}"/>
              </a:ext>
            </a:extLst>
          </p:cNvPr>
          <p:cNvSpPr/>
          <p:nvPr/>
        </p:nvSpPr>
        <p:spPr>
          <a:xfrm flipH="1">
            <a:off x="8371062" y="3213267"/>
            <a:ext cx="1360475" cy="87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説明変数</a:t>
            </a:r>
            <a:endParaRPr lang="en-US" altLang="ja-JP" b="1" dirty="0"/>
          </a:p>
          <a:p>
            <a:pPr algn="ctr"/>
            <a:r>
              <a:rPr lang="en-US" altLang="ja-JP" b="1" dirty="0"/>
              <a:t>2</a:t>
            </a:r>
            <a:endParaRPr lang="ja-JP" altLang="en-US" b="1" dirty="0"/>
          </a:p>
        </p:txBody>
      </p:sp>
      <p:sp>
        <p:nvSpPr>
          <p:cNvPr id="66" name="角丸四角形 65">
            <a:extLst>
              <a:ext uri="{FF2B5EF4-FFF2-40B4-BE49-F238E27FC236}">
                <a16:creationId xmlns:a16="http://schemas.microsoft.com/office/drawing/2014/main" id="{8B1BCFB6-5CBC-B06A-DC02-87ECB13E254C}"/>
              </a:ext>
            </a:extLst>
          </p:cNvPr>
          <p:cNvSpPr/>
          <p:nvPr/>
        </p:nvSpPr>
        <p:spPr>
          <a:xfrm flipH="1">
            <a:off x="8363202" y="4396924"/>
            <a:ext cx="1360475" cy="87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説明変数</a:t>
            </a:r>
            <a:endParaRPr lang="en-US" altLang="ja-JP" b="1" dirty="0"/>
          </a:p>
          <a:p>
            <a:pPr algn="ctr"/>
            <a:r>
              <a:rPr lang="en-US" altLang="ja-JP" b="1" dirty="0"/>
              <a:t>3</a:t>
            </a:r>
            <a:endParaRPr lang="ja-JP" altLang="en-US" b="1" dirty="0"/>
          </a:p>
        </p:txBody>
      </p:sp>
      <p:cxnSp>
        <p:nvCxnSpPr>
          <p:cNvPr id="78" name="直線矢印コネクタ 77">
            <a:extLst>
              <a:ext uri="{FF2B5EF4-FFF2-40B4-BE49-F238E27FC236}">
                <a16:creationId xmlns:a16="http://schemas.microsoft.com/office/drawing/2014/main" id="{937FBB1E-C53B-834E-8C6E-9CEB0D6F3B6D}"/>
              </a:ext>
            </a:extLst>
          </p:cNvPr>
          <p:cNvCxnSpPr>
            <a:cxnSpLocks/>
          </p:cNvCxnSpPr>
          <p:nvPr/>
        </p:nvCxnSpPr>
        <p:spPr>
          <a:xfrm>
            <a:off x="4113536" y="2993270"/>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79" name="直線矢印コネクタ 78">
            <a:extLst>
              <a:ext uri="{FF2B5EF4-FFF2-40B4-BE49-F238E27FC236}">
                <a16:creationId xmlns:a16="http://schemas.microsoft.com/office/drawing/2014/main" id="{E02FB0B1-DAF6-0128-87B3-E5E0B9F9B811}"/>
              </a:ext>
            </a:extLst>
          </p:cNvPr>
          <p:cNvCxnSpPr>
            <a:cxnSpLocks/>
          </p:cNvCxnSpPr>
          <p:nvPr/>
        </p:nvCxnSpPr>
        <p:spPr>
          <a:xfrm>
            <a:off x="4066595" y="4162209"/>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0" name="直線矢印コネクタ 79">
            <a:extLst>
              <a:ext uri="{FF2B5EF4-FFF2-40B4-BE49-F238E27FC236}">
                <a16:creationId xmlns:a16="http://schemas.microsoft.com/office/drawing/2014/main" id="{8B3881F3-9986-309D-092F-8FD76E1A8D86}"/>
              </a:ext>
            </a:extLst>
          </p:cNvPr>
          <p:cNvCxnSpPr>
            <a:cxnSpLocks/>
          </p:cNvCxnSpPr>
          <p:nvPr/>
        </p:nvCxnSpPr>
        <p:spPr>
          <a:xfrm>
            <a:off x="5043478" y="2971295"/>
            <a:ext cx="7122" cy="1655089"/>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3" name="直線矢印コネクタ 82">
            <a:extLst>
              <a:ext uri="{FF2B5EF4-FFF2-40B4-BE49-F238E27FC236}">
                <a16:creationId xmlns:a16="http://schemas.microsoft.com/office/drawing/2014/main" id="{9A5233EE-F497-2F98-1639-5CF5F6467B3F}"/>
              </a:ext>
            </a:extLst>
          </p:cNvPr>
          <p:cNvCxnSpPr>
            <a:cxnSpLocks/>
          </p:cNvCxnSpPr>
          <p:nvPr/>
        </p:nvCxnSpPr>
        <p:spPr>
          <a:xfrm>
            <a:off x="8668431" y="2851284"/>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4" name="直線矢印コネクタ 83">
            <a:extLst>
              <a:ext uri="{FF2B5EF4-FFF2-40B4-BE49-F238E27FC236}">
                <a16:creationId xmlns:a16="http://schemas.microsoft.com/office/drawing/2014/main" id="{4A272779-F7B2-8EC6-8311-2885593CB4E5}"/>
              </a:ext>
            </a:extLst>
          </p:cNvPr>
          <p:cNvCxnSpPr>
            <a:cxnSpLocks/>
          </p:cNvCxnSpPr>
          <p:nvPr/>
        </p:nvCxnSpPr>
        <p:spPr>
          <a:xfrm>
            <a:off x="8621490" y="4020223"/>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5" name="直線矢印コネクタ 84">
            <a:extLst>
              <a:ext uri="{FF2B5EF4-FFF2-40B4-BE49-F238E27FC236}">
                <a16:creationId xmlns:a16="http://schemas.microsoft.com/office/drawing/2014/main" id="{9642CB6D-AEED-E68C-3051-F1F72644E700}"/>
              </a:ext>
            </a:extLst>
          </p:cNvPr>
          <p:cNvCxnSpPr>
            <a:cxnSpLocks/>
          </p:cNvCxnSpPr>
          <p:nvPr/>
        </p:nvCxnSpPr>
        <p:spPr>
          <a:xfrm>
            <a:off x="9598373" y="2829309"/>
            <a:ext cx="7122" cy="1655089"/>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95" name="テキスト ボックス 94">
            <a:extLst>
              <a:ext uri="{FF2B5EF4-FFF2-40B4-BE49-F238E27FC236}">
                <a16:creationId xmlns:a16="http://schemas.microsoft.com/office/drawing/2014/main" id="{2A9EC54A-A0F8-CAF7-C6F4-1B450256D1DA}"/>
              </a:ext>
            </a:extLst>
          </p:cNvPr>
          <p:cNvSpPr txBox="1"/>
          <p:nvPr/>
        </p:nvSpPr>
        <p:spPr>
          <a:xfrm>
            <a:off x="4134398" y="1604132"/>
            <a:ext cx="3416320" cy="369332"/>
          </a:xfrm>
          <a:prstGeom prst="rect">
            <a:avLst/>
          </a:prstGeom>
          <a:noFill/>
        </p:spPr>
        <p:txBody>
          <a:bodyPr wrap="none" rtlCol="0">
            <a:spAutoFit/>
          </a:bodyPr>
          <a:lstStyle/>
          <a:p>
            <a:r>
              <a:rPr kumimoji="1" lang="ja-JP" altLang="en-US"/>
              <a:t>因子分析の観測変数１への影響</a:t>
            </a:r>
          </a:p>
        </p:txBody>
      </p:sp>
      <p:sp>
        <p:nvSpPr>
          <p:cNvPr id="96" name="テキスト ボックス 95">
            <a:extLst>
              <a:ext uri="{FF2B5EF4-FFF2-40B4-BE49-F238E27FC236}">
                <a16:creationId xmlns:a16="http://schemas.microsoft.com/office/drawing/2014/main" id="{8111C58B-AAA5-5A7B-760B-3807CB0F1594}"/>
              </a:ext>
            </a:extLst>
          </p:cNvPr>
          <p:cNvSpPr txBox="1"/>
          <p:nvPr/>
        </p:nvSpPr>
        <p:spPr>
          <a:xfrm>
            <a:off x="9598373" y="1548397"/>
            <a:ext cx="877163" cy="369332"/>
          </a:xfrm>
          <a:prstGeom prst="rect">
            <a:avLst/>
          </a:prstGeom>
          <a:noFill/>
        </p:spPr>
        <p:txBody>
          <a:bodyPr wrap="none" rtlCol="0">
            <a:spAutoFit/>
          </a:bodyPr>
          <a:lstStyle/>
          <a:p>
            <a:r>
              <a:rPr lang="ja-JP" altLang="en-US"/>
              <a:t>重回帰</a:t>
            </a:r>
            <a:endParaRPr kumimoji="1" lang="ja-JP" altLang="en-US"/>
          </a:p>
        </p:txBody>
      </p:sp>
      <p:sp>
        <p:nvSpPr>
          <p:cNvPr id="3" name="テキスト ボックス 2">
            <a:extLst>
              <a:ext uri="{FF2B5EF4-FFF2-40B4-BE49-F238E27FC236}">
                <a16:creationId xmlns:a16="http://schemas.microsoft.com/office/drawing/2014/main" id="{3C3E7CAC-FD68-CBFE-03DC-DC16EF465AFD}"/>
              </a:ext>
            </a:extLst>
          </p:cNvPr>
          <p:cNvSpPr txBox="1"/>
          <p:nvPr/>
        </p:nvSpPr>
        <p:spPr>
          <a:xfrm rot="16200000">
            <a:off x="3068628" y="3137603"/>
            <a:ext cx="1338828" cy="369332"/>
          </a:xfrm>
          <a:prstGeom prst="rect">
            <a:avLst/>
          </a:prstGeom>
          <a:noFill/>
        </p:spPr>
        <p:txBody>
          <a:bodyPr wrap="none" rtlCol="0">
            <a:spAutoFit/>
          </a:bodyPr>
          <a:lstStyle/>
          <a:p>
            <a:r>
              <a:rPr kumimoji="1" lang="ja-JP" altLang="en-US"/>
              <a:t>因子間相関</a:t>
            </a:r>
          </a:p>
        </p:txBody>
      </p:sp>
      <p:sp>
        <p:nvSpPr>
          <p:cNvPr id="36" name="テキスト ボックス 35">
            <a:extLst>
              <a:ext uri="{FF2B5EF4-FFF2-40B4-BE49-F238E27FC236}">
                <a16:creationId xmlns:a16="http://schemas.microsoft.com/office/drawing/2014/main" id="{616CF569-73DB-FD97-F6BC-59018E3E432D}"/>
              </a:ext>
            </a:extLst>
          </p:cNvPr>
          <p:cNvSpPr txBox="1"/>
          <p:nvPr/>
        </p:nvSpPr>
        <p:spPr>
          <a:xfrm rot="17249017">
            <a:off x="9511868" y="4194039"/>
            <a:ext cx="1338828" cy="369332"/>
          </a:xfrm>
          <a:prstGeom prst="rect">
            <a:avLst/>
          </a:prstGeom>
          <a:noFill/>
        </p:spPr>
        <p:txBody>
          <a:bodyPr wrap="none" rtlCol="0">
            <a:spAutoFit/>
          </a:bodyPr>
          <a:lstStyle/>
          <a:p>
            <a:r>
              <a:rPr kumimoji="1" lang="ja-JP" altLang="en-US"/>
              <a:t>偏回帰係数</a:t>
            </a:r>
          </a:p>
        </p:txBody>
      </p:sp>
      <p:sp>
        <p:nvSpPr>
          <p:cNvPr id="37" name="テキスト ボックス 36">
            <a:extLst>
              <a:ext uri="{FF2B5EF4-FFF2-40B4-BE49-F238E27FC236}">
                <a16:creationId xmlns:a16="http://schemas.microsoft.com/office/drawing/2014/main" id="{790FD485-1F94-2713-7CD5-AA1AED8E8155}"/>
              </a:ext>
            </a:extLst>
          </p:cNvPr>
          <p:cNvSpPr txBox="1"/>
          <p:nvPr/>
        </p:nvSpPr>
        <p:spPr>
          <a:xfrm rot="18035085">
            <a:off x="5108513" y="4158386"/>
            <a:ext cx="1338828" cy="369332"/>
          </a:xfrm>
          <a:prstGeom prst="rect">
            <a:avLst/>
          </a:prstGeom>
          <a:noFill/>
        </p:spPr>
        <p:txBody>
          <a:bodyPr wrap="none" rtlCol="0">
            <a:spAutoFit/>
          </a:bodyPr>
          <a:lstStyle/>
          <a:p>
            <a:r>
              <a:rPr kumimoji="1" lang="ja-JP" altLang="en-US"/>
              <a:t>因子負荷量</a:t>
            </a:r>
          </a:p>
        </p:txBody>
      </p:sp>
      <p:sp>
        <p:nvSpPr>
          <p:cNvPr id="46" name="タイトル 45">
            <a:extLst>
              <a:ext uri="{FF2B5EF4-FFF2-40B4-BE49-F238E27FC236}">
                <a16:creationId xmlns:a16="http://schemas.microsoft.com/office/drawing/2014/main" id="{EB9C6967-5112-748D-BCA4-B373E2F62BB8}"/>
              </a:ext>
            </a:extLst>
          </p:cNvPr>
          <p:cNvSpPr>
            <a:spLocks noGrp="1"/>
          </p:cNvSpPr>
          <p:nvPr>
            <p:ph type="title"/>
          </p:nvPr>
        </p:nvSpPr>
        <p:spPr/>
        <p:txBody>
          <a:bodyPr/>
          <a:lstStyle/>
          <a:p>
            <a:r>
              <a:rPr lang="ja-JP" altLang="en-US"/>
              <a:t>重回帰分析との相似</a:t>
            </a:r>
          </a:p>
        </p:txBody>
      </p:sp>
    </p:spTree>
    <p:extLst>
      <p:ext uri="{BB962C8B-B14F-4D97-AF65-F5344CB8AC3E}">
        <p14:creationId xmlns:p14="http://schemas.microsoft.com/office/powerpoint/2010/main" val="102375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DC8E4-2C27-C47C-2D90-4D8C49B382E6}"/>
              </a:ext>
            </a:extLst>
          </p:cNvPr>
          <p:cNvSpPr>
            <a:spLocks noGrp="1"/>
          </p:cNvSpPr>
          <p:nvPr>
            <p:ph type="title"/>
          </p:nvPr>
        </p:nvSpPr>
        <p:spPr/>
        <p:txBody>
          <a:bodyPr/>
          <a:lstStyle/>
          <a:p>
            <a:r>
              <a:rPr kumimoji="1" lang="ja-JP" altLang="en-US"/>
              <a:t>数式表現</a:t>
            </a:r>
          </a:p>
        </p:txBody>
      </p:sp>
      <p:sp>
        <p:nvSpPr>
          <p:cNvPr id="18" name="コンテンツ プレースホルダー 17">
            <a:extLst>
              <a:ext uri="{FF2B5EF4-FFF2-40B4-BE49-F238E27FC236}">
                <a16:creationId xmlns:a16="http://schemas.microsoft.com/office/drawing/2014/main" id="{BCC3C223-9637-98C8-EB30-EF9040BFABC7}"/>
              </a:ext>
            </a:extLst>
          </p:cNvPr>
          <p:cNvSpPr>
            <a:spLocks noGrp="1"/>
          </p:cNvSpPr>
          <p:nvPr>
            <p:ph idx="1"/>
          </p:nvPr>
        </p:nvSpPr>
        <p:spPr>
          <a:xfrm>
            <a:off x="838200" y="1825625"/>
            <a:ext cx="7117366" cy="4351338"/>
          </a:xfrm>
        </p:spPr>
        <p:txBody>
          <a:bodyPr>
            <a:normAutofit/>
          </a:bodyPr>
          <a:lstStyle/>
          <a:p>
            <a:r>
              <a:rPr lang="ja-JP" altLang="en-US"/>
              <a:t>観測変数</a:t>
            </a:r>
            <a:r>
              <a:rPr lang="en-US" altLang="ja-JP" dirty="0"/>
              <a:t>z</a:t>
            </a:r>
            <a:r>
              <a:rPr lang="en-US" altLang="ja-JP" baseline="-25000" dirty="0"/>
              <a:t>i</a:t>
            </a:r>
            <a:r>
              <a:rPr lang="ja-JP" altLang="en-US"/>
              <a:t>に対する因子</a:t>
            </a:r>
            <a:r>
              <a:rPr lang="en-US" altLang="ja-JP" dirty="0"/>
              <a:t>j</a:t>
            </a:r>
            <a:r>
              <a:rPr lang="ja-JP" altLang="en-US"/>
              <a:t>（潜在変数）の負荷量を</a:t>
            </a:r>
            <a:r>
              <a:rPr lang="en-US" altLang="ja-JP" dirty="0" err="1"/>
              <a:t>a</a:t>
            </a:r>
            <a:r>
              <a:rPr lang="en-US" altLang="ja-JP" baseline="-25000" dirty="0" err="1"/>
              <a:t>ij</a:t>
            </a:r>
            <a:r>
              <a:rPr lang="ja-JP" altLang="en-US"/>
              <a:t>とすると</a:t>
            </a:r>
            <a:endParaRPr lang="en-US" altLang="ja-JP" dirty="0"/>
          </a:p>
          <a:p>
            <a:pPr lvl="1"/>
            <a:r>
              <a:rPr lang="en-US" altLang="ja-JP" dirty="0"/>
              <a:t>z</a:t>
            </a:r>
            <a:r>
              <a:rPr lang="en-US" altLang="ja-JP" baseline="-25000" dirty="0"/>
              <a:t>i </a:t>
            </a:r>
            <a:r>
              <a:rPr lang="en-US" altLang="ja-JP" dirty="0"/>
              <a:t>= </a:t>
            </a:r>
            <a:r>
              <a:rPr lang="en-US" altLang="ja-JP" dirty="0" err="1"/>
              <a:t>Σ</a:t>
            </a:r>
            <a:r>
              <a:rPr lang="en-US" altLang="ja-JP" baseline="-25000" dirty="0" err="1"/>
              <a:t>i</a:t>
            </a:r>
            <a:r>
              <a:rPr lang="en-US" altLang="ja-JP" dirty="0"/>
              <a:t> </a:t>
            </a:r>
            <a:r>
              <a:rPr lang="en-US" altLang="ja-JP" dirty="0" err="1"/>
              <a:t>a</a:t>
            </a:r>
            <a:r>
              <a:rPr lang="en-US" altLang="ja-JP" baseline="-25000" dirty="0" err="1"/>
              <a:t>ij</a:t>
            </a:r>
            <a:r>
              <a:rPr lang="en-US" altLang="ja-JP" dirty="0"/>
              <a:t> F</a:t>
            </a:r>
            <a:r>
              <a:rPr lang="en-US" altLang="ja-JP" baseline="-25000" dirty="0"/>
              <a:t>j</a:t>
            </a:r>
            <a:r>
              <a:rPr lang="en-US" altLang="ja-JP" dirty="0"/>
              <a:t> + </a:t>
            </a:r>
            <a:r>
              <a:rPr lang="en-US" altLang="ja-JP" dirty="0" err="1"/>
              <a:t>ε</a:t>
            </a:r>
            <a:r>
              <a:rPr lang="en-US" altLang="ja-JP" baseline="-25000" dirty="0" err="1"/>
              <a:t>i</a:t>
            </a:r>
            <a:endParaRPr lang="en-US" altLang="ja-JP" baseline="-25000" dirty="0"/>
          </a:p>
          <a:p>
            <a:pPr lvl="1"/>
            <a:endParaRPr lang="en-US" altLang="ja-JP" baseline="-25000" dirty="0"/>
          </a:p>
          <a:p>
            <a:r>
              <a:rPr lang="ja-JP" altLang="en-US"/>
              <a:t>観測変数全体では、負荷量の行列</a:t>
            </a:r>
            <a:r>
              <a:rPr lang="en-US" altLang="ja-JP" dirty="0"/>
              <a:t>A</a:t>
            </a:r>
            <a:r>
              <a:rPr lang="ja-JP" altLang="en-US"/>
              <a:t>に因子のベクトル</a:t>
            </a:r>
            <a:r>
              <a:rPr lang="en-US" altLang="ja-JP" b="1" dirty="0"/>
              <a:t>F</a:t>
            </a:r>
            <a:r>
              <a:rPr lang="ja-JP" altLang="en-US"/>
              <a:t>をかけて誤差ベクトル</a:t>
            </a:r>
            <a:r>
              <a:rPr lang="en-US" altLang="ja-JP" b="1" dirty="0" err="1"/>
              <a:t>ε</a:t>
            </a:r>
            <a:r>
              <a:rPr lang="ja-JP" altLang="en-US"/>
              <a:t>を足す．</a:t>
            </a:r>
            <a:endParaRPr lang="en-US" altLang="ja-JP" dirty="0"/>
          </a:p>
          <a:p>
            <a:pPr lvl="1"/>
            <a:r>
              <a:rPr lang="en-US" altLang="ja-JP" b="1" dirty="0"/>
              <a:t>z</a:t>
            </a:r>
            <a:r>
              <a:rPr lang="en-US" altLang="ja-JP" baseline="-25000" dirty="0"/>
              <a:t> </a:t>
            </a:r>
            <a:r>
              <a:rPr lang="en-US" altLang="ja-JP" dirty="0"/>
              <a:t>= A </a:t>
            </a:r>
            <a:r>
              <a:rPr lang="en-US" altLang="ja-JP" b="1" dirty="0"/>
              <a:t>F</a:t>
            </a:r>
            <a:r>
              <a:rPr lang="en-US" altLang="ja-JP" dirty="0"/>
              <a:t>  + </a:t>
            </a:r>
            <a:r>
              <a:rPr lang="en-US" altLang="ja-JP" b="1" dirty="0" err="1"/>
              <a:t>ε</a:t>
            </a:r>
            <a:endParaRPr lang="en-US" altLang="ja-JP" b="1" dirty="0"/>
          </a:p>
          <a:p>
            <a:endParaRPr lang="en-US" altLang="ja-JP" dirty="0"/>
          </a:p>
          <a:p>
            <a:pPr lvl="1"/>
            <a:endParaRPr lang="ja-JP" altLang="en-US"/>
          </a:p>
        </p:txBody>
      </p:sp>
      <p:grpSp>
        <p:nvGrpSpPr>
          <p:cNvPr id="34" name="グループ化 33">
            <a:extLst>
              <a:ext uri="{FF2B5EF4-FFF2-40B4-BE49-F238E27FC236}">
                <a16:creationId xmlns:a16="http://schemas.microsoft.com/office/drawing/2014/main" id="{EB47B032-6A1D-7696-F550-D85189CBA151}"/>
              </a:ext>
            </a:extLst>
          </p:cNvPr>
          <p:cNvGrpSpPr/>
          <p:nvPr/>
        </p:nvGrpSpPr>
        <p:grpSpPr>
          <a:xfrm>
            <a:off x="7807779" y="215470"/>
            <a:ext cx="3461374" cy="2451776"/>
            <a:chOff x="3454501" y="2034002"/>
            <a:chExt cx="4325099" cy="3427875"/>
          </a:xfrm>
        </p:grpSpPr>
        <p:sp>
          <p:nvSpPr>
            <p:cNvPr id="20" name="角丸四角形 19">
              <a:extLst>
                <a:ext uri="{FF2B5EF4-FFF2-40B4-BE49-F238E27FC236}">
                  <a16:creationId xmlns:a16="http://schemas.microsoft.com/office/drawing/2014/main" id="{D8343BBA-C893-1C06-A3A3-B1FE439CB0A6}"/>
                </a:ext>
              </a:extLst>
            </p:cNvPr>
            <p:cNvSpPr/>
            <p:nvPr/>
          </p:nvSpPr>
          <p:spPr>
            <a:xfrm flipH="1">
              <a:off x="6504862" y="2034002"/>
              <a:ext cx="1274738" cy="125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観測１</a:t>
              </a:r>
            </a:p>
          </p:txBody>
        </p:sp>
        <p:sp>
          <p:nvSpPr>
            <p:cNvPr id="21" name="円/楕円 20">
              <a:extLst>
                <a:ext uri="{FF2B5EF4-FFF2-40B4-BE49-F238E27FC236}">
                  <a16:creationId xmlns:a16="http://schemas.microsoft.com/office/drawing/2014/main" id="{F5F31167-74B4-1A7A-552F-2AF635768CD6}"/>
                </a:ext>
              </a:extLst>
            </p:cNvPr>
            <p:cNvSpPr/>
            <p:nvPr/>
          </p:nvSpPr>
          <p:spPr>
            <a:xfrm flipH="1">
              <a:off x="3877397" y="2135803"/>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因子１</a:t>
              </a:r>
              <a:endParaRPr lang="en-US" altLang="ja-JP" dirty="0">
                <a:ln>
                  <a:solidFill>
                    <a:sysClr val="windowText" lastClr="000000"/>
                  </a:solidFill>
                </a:ln>
                <a:noFill/>
              </a:endParaRPr>
            </a:p>
          </p:txBody>
        </p:sp>
        <p:sp>
          <p:nvSpPr>
            <p:cNvPr id="22" name="円/楕円 21">
              <a:extLst>
                <a:ext uri="{FF2B5EF4-FFF2-40B4-BE49-F238E27FC236}">
                  <a16:creationId xmlns:a16="http://schemas.microsoft.com/office/drawing/2014/main" id="{8A609640-2101-1DAF-320C-34D1F3F076BD}"/>
                </a:ext>
              </a:extLst>
            </p:cNvPr>
            <p:cNvSpPr/>
            <p:nvPr/>
          </p:nvSpPr>
          <p:spPr>
            <a:xfrm flipH="1">
              <a:off x="3877397" y="3291870"/>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2</a:t>
              </a:r>
            </a:p>
          </p:txBody>
        </p:sp>
        <p:sp>
          <p:nvSpPr>
            <p:cNvPr id="23" name="円/楕円 22">
              <a:extLst>
                <a:ext uri="{FF2B5EF4-FFF2-40B4-BE49-F238E27FC236}">
                  <a16:creationId xmlns:a16="http://schemas.microsoft.com/office/drawing/2014/main" id="{699D503C-3FDD-8960-C16B-9CD9663E6FF6}"/>
                </a:ext>
              </a:extLst>
            </p:cNvPr>
            <p:cNvSpPr/>
            <p:nvPr/>
          </p:nvSpPr>
          <p:spPr>
            <a:xfrm flipH="1">
              <a:off x="3877397" y="4447937"/>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3</a:t>
              </a:r>
            </a:p>
          </p:txBody>
        </p:sp>
        <p:cxnSp>
          <p:nvCxnSpPr>
            <p:cNvPr id="24" name="直線矢印コネクタ 23">
              <a:extLst>
                <a:ext uri="{FF2B5EF4-FFF2-40B4-BE49-F238E27FC236}">
                  <a16:creationId xmlns:a16="http://schemas.microsoft.com/office/drawing/2014/main" id="{2EF68393-0D8B-E27D-3B12-94C85D76872B}"/>
                </a:ext>
              </a:extLst>
            </p:cNvPr>
            <p:cNvCxnSpPr>
              <a:stCxn id="21" idx="2"/>
              <a:endCxn id="20" idx="3"/>
            </p:cNvCxnSpPr>
            <p:nvPr/>
          </p:nvCxnSpPr>
          <p:spPr>
            <a:xfrm>
              <a:off x="5145498" y="2642774"/>
              <a:ext cx="1359365" cy="20163"/>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6A68176C-C558-7194-045F-D7EF2329CB85}"/>
                </a:ext>
              </a:extLst>
            </p:cNvPr>
            <p:cNvCxnSpPr>
              <a:stCxn id="22" idx="2"/>
              <a:endCxn id="20" idx="3"/>
            </p:cNvCxnSpPr>
            <p:nvPr/>
          </p:nvCxnSpPr>
          <p:spPr>
            <a:xfrm flipV="1">
              <a:off x="5145498" y="2662936"/>
              <a:ext cx="1359365" cy="1135904"/>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704CFD2-82E3-F7B1-8637-CE3EF02D1358}"/>
                </a:ext>
              </a:extLst>
            </p:cNvPr>
            <p:cNvCxnSpPr>
              <a:stCxn id="23" idx="2"/>
              <a:endCxn id="20" idx="3"/>
            </p:cNvCxnSpPr>
            <p:nvPr/>
          </p:nvCxnSpPr>
          <p:spPr>
            <a:xfrm flipV="1">
              <a:off x="5145498" y="2662937"/>
              <a:ext cx="1359365" cy="2291971"/>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円/楕円 26">
              <a:extLst>
                <a:ext uri="{FF2B5EF4-FFF2-40B4-BE49-F238E27FC236}">
                  <a16:creationId xmlns:a16="http://schemas.microsoft.com/office/drawing/2014/main" id="{11484B91-17D5-88E5-BDB3-1569B7397BAB}"/>
                </a:ext>
              </a:extLst>
            </p:cNvPr>
            <p:cNvSpPr/>
            <p:nvPr/>
          </p:nvSpPr>
          <p:spPr>
            <a:xfrm>
              <a:off x="6682059" y="3845639"/>
              <a:ext cx="990453" cy="920344"/>
            </a:xfrm>
            <a:prstGeom prst="ellipse">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a:t>誤差</a:t>
              </a:r>
              <a:r>
                <a:rPr lang="ja-JP" altLang="en-US" sz="1400" dirty="0"/>
                <a:t>　</a:t>
              </a:r>
              <a:r>
                <a:rPr lang="en-US" altLang="ja-JP" sz="1400" dirty="0"/>
                <a:t>ε</a:t>
              </a:r>
              <a:r>
                <a:rPr lang="en-US" altLang="ja-JP" sz="1400" baseline="-25000" dirty="0"/>
                <a:t>1</a:t>
              </a:r>
              <a:endParaRPr lang="ja-JP" altLang="en-US" sz="1400" dirty="0"/>
            </a:p>
          </p:txBody>
        </p:sp>
        <p:cxnSp>
          <p:nvCxnSpPr>
            <p:cNvPr id="28" name="直線矢印コネクタ 27">
              <a:extLst>
                <a:ext uri="{FF2B5EF4-FFF2-40B4-BE49-F238E27FC236}">
                  <a16:creationId xmlns:a16="http://schemas.microsoft.com/office/drawing/2014/main" id="{A1195334-E7E4-3353-DE9D-001C3DB5B1EA}"/>
                </a:ext>
              </a:extLst>
            </p:cNvPr>
            <p:cNvCxnSpPr>
              <a:cxnSpLocks/>
              <a:stCxn id="27" idx="0"/>
              <a:endCxn id="20" idx="2"/>
            </p:cNvCxnSpPr>
            <p:nvPr/>
          </p:nvCxnSpPr>
          <p:spPr>
            <a:xfrm flipH="1" flipV="1">
              <a:off x="7142231" y="3291870"/>
              <a:ext cx="35056" cy="553768"/>
            </a:xfrm>
            <a:prstGeom prst="straightConnector1">
              <a:avLst/>
            </a:prstGeom>
            <a:ln>
              <a:solidFill>
                <a:srgbClr val="7030A0"/>
              </a:solidFill>
              <a:headEnd w="lg" len="lg"/>
              <a:tailEnd type="triangle" w="lg" len="lg"/>
            </a:ln>
          </p:spPr>
          <p:style>
            <a:lnRef idx="2">
              <a:schemeClr val="accent6"/>
            </a:lnRef>
            <a:fillRef idx="0">
              <a:schemeClr val="accent6"/>
            </a:fillRef>
            <a:effectRef idx="1">
              <a:schemeClr val="accent6"/>
            </a:effectRef>
            <a:fontRef idx="minor">
              <a:schemeClr val="tx1"/>
            </a:fontRef>
          </p:style>
        </p:cxnSp>
        <p:cxnSp>
          <p:nvCxnSpPr>
            <p:cNvPr id="29" name="直線矢印コネクタ 28">
              <a:extLst>
                <a:ext uri="{FF2B5EF4-FFF2-40B4-BE49-F238E27FC236}">
                  <a16:creationId xmlns:a16="http://schemas.microsoft.com/office/drawing/2014/main" id="{5CE48872-CAD6-FF7E-C2C7-CC8846B277E2}"/>
                </a:ext>
              </a:extLst>
            </p:cNvPr>
            <p:cNvCxnSpPr>
              <a:cxnSpLocks/>
            </p:cNvCxnSpPr>
            <p:nvPr/>
          </p:nvCxnSpPr>
          <p:spPr>
            <a:xfrm>
              <a:off x="4113536" y="2993270"/>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0" name="直線矢印コネクタ 29">
              <a:extLst>
                <a:ext uri="{FF2B5EF4-FFF2-40B4-BE49-F238E27FC236}">
                  <a16:creationId xmlns:a16="http://schemas.microsoft.com/office/drawing/2014/main" id="{2D43F7B4-DCBF-5F25-2CCD-82E274482289}"/>
                </a:ext>
              </a:extLst>
            </p:cNvPr>
            <p:cNvCxnSpPr>
              <a:cxnSpLocks/>
            </p:cNvCxnSpPr>
            <p:nvPr/>
          </p:nvCxnSpPr>
          <p:spPr>
            <a:xfrm>
              <a:off x="4066595" y="4162209"/>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1" name="直線矢印コネクタ 30">
              <a:extLst>
                <a:ext uri="{FF2B5EF4-FFF2-40B4-BE49-F238E27FC236}">
                  <a16:creationId xmlns:a16="http://schemas.microsoft.com/office/drawing/2014/main" id="{8A6006F5-6557-D54C-E89C-E04F1E265CD1}"/>
                </a:ext>
              </a:extLst>
            </p:cNvPr>
            <p:cNvCxnSpPr>
              <a:cxnSpLocks/>
            </p:cNvCxnSpPr>
            <p:nvPr/>
          </p:nvCxnSpPr>
          <p:spPr>
            <a:xfrm>
              <a:off x="5043478" y="2971295"/>
              <a:ext cx="7122" cy="1655089"/>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32" name="テキスト ボックス 31">
              <a:extLst>
                <a:ext uri="{FF2B5EF4-FFF2-40B4-BE49-F238E27FC236}">
                  <a16:creationId xmlns:a16="http://schemas.microsoft.com/office/drawing/2014/main" id="{3D445840-1474-2DED-7F4B-08E4DDF1CACE}"/>
                </a:ext>
              </a:extLst>
            </p:cNvPr>
            <p:cNvSpPr txBox="1"/>
            <p:nvPr/>
          </p:nvSpPr>
          <p:spPr>
            <a:xfrm rot="16200000">
              <a:off x="2969753" y="3198574"/>
              <a:ext cx="1338828" cy="369332"/>
            </a:xfrm>
            <a:prstGeom prst="rect">
              <a:avLst/>
            </a:prstGeom>
            <a:noFill/>
          </p:spPr>
          <p:txBody>
            <a:bodyPr wrap="none" rtlCol="0">
              <a:spAutoFit/>
            </a:bodyPr>
            <a:lstStyle/>
            <a:p>
              <a:r>
                <a:rPr kumimoji="1" lang="ja-JP" altLang="en-US"/>
                <a:t>因子間相関</a:t>
              </a:r>
            </a:p>
          </p:txBody>
        </p:sp>
        <p:sp>
          <p:nvSpPr>
            <p:cNvPr id="33" name="テキスト ボックス 32">
              <a:extLst>
                <a:ext uri="{FF2B5EF4-FFF2-40B4-BE49-F238E27FC236}">
                  <a16:creationId xmlns:a16="http://schemas.microsoft.com/office/drawing/2014/main" id="{82A67327-79AF-8364-000C-E3A259D5DC8A}"/>
                </a:ext>
              </a:extLst>
            </p:cNvPr>
            <p:cNvSpPr txBox="1"/>
            <p:nvPr/>
          </p:nvSpPr>
          <p:spPr>
            <a:xfrm rot="18035085">
              <a:off x="5108513" y="4158386"/>
              <a:ext cx="1338828" cy="369332"/>
            </a:xfrm>
            <a:prstGeom prst="rect">
              <a:avLst/>
            </a:prstGeom>
            <a:noFill/>
          </p:spPr>
          <p:txBody>
            <a:bodyPr wrap="none" rtlCol="0">
              <a:spAutoFit/>
            </a:bodyPr>
            <a:lstStyle/>
            <a:p>
              <a:r>
                <a:rPr kumimoji="1" lang="ja-JP" altLang="en-US"/>
                <a:t>因子負荷量</a:t>
              </a:r>
            </a:p>
          </p:txBody>
        </p:sp>
      </p:grpSp>
      <p:grpSp>
        <p:nvGrpSpPr>
          <p:cNvPr id="37" name="図形グループ 28">
            <a:extLst>
              <a:ext uri="{FF2B5EF4-FFF2-40B4-BE49-F238E27FC236}">
                <a16:creationId xmlns:a16="http://schemas.microsoft.com/office/drawing/2014/main" id="{8EC7FBC5-E658-4EBF-0154-496EE9DC4362}"/>
              </a:ext>
            </a:extLst>
          </p:cNvPr>
          <p:cNvGrpSpPr/>
          <p:nvPr/>
        </p:nvGrpSpPr>
        <p:grpSpPr>
          <a:xfrm flipH="1">
            <a:off x="8986653" y="2814778"/>
            <a:ext cx="2802972" cy="4043222"/>
            <a:chOff x="4996453" y="1778526"/>
            <a:chExt cx="4037114" cy="4723753"/>
          </a:xfrm>
        </p:grpSpPr>
        <p:sp>
          <p:nvSpPr>
            <p:cNvPr id="38" name="角丸四角形 37">
              <a:extLst>
                <a:ext uri="{FF2B5EF4-FFF2-40B4-BE49-F238E27FC236}">
                  <a16:creationId xmlns:a16="http://schemas.microsoft.com/office/drawing/2014/main" id="{7489FE0F-1A89-606C-0B59-2F438874EA8E}"/>
                </a:ext>
              </a:extLst>
            </p:cNvPr>
            <p:cNvSpPr/>
            <p:nvPr/>
          </p:nvSpPr>
          <p:spPr>
            <a:xfrm>
              <a:off x="4996453" y="2759118"/>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観測２</a:t>
              </a:r>
            </a:p>
          </p:txBody>
        </p:sp>
        <p:sp>
          <p:nvSpPr>
            <p:cNvPr id="39" name="角丸四角形 38">
              <a:extLst>
                <a:ext uri="{FF2B5EF4-FFF2-40B4-BE49-F238E27FC236}">
                  <a16:creationId xmlns:a16="http://schemas.microsoft.com/office/drawing/2014/main" id="{2B2B86DA-CF24-0ADA-A2C6-977F6ED787EA}"/>
                </a:ext>
              </a:extLst>
            </p:cNvPr>
            <p:cNvSpPr/>
            <p:nvPr/>
          </p:nvSpPr>
          <p:spPr>
            <a:xfrm>
              <a:off x="4996453" y="3739710"/>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観測３</a:t>
              </a:r>
            </a:p>
          </p:txBody>
        </p:sp>
        <p:sp>
          <p:nvSpPr>
            <p:cNvPr id="40" name="角丸四角形 39">
              <a:extLst>
                <a:ext uri="{FF2B5EF4-FFF2-40B4-BE49-F238E27FC236}">
                  <a16:creationId xmlns:a16="http://schemas.microsoft.com/office/drawing/2014/main" id="{AC96FB8C-71BA-143A-42B3-8C67DA1B6351}"/>
                </a:ext>
              </a:extLst>
            </p:cNvPr>
            <p:cNvSpPr/>
            <p:nvPr/>
          </p:nvSpPr>
          <p:spPr>
            <a:xfrm>
              <a:off x="4996453" y="1778526"/>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観測１</a:t>
              </a:r>
            </a:p>
          </p:txBody>
        </p:sp>
        <p:sp>
          <p:nvSpPr>
            <p:cNvPr id="41" name="角丸四角形 40">
              <a:extLst>
                <a:ext uri="{FF2B5EF4-FFF2-40B4-BE49-F238E27FC236}">
                  <a16:creationId xmlns:a16="http://schemas.microsoft.com/office/drawing/2014/main" id="{D9794E1C-25FD-E132-0252-4F6F29A1644C}"/>
                </a:ext>
              </a:extLst>
            </p:cNvPr>
            <p:cNvSpPr/>
            <p:nvPr/>
          </p:nvSpPr>
          <p:spPr>
            <a:xfrm>
              <a:off x="4996453" y="5700894"/>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a:t>
              </a:r>
              <a:endParaRPr lang="en-US" altLang="ja-JP" sz="1400" dirty="0"/>
            </a:p>
            <a:p>
              <a:pPr algn="ctr"/>
              <a:r>
                <a:rPr lang="en-US" altLang="ja-JP" sz="1400" dirty="0"/>
                <a:t>n</a:t>
              </a:r>
              <a:endParaRPr lang="ja-JP" altLang="en-US" sz="1400" dirty="0"/>
            </a:p>
          </p:txBody>
        </p:sp>
        <p:sp>
          <p:nvSpPr>
            <p:cNvPr id="42" name="円/楕円 41">
              <a:extLst>
                <a:ext uri="{FF2B5EF4-FFF2-40B4-BE49-F238E27FC236}">
                  <a16:creationId xmlns:a16="http://schemas.microsoft.com/office/drawing/2014/main" id="{1494A790-280A-C37C-4BED-DEB718EE6D81}"/>
                </a:ext>
              </a:extLst>
            </p:cNvPr>
            <p:cNvSpPr/>
            <p:nvPr/>
          </p:nvSpPr>
          <p:spPr>
            <a:xfrm>
              <a:off x="7215671" y="241559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n>
                    <a:solidFill>
                      <a:sysClr val="windowText" lastClr="000000"/>
                    </a:solidFill>
                  </a:ln>
                  <a:noFill/>
                </a:rPr>
                <a:t>因子１</a:t>
              </a:r>
              <a:endParaRPr lang="en-US" altLang="ja-JP" sz="1400" dirty="0">
                <a:ln>
                  <a:solidFill>
                    <a:sysClr val="windowText" lastClr="000000"/>
                  </a:solidFill>
                </a:ln>
                <a:noFill/>
              </a:endParaRPr>
            </a:p>
          </p:txBody>
        </p:sp>
        <p:sp>
          <p:nvSpPr>
            <p:cNvPr id="43" name="テキスト ボックス 42">
              <a:extLst>
                <a:ext uri="{FF2B5EF4-FFF2-40B4-BE49-F238E27FC236}">
                  <a16:creationId xmlns:a16="http://schemas.microsoft.com/office/drawing/2014/main" id="{0F39F23C-D16B-CC1E-1992-9EC1A76503D1}"/>
                </a:ext>
              </a:extLst>
            </p:cNvPr>
            <p:cNvSpPr txBox="1"/>
            <p:nvPr/>
          </p:nvSpPr>
          <p:spPr>
            <a:xfrm rot="5400000">
              <a:off x="5021025" y="4986197"/>
              <a:ext cx="824160" cy="345375"/>
            </a:xfrm>
            <a:prstGeom prst="rect">
              <a:avLst/>
            </a:prstGeom>
            <a:noFill/>
          </p:spPr>
          <p:txBody>
            <a:bodyPr wrap="none" rtlCol="0">
              <a:spAutoFit/>
            </a:bodyPr>
            <a:lstStyle/>
            <a:p>
              <a:r>
                <a:rPr lang="ja-JP" altLang="en-US" sz="1400" dirty="0"/>
                <a:t>・・・</a:t>
              </a:r>
            </a:p>
          </p:txBody>
        </p:sp>
        <p:sp>
          <p:nvSpPr>
            <p:cNvPr id="44" name="円/楕円 43">
              <a:extLst>
                <a:ext uri="{FF2B5EF4-FFF2-40B4-BE49-F238E27FC236}">
                  <a16:creationId xmlns:a16="http://schemas.microsoft.com/office/drawing/2014/main" id="{D5ECAB8E-31D1-6535-E8E8-41EB1455C756}"/>
                </a:ext>
              </a:extLst>
            </p:cNvPr>
            <p:cNvSpPr/>
            <p:nvPr/>
          </p:nvSpPr>
          <p:spPr>
            <a:xfrm>
              <a:off x="7215671" y="354794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endParaRPr lang="en-US" altLang="ja-JP" sz="1400" dirty="0">
                <a:ln>
                  <a:solidFill>
                    <a:sysClr val="windowText" lastClr="000000"/>
                  </a:solidFill>
                </a:ln>
                <a:noFill/>
              </a:endParaRPr>
            </a:p>
            <a:p>
              <a:pPr algn="ctr"/>
              <a:r>
                <a:rPr lang="en-US" altLang="ja-JP" sz="1400" dirty="0">
                  <a:ln>
                    <a:solidFill>
                      <a:sysClr val="windowText" lastClr="000000"/>
                    </a:solidFill>
                  </a:ln>
                  <a:noFill/>
                </a:rPr>
                <a:t>2</a:t>
              </a:r>
            </a:p>
          </p:txBody>
        </p:sp>
        <p:sp>
          <p:nvSpPr>
            <p:cNvPr id="45" name="円/楕円 44">
              <a:extLst>
                <a:ext uri="{FF2B5EF4-FFF2-40B4-BE49-F238E27FC236}">
                  <a16:creationId xmlns:a16="http://schemas.microsoft.com/office/drawing/2014/main" id="{C564EFD5-5A5E-99E6-A22A-1A88D271EC0E}"/>
                </a:ext>
              </a:extLst>
            </p:cNvPr>
            <p:cNvSpPr/>
            <p:nvPr/>
          </p:nvSpPr>
          <p:spPr>
            <a:xfrm>
              <a:off x="7215671" y="468029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endParaRPr lang="en-US" altLang="ja-JP" sz="1400" dirty="0">
                <a:ln>
                  <a:solidFill>
                    <a:sysClr val="windowText" lastClr="000000"/>
                  </a:solidFill>
                </a:ln>
                <a:noFill/>
              </a:endParaRPr>
            </a:p>
            <a:p>
              <a:pPr algn="ctr"/>
              <a:r>
                <a:rPr lang="en-US" altLang="ja-JP" sz="1400" dirty="0">
                  <a:ln>
                    <a:solidFill>
                      <a:sysClr val="windowText" lastClr="000000"/>
                    </a:solidFill>
                  </a:ln>
                  <a:noFill/>
                </a:rPr>
                <a:t>3</a:t>
              </a:r>
            </a:p>
          </p:txBody>
        </p:sp>
        <p:cxnSp>
          <p:nvCxnSpPr>
            <p:cNvPr id="46" name="直線矢印コネクタ 45">
              <a:extLst>
                <a:ext uri="{FF2B5EF4-FFF2-40B4-BE49-F238E27FC236}">
                  <a16:creationId xmlns:a16="http://schemas.microsoft.com/office/drawing/2014/main" id="{27AF6BD4-07E1-72D1-2B9C-706219594DAD}"/>
                </a:ext>
              </a:extLst>
            </p:cNvPr>
            <p:cNvCxnSpPr/>
            <p:nvPr/>
          </p:nvCxnSpPr>
          <p:spPr>
            <a:xfrm flipH="1" flipV="1">
              <a:off x="5869757" y="2179219"/>
              <a:ext cx="1345914" cy="7329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8025665E-5C37-9926-C2FE-FD996AF61A52}"/>
                </a:ext>
              </a:extLst>
            </p:cNvPr>
            <p:cNvCxnSpPr/>
            <p:nvPr/>
          </p:nvCxnSpPr>
          <p:spPr>
            <a:xfrm flipH="1" flipV="1">
              <a:off x="5869757" y="2179219"/>
              <a:ext cx="1345914" cy="1865300"/>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9661456-1621-3836-428E-1713743F73B2}"/>
                </a:ext>
              </a:extLst>
            </p:cNvPr>
            <p:cNvCxnSpPr/>
            <p:nvPr/>
          </p:nvCxnSpPr>
          <p:spPr>
            <a:xfrm flipH="1" flipV="1">
              <a:off x="5869757" y="2179219"/>
              <a:ext cx="1345914" cy="29976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7CCC74AA-CBF6-2284-A1B4-26E45B6C8635}"/>
                </a:ext>
              </a:extLst>
            </p:cNvPr>
            <p:cNvSpPr txBox="1"/>
            <p:nvPr/>
          </p:nvSpPr>
          <p:spPr>
            <a:xfrm>
              <a:off x="5746089" y="1794575"/>
              <a:ext cx="870617" cy="361755"/>
            </a:xfrm>
            <a:prstGeom prst="rect">
              <a:avLst/>
            </a:prstGeom>
            <a:noFill/>
          </p:spPr>
          <p:txBody>
            <a:bodyPr wrap="square" rtlCol="0">
              <a:spAutoFit/>
            </a:bodyPr>
            <a:lstStyle/>
            <a:p>
              <a:r>
                <a:rPr lang="en-US" altLang="ja-JP" sz="1400" dirty="0"/>
                <a:t>+ε</a:t>
              </a:r>
              <a:r>
                <a:rPr lang="en-US" altLang="ja-JP" sz="1400" baseline="-25000" dirty="0"/>
                <a:t>1</a:t>
              </a:r>
              <a:endParaRPr lang="ja-JP" altLang="en-US" sz="1400" baseline="-25000" dirty="0"/>
            </a:p>
          </p:txBody>
        </p:sp>
        <p:cxnSp>
          <p:nvCxnSpPr>
            <p:cNvPr id="50" name="直線矢印コネクタ 49">
              <a:extLst>
                <a:ext uri="{FF2B5EF4-FFF2-40B4-BE49-F238E27FC236}">
                  <a16:creationId xmlns:a16="http://schemas.microsoft.com/office/drawing/2014/main" id="{603F2C14-ACF0-0F5E-FC04-BCEB456472A8}"/>
                </a:ext>
              </a:extLst>
            </p:cNvPr>
            <p:cNvCxnSpPr/>
            <p:nvPr/>
          </p:nvCxnSpPr>
          <p:spPr>
            <a:xfrm flipH="1">
              <a:off x="5869757" y="2912169"/>
              <a:ext cx="1345914" cy="247642"/>
            </a:xfrm>
            <a:prstGeom prst="straightConnector1">
              <a:avLst/>
            </a:prstGeom>
            <a:ln w="3175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4AC7A41D-E868-C26A-FECE-D28013CA5B4C}"/>
                </a:ext>
              </a:extLst>
            </p:cNvPr>
            <p:cNvCxnSpPr/>
            <p:nvPr/>
          </p:nvCxnSpPr>
          <p:spPr>
            <a:xfrm flipH="1" flipV="1">
              <a:off x="5869757" y="3159811"/>
              <a:ext cx="1345914" cy="88470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453C91CA-3F5C-9DBE-CF01-8C810BCF6FBD}"/>
                </a:ext>
              </a:extLst>
            </p:cNvPr>
            <p:cNvCxnSpPr/>
            <p:nvPr/>
          </p:nvCxnSpPr>
          <p:spPr>
            <a:xfrm flipH="1" flipV="1">
              <a:off x="5869757" y="3159811"/>
              <a:ext cx="1345914" cy="2017058"/>
            </a:xfrm>
            <a:prstGeom prst="straightConnector1">
              <a:avLst/>
            </a:prstGeom>
            <a:ln w="285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29F50B98-B8B2-25C6-D9EB-672FB818FE47}"/>
                </a:ext>
              </a:extLst>
            </p:cNvPr>
            <p:cNvCxnSpPr/>
            <p:nvPr/>
          </p:nvCxnSpPr>
          <p:spPr>
            <a:xfrm flipH="1">
              <a:off x="5869757" y="2912169"/>
              <a:ext cx="1345914" cy="1228234"/>
            </a:xfrm>
            <a:prstGeom prst="straightConnector1">
              <a:avLst/>
            </a:prstGeom>
            <a:ln w="222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AC57A9DC-1CBF-2209-E1BB-B898A355A56F}"/>
                </a:ext>
              </a:extLst>
            </p:cNvPr>
            <p:cNvCxnSpPr/>
            <p:nvPr/>
          </p:nvCxnSpPr>
          <p:spPr>
            <a:xfrm flipH="1">
              <a:off x="5869757" y="4044519"/>
              <a:ext cx="1345914" cy="95884"/>
            </a:xfrm>
            <a:prstGeom prst="straightConnector1">
              <a:avLst/>
            </a:prstGeom>
            <a:ln w="317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35C782D2-2999-073F-4028-7A2B58386A34}"/>
                </a:ext>
              </a:extLst>
            </p:cNvPr>
            <p:cNvCxnSpPr/>
            <p:nvPr/>
          </p:nvCxnSpPr>
          <p:spPr>
            <a:xfrm flipH="1" flipV="1">
              <a:off x="5869757" y="4140403"/>
              <a:ext cx="1345914" cy="103646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F6F2A6AB-A354-6331-0C2A-8D52C99B7BA4}"/>
                </a:ext>
              </a:extLst>
            </p:cNvPr>
            <p:cNvCxnSpPr/>
            <p:nvPr/>
          </p:nvCxnSpPr>
          <p:spPr>
            <a:xfrm flipH="1">
              <a:off x="5869757" y="2912169"/>
              <a:ext cx="1345914" cy="3189418"/>
            </a:xfrm>
            <a:prstGeom prst="straightConnector1">
              <a:avLst/>
            </a:prstGeom>
            <a:ln w="381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D541AF0C-5C8D-446F-99A3-13C2A68658AF}"/>
                </a:ext>
              </a:extLst>
            </p:cNvPr>
            <p:cNvCxnSpPr/>
            <p:nvPr/>
          </p:nvCxnSpPr>
          <p:spPr>
            <a:xfrm flipH="1">
              <a:off x="5869757" y="4044519"/>
              <a:ext cx="1345914" cy="2057068"/>
            </a:xfrm>
            <a:prstGeom prst="straightConnector1">
              <a:avLst/>
            </a:prstGeom>
            <a:ln w="349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B536AE89-CDC0-9FDB-A484-01F48C441671}"/>
                </a:ext>
              </a:extLst>
            </p:cNvPr>
            <p:cNvCxnSpPr/>
            <p:nvPr/>
          </p:nvCxnSpPr>
          <p:spPr>
            <a:xfrm flipH="1">
              <a:off x="5869757" y="5176869"/>
              <a:ext cx="1345914" cy="92471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C6B08FD9-6AA8-C186-EFE7-317C44064CFB}"/>
                </a:ext>
              </a:extLst>
            </p:cNvPr>
            <p:cNvSpPr txBox="1"/>
            <p:nvPr/>
          </p:nvSpPr>
          <p:spPr>
            <a:xfrm>
              <a:off x="5839706" y="2785776"/>
              <a:ext cx="893712" cy="361754"/>
            </a:xfrm>
            <a:prstGeom prst="rect">
              <a:avLst/>
            </a:prstGeom>
            <a:noFill/>
          </p:spPr>
          <p:txBody>
            <a:bodyPr wrap="square" rtlCol="0">
              <a:spAutoFit/>
            </a:bodyPr>
            <a:lstStyle/>
            <a:p>
              <a:r>
                <a:rPr lang="en-US" altLang="ja-JP" sz="1400" dirty="0"/>
                <a:t>+ε</a:t>
              </a:r>
              <a:r>
                <a:rPr lang="en-US" altLang="ja-JP" sz="1400" baseline="-25000" dirty="0"/>
                <a:t>2</a:t>
              </a:r>
              <a:endParaRPr lang="ja-JP" altLang="en-US" sz="1400" baseline="-25000" dirty="0"/>
            </a:p>
          </p:txBody>
        </p:sp>
        <p:sp>
          <p:nvSpPr>
            <p:cNvPr id="60" name="テキスト ボックス 59">
              <a:extLst>
                <a:ext uri="{FF2B5EF4-FFF2-40B4-BE49-F238E27FC236}">
                  <a16:creationId xmlns:a16="http://schemas.microsoft.com/office/drawing/2014/main" id="{CC977753-675A-01CA-9395-9558268D4164}"/>
                </a:ext>
              </a:extLst>
            </p:cNvPr>
            <p:cNvSpPr txBox="1"/>
            <p:nvPr/>
          </p:nvSpPr>
          <p:spPr>
            <a:xfrm>
              <a:off x="5839704" y="3763898"/>
              <a:ext cx="893713" cy="361754"/>
            </a:xfrm>
            <a:prstGeom prst="rect">
              <a:avLst/>
            </a:prstGeom>
            <a:noFill/>
          </p:spPr>
          <p:txBody>
            <a:bodyPr wrap="square" rtlCol="0">
              <a:spAutoFit/>
            </a:bodyPr>
            <a:lstStyle/>
            <a:p>
              <a:r>
                <a:rPr lang="en-US" altLang="ja-JP" sz="1400" dirty="0"/>
                <a:t>+ε</a:t>
              </a:r>
              <a:r>
                <a:rPr lang="en-US" altLang="ja-JP" sz="1400" baseline="-25000" dirty="0"/>
                <a:t>3</a:t>
              </a:r>
              <a:endParaRPr lang="ja-JP" altLang="en-US" sz="1400" baseline="-25000" dirty="0"/>
            </a:p>
          </p:txBody>
        </p:sp>
        <p:sp>
          <p:nvSpPr>
            <p:cNvPr id="61" name="テキスト ボックス 60">
              <a:extLst>
                <a:ext uri="{FF2B5EF4-FFF2-40B4-BE49-F238E27FC236}">
                  <a16:creationId xmlns:a16="http://schemas.microsoft.com/office/drawing/2014/main" id="{3F64C110-6510-51E2-B0F8-6F3EAD64F541}"/>
                </a:ext>
              </a:extLst>
            </p:cNvPr>
            <p:cNvSpPr txBox="1"/>
            <p:nvPr/>
          </p:nvSpPr>
          <p:spPr>
            <a:xfrm>
              <a:off x="5811696" y="6099917"/>
              <a:ext cx="826981" cy="361755"/>
            </a:xfrm>
            <a:prstGeom prst="rect">
              <a:avLst/>
            </a:prstGeom>
            <a:noFill/>
          </p:spPr>
          <p:txBody>
            <a:bodyPr wrap="square" rtlCol="0">
              <a:spAutoFit/>
            </a:bodyPr>
            <a:lstStyle/>
            <a:p>
              <a:r>
                <a:rPr lang="en-US" altLang="ja-JP" sz="1400" dirty="0"/>
                <a:t>+</a:t>
              </a:r>
              <a:r>
                <a:rPr lang="en-US" altLang="ja-JP" sz="1400" dirty="0" err="1"/>
                <a:t>ε</a:t>
              </a:r>
              <a:r>
                <a:rPr lang="en-US" altLang="ja-JP" sz="1400" baseline="-25000" dirty="0" err="1"/>
                <a:t>n</a:t>
              </a:r>
              <a:endParaRPr lang="ja-JP" altLang="en-US" sz="1400" baseline="-25000" dirty="0"/>
            </a:p>
          </p:txBody>
        </p:sp>
        <p:sp>
          <p:nvSpPr>
            <p:cNvPr id="62" name="右中かっこ 61">
              <a:extLst>
                <a:ext uri="{FF2B5EF4-FFF2-40B4-BE49-F238E27FC236}">
                  <a16:creationId xmlns:a16="http://schemas.microsoft.com/office/drawing/2014/main" id="{6FAAEEAD-AB1F-57DA-9EB4-EF0B28D69D03}"/>
                </a:ext>
              </a:extLst>
            </p:cNvPr>
            <p:cNvSpPr/>
            <p:nvPr/>
          </p:nvSpPr>
          <p:spPr>
            <a:xfrm>
              <a:off x="8551312" y="2357922"/>
              <a:ext cx="482255" cy="3580170"/>
            </a:xfrm>
            <a:prstGeom prst="rightBrace">
              <a:avLst>
                <a:gd name="adj1" fmla="val 18668"/>
                <a:gd name="adj2" fmla="val 49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400"/>
            </a:p>
          </p:txBody>
        </p:sp>
      </p:grpSp>
      <p:sp>
        <p:nvSpPr>
          <p:cNvPr id="65" name="テキスト ボックス 64">
            <a:extLst>
              <a:ext uri="{FF2B5EF4-FFF2-40B4-BE49-F238E27FC236}">
                <a16:creationId xmlns:a16="http://schemas.microsoft.com/office/drawing/2014/main" id="{65C2FA85-1A29-BFAD-BAED-CF953874482A}"/>
              </a:ext>
            </a:extLst>
          </p:cNvPr>
          <p:cNvSpPr txBox="1"/>
          <p:nvPr/>
        </p:nvSpPr>
        <p:spPr>
          <a:xfrm rot="16200000">
            <a:off x="8087859" y="4537756"/>
            <a:ext cx="1532780" cy="369332"/>
          </a:xfrm>
          <a:prstGeom prst="rect">
            <a:avLst/>
          </a:prstGeom>
          <a:noFill/>
        </p:spPr>
        <p:txBody>
          <a:bodyPr wrap="square" rtlCol="0">
            <a:spAutoFit/>
          </a:bodyPr>
          <a:lstStyle/>
          <a:p>
            <a:r>
              <a:rPr kumimoji="1" lang="ja-JP" altLang="en-US"/>
              <a:t>因子間相関</a:t>
            </a:r>
          </a:p>
        </p:txBody>
      </p:sp>
    </p:spTree>
    <p:extLst>
      <p:ext uri="{BB962C8B-B14F-4D97-AF65-F5344CB8AC3E}">
        <p14:creationId xmlns:p14="http://schemas.microsoft.com/office/powerpoint/2010/main" val="25086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798737-1363-4A81-D998-0B0C087D6CD6}"/>
              </a:ext>
            </a:extLst>
          </p:cNvPr>
          <p:cNvSpPr>
            <a:spLocks noGrp="1"/>
          </p:cNvSpPr>
          <p:nvPr>
            <p:ph type="title"/>
          </p:nvPr>
        </p:nvSpPr>
        <p:spPr/>
        <p:txBody>
          <a:bodyPr/>
          <a:lstStyle/>
          <a:p>
            <a:r>
              <a:rPr kumimoji="1" lang="ja-JP" altLang="en-US"/>
              <a:t>共通性と独自性</a:t>
            </a:r>
          </a:p>
        </p:txBody>
      </p:sp>
      <p:sp>
        <p:nvSpPr>
          <p:cNvPr id="3" name="コンテンツ プレースホルダー 2">
            <a:extLst>
              <a:ext uri="{FF2B5EF4-FFF2-40B4-BE49-F238E27FC236}">
                <a16:creationId xmlns:a16="http://schemas.microsoft.com/office/drawing/2014/main" id="{1B1B2D0A-F4AB-3A71-9515-B391E47883FC}"/>
              </a:ext>
            </a:extLst>
          </p:cNvPr>
          <p:cNvSpPr>
            <a:spLocks noGrp="1"/>
          </p:cNvSpPr>
          <p:nvPr>
            <p:ph idx="1"/>
          </p:nvPr>
        </p:nvSpPr>
        <p:spPr>
          <a:xfrm>
            <a:off x="838200" y="1825625"/>
            <a:ext cx="6182604" cy="4351338"/>
          </a:xfrm>
        </p:spPr>
        <p:txBody>
          <a:bodyPr/>
          <a:lstStyle/>
          <a:p>
            <a:r>
              <a:rPr kumimoji="1" lang="ja-JP" altLang="en-US"/>
              <a:t>ある観測変数の変動（分散）に対して、因子からの影響で説明できる割合を共通性と呼ぶ．</a:t>
            </a:r>
            <a:endParaRPr kumimoji="1" lang="en-US" altLang="ja-JP" dirty="0"/>
          </a:p>
          <a:p>
            <a:pPr lvl="1"/>
            <a:r>
              <a:rPr kumimoji="1" lang="ja-JP" altLang="en-US"/>
              <a:t>観測変数</a:t>
            </a:r>
            <a:r>
              <a:rPr kumimoji="1" lang="en-US" altLang="ja-JP" dirty="0" err="1"/>
              <a:t>i</a:t>
            </a:r>
            <a:r>
              <a:rPr kumimoji="1" lang="ja-JP" altLang="en-US"/>
              <a:t>の共通性</a:t>
            </a:r>
            <a:r>
              <a:rPr kumimoji="1" lang="en-US" altLang="ja-JP" dirty="0"/>
              <a:t>:</a:t>
            </a:r>
            <a:r>
              <a:rPr kumimoji="1" lang="ja-JP" altLang="en-US"/>
              <a:t> </a:t>
            </a:r>
            <a:r>
              <a:rPr kumimoji="1" lang="en-US" altLang="ja-JP" dirty="0"/>
              <a:t>h</a:t>
            </a:r>
            <a:r>
              <a:rPr kumimoji="1" lang="en-US" altLang="ja-JP" baseline="-25000" dirty="0"/>
              <a:t>i</a:t>
            </a:r>
            <a:r>
              <a:rPr kumimoji="1" lang="en-US" altLang="ja-JP" baseline="30000" dirty="0"/>
              <a:t>2</a:t>
            </a:r>
            <a:r>
              <a:rPr kumimoji="1" lang="en-US" altLang="ja-JP" dirty="0"/>
              <a:t>=</a:t>
            </a:r>
            <a:r>
              <a:rPr kumimoji="1" lang="en-US" altLang="ja-JP" dirty="0" err="1"/>
              <a:t>Σ</a:t>
            </a:r>
            <a:r>
              <a:rPr kumimoji="1" lang="en-US" altLang="ja-JP" baseline="-25000" dirty="0" err="1"/>
              <a:t>j</a:t>
            </a:r>
            <a:r>
              <a:rPr kumimoji="1" lang="en-US" altLang="ja-JP" baseline="-25000" dirty="0"/>
              <a:t> </a:t>
            </a:r>
            <a:r>
              <a:rPr kumimoji="1" lang="en-US" altLang="ja-JP" dirty="0"/>
              <a:t>a</a:t>
            </a:r>
            <a:r>
              <a:rPr kumimoji="1" lang="en-US" altLang="ja-JP" baseline="-25000" dirty="0"/>
              <a:t>ij</a:t>
            </a:r>
            <a:r>
              <a:rPr kumimoji="1" lang="en-US" altLang="ja-JP" baseline="30000" dirty="0"/>
              <a:t>2</a:t>
            </a:r>
          </a:p>
          <a:p>
            <a:r>
              <a:rPr lang="ja-JP" altLang="en-US"/>
              <a:t>因子からの影響で説明しきれない変動（誤差）を独自性と呼ぶ．</a:t>
            </a:r>
            <a:endParaRPr lang="en-US" altLang="ja-JP" dirty="0"/>
          </a:p>
          <a:p>
            <a:pPr lvl="1"/>
            <a:r>
              <a:rPr kumimoji="1" lang="ja-JP" altLang="en-US"/>
              <a:t>観測変数</a:t>
            </a:r>
            <a:r>
              <a:rPr kumimoji="1" lang="en-US" altLang="ja-JP" dirty="0" err="1"/>
              <a:t>i</a:t>
            </a:r>
            <a:r>
              <a:rPr kumimoji="1" lang="ja-JP" altLang="en-US"/>
              <a:t>の独自性</a:t>
            </a:r>
            <a:r>
              <a:rPr kumimoji="1" lang="en-US" altLang="ja-JP" dirty="0"/>
              <a:t>: 1</a:t>
            </a:r>
            <a:r>
              <a:rPr kumimoji="1" lang="ja-JP" altLang="en-US"/>
              <a:t>ー</a:t>
            </a:r>
            <a:r>
              <a:rPr kumimoji="1" lang="en-US" altLang="ja-JP" dirty="0"/>
              <a:t> h</a:t>
            </a:r>
            <a:r>
              <a:rPr kumimoji="1" lang="en-US" altLang="ja-JP" baseline="-25000" dirty="0"/>
              <a:t>i</a:t>
            </a:r>
            <a:r>
              <a:rPr kumimoji="1" lang="en-US" altLang="ja-JP" baseline="30000" dirty="0"/>
              <a:t>2 </a:t>
            </a:r>
            <a:r>
              <a:rPr kumimoji="1" lang="en-US" altLang="ja-JP" dirty="0"/>
              <a:t>=1</a:t>
            </a:r>
            <a:r>
              <a:rPr kumimoji="1" lang="ja-JP" altLang="en-US"/>
              <a:t>ー</a:t>
            </a:r>
            <a:r>
              <a:rPr kumimoji="1" lang="en-US" altLang="ja-JP" dirty="0"/>
              <a:t> </a:t>
            </a:r>
            <a:r>
              <a:rPr kumimoji="1" lang="en-US" altLang="ja-JP" dirty="0" err="1"/>
              <a:t>Σ</a:t>
            </a:r>
            <a:r>
              <a:rPr kumimoji="1" lang="en-US" altLang="ja-JP" baseline="-25000" dirty="0" err="1"/>
              <a:t>j</a:t>
            </a:r>
            <a:r>
              <a:rPr kumimoji="1" lang="en-US" altLang="ja-JP" baseline="-25000" dirty="0"/>
              <a:t> </a:t>
            </a:r>
            <a:r>
              <a:rPr kumimoji="1" lang="en-US" altLang="ja-JP" dirty="0"/>
              <a:t>a</a:t>
            </a:r>
            <a:r>
              <a:rPr kumimoji="1" lang="en-US" altLang="ja-JP" baseline="-25000" dirty="0"/>
              <a:t>ij</a:t>
            </a:r>
            <a:r>
              <a:rPr kumimoji="1" lang="en-US" altLang="ja-JP" baseline="30000" dirty="0"/>
              <a:t>2</a:t>
            </a:r>
            <a:endParaRPr kumimoji="1" lang="en-US" altLang="ja-JP" dirty="0"/>
          </a:p>
          <a:p>
            <a:r>
              <a:rPr lang="ja-JP" altLang="en-US"/>
              <a:t>各観測変数への因子の影響を因子負荷量と呼ぶ．</a:t>
            </a:r>
            <a:endParaRPr kumimoji="1" lang="ja-JP" altLang="en-US"/>
          </a:p>
        </p:txBody>
      </p:sp>
      <p:sp>
        <p:nvSpPr>
          <p:cNvPr id="4" name="角丸四角形 3">
            <a:extLst>
              <a:ext uri="{FF2B5EF4-FFF2-40B4-BE49-F238E27FC236}">
                <a16:creationId xmlns:a16="http://schemas.microsoft.com/office/drawing/2014/main" id="{3BC74755-DC5D-F624-0AB3-28E720ED8B3C}"/>
              </a:ext>
            </a:extLst>
          </p:cNvPr>
          <p:cNvSpPr/>
          <p:nvPr/>
        </p:nvSpPr>
        <p:spPr>
          <a:xfrm flipH="1">
            <a:off x="10079062" y="1178398"/>
            <a:ext cx="1274738" cy="125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観測１</a:t>
            </a:r>
          </a:p>
        </p:txBody>
      </p:sp>
      <p:sp>
        <p:nvSpPr>
          <p:cNvPr id="5" name="円/楕円 4">
            <a:extLst>
              <a:ext uri="{FF2B5EF4-FFF2-40B4-BE49-F238E27FC236}">
                <a16:creationId xmlns:a16="http://schemas.microsoft.com/office/drawing/2014/main" id="{3184EB04-81F5-E1F8-D935-4BBAFB65FE17}"/>
              </a:ext>
            </a:extLst>
          </p:cNvPr>
          <p:cNvSpPr/>
          <p:nvPr/>
        </p:nvSpPr>
        <p:spPr>
          <a:xfrm flipH="1">
            <a:off x="7451597" y="1280199"/>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因子１</a:t>
            </a:r>
            <a:endParaRPr lang="en-US" altLang="ja-JP" dirty="0">
              <a:ln>
                <a:solidFill>
                  <a:sysClr val="windowText" lastClr="000000"/>
                </a:solidFill>
              </a:ln>
              <a:noFill/>
            </a:endParaRPr>
          </a:p>
        </p:txBody>
      </p:sp>
      <p:sp>
        <p:nvSpPr>
          <p:cNvPr id="6" name="円/楕円 5">
            <a:extLst>
              <a:ext uri="{FF2B5EF4-FFF2-40B4-BE49-F238E27FC236}">
                <a16:creationId xmlns:a16="http://schemas.microsoft.com/office/drawing/2014/main" id="{0A0F9D4D-06DC-6B17-B306-2CF847DF46DA}"/>
              </a:ext>
            </a:extLst>
          </p:cNvPr>
          <p:cNvSpPr/>
          <p:nvPr/>
        </p:nvSpPr>
        <p:spPr>
          <a:xfrm flipH="1">
            <a:off x="7451597" y="2436266"/>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2</a:t>
            </a:r>
          </a:p>
        </p:txBody>
      </p:sp>
      <p:sp>
        <p:nvSpPr>
          <p:cNvPr id="7" name="円/楕円 6">
            <a:extLst>
              <a:ext uri="{FF2B5EF4-FFF2-40B4-BE49-F238E27FC236}">
                <a16:creationId xmlns:a16="http://schemas.microsoft.com/office/drawing/2014/main" id="{C24EF1DD-1D4C-CEEB-0B56-831E9E99ADD0}"/>
              </a:ext>
            </a:extLst>
          </p:cNvPr>
          <p:cNvSpPr/>
          <p:nvPr/>
        </p:nvSpPr>
        <p:spPr>
          <a:xfrm flipH="1">
            <a:off x="7451597" y="3592333"/>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3</a:t>
            </a:r>
          </a:p>
        </p:txBody>
      </p:sp>
      <p:cxnSp>
        <p:nvCxnSpPr>
          <p:cNvPr id="8" name="直線矢印コネクタ 7">
            <a:extLst>
              <a:ext uri="{FF2B5EF4-FFF2-40B4-BE49-F238E27FC236}">
                <a16:creationId xmlns:a16="http://schemas.microsoft.com/office/drawing/2014/main" id="{D846FD26-5F01-8549-9E01-8F769B22E977}"/>
              </a:ext>
            </a:extLst>
          </p:cNvPr>
          <p:cNvCxnSpPr>
            <a:stCxn id="5" idx="2"/>
            <a:endCxn id="4" idx="3"/>
          </p:cNvCxnSpPr>
          <p:nvPr/>
        </p:nvCxnSpPr>
        <p:spPr>
          <a:xfrm>
            <a:off x="8719698" y="1787170"/>
            <a:ext cx="1359365" cy="20163"/>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DC22332E-6D6D-12AB-9B83-1B2190A00492}"/>
              </a:ext>
            </a:extLst>
          </p:cNvPr>
          <p:cNvCxnSpPr>
            <a:stCxn id="6" idx="2"/>
            <a:endCxn id="4" idx="3"/>
          </p:cNvCxnSpPr>
          <p:nvPr/>
        </p:nvCxnSpPr>
        <p:spPr>
          <a:xfrm flipV="1">
            <a:off x="8719698" y="1807332"/>
            <a:ext cx="1359365" cy="1135904"/>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F45F87EC-BB61-C360-F7CD-9ACCEF68BDCC}"/>
              </a:ext>
            </a:extLst>
          </p:cNvPr>
          <p:cNvCxnSpPr>
            <a:cxnSpLocks/>
            <a:stCxn id="7" idx="2"/>
            <a:endCxn id="4" idx="3"/>
          </p:cNvCxnSpPr>
          <p:nvPr/>
        </p:nvCxnSpPr>
        <p:spPr>
          <a:xfrm flipV="1">
            <a:off x="8719698" y="1807333"/>
            <a:ext cx="1359365" cy="2291971"/>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円/楕円 10">
            <a:extLst>
              <a:ext uri="{FF2B5EF4-FFF2-40B4-BE49-F238E27FC236}">
                <a16:creationId xmlns:a16="http://schemas.microsoft.com/office/drawing/2014/main" id="{9A441AC1-9137-CEC1-C400-A175EF7EE425}"/>
              </a:ext>
            </a:extLst>
          </p:cNvPr>
          <p:cNvSpPr/>
          <p:nvPr/>
        </p:nvSpPr>
        <p:spPr>
          <a:xfrm>
            <a:off x="10256259" y="2990034"/>
            <a:ext cx="920344" cy="920344"/>
          </a:xfrm>
          <a:prstGeom prst="ellipse">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a:t>誤差</a:t>
            </a:r>
            <a:r>
              <a:rPr lang="ja-JP" altLang="en-US" dirty="0"/>
              <a:t>　</a:t>
            </a:r>
            <a:r>
              <a:rPr lang="en-US" altLang="ja-JP" dirty="0"/>
              <a:t>ε</a:t>
            </a:r>
            <a:r>
              <a:rPr lang="en-US" altLang="ja-JP" baseline="-25000" dirty="0"/>
              <a:t>1</a:t>
            </a:r>
            <a:endParaRPr lang="ja-JP" altLang="en-US" dirty="0"/>
          </a:p>
        </p:txBody>
      </p:sp>
      <p:cxnSp>
        <p:nvCxnSpPr>
          <p:cNvPr id="12" name="直線矢印コネクタ 11">
            <a:extLst>
              <a:ext uri="{FF2B5EF4-FFF2-40B4-BE49-F238E27FC236}">
                <a16:creationId xmlns:a16="http://schemas.microsoft.com/office/drawing/2014/main" id="{3BE918E8-E24B-966A-7120-F7863C5D2CB7}"/>
              </a:ext>
            </a:extLst>
          </p:cNvPr>
          <p:cNvCxnSpPr>
            <a:stCxn id="11" idx="0"/>
            <a:endCxn id="4" idx="2"/>
          </p:cNvCxnSpPr>
          <p:nvPr/>
        </p:nvCxnSpPr>
        <p:spPr>
          <a:xfrm flipV="1">
            <a:off x="10716431" y="2436266"/>
            <a:ext cx="0" cy="553768"/>
          </a:xfrm>
          <a:prstGeom prst="straightConnector1">
            <a:avLst/>
          </a:prstGeom>
          <a:ln>
            <a:solidFill>
              <a:srgbClr val="7030A0"/>
            </a:solidFill>
            <a:headEnd w="lg" len="lg"/>
            <a:tailEnd type="triangle" w="lg" len="lg"/>
          </a:ln>
        </p:spPr>
        <p:style>
          <a:lnRef idx="2">
            <a:schemeClr val="accent6"/>
          </a:lnRef>
          <a:fillRef idx="0">
            <a:schemeClr val="accent6"/>
          </a:fillRef>
          <a:effectRef idx="1">
            <a:schemeClr val="accent6"/>
          </a:effectRef>
          <a:fontRef idx="minor">
            <a:schemeClr val="tx1"/>
          </a:fontRef>
        </p:style>
      </p:cxnSp>
      <p:cxnSp>
        <p:nvCxnSpPr>
          <p:cNvPr id="13" name="直線矢印コネクタ 12">
            <a:extLst>
              <a:ext uri="{FF2B5EF4-FFF2-40B4-BE49-F238E27FC236}">
                <a16:creationId xmlns:a16="http://schemas.microsoft.com/office/drawing/2014/main" id="{7A74D426-EB49-299B-B150-99D566B419F0}"/>
              </a:ext>
            </a:extLst>
          </p:cNvPr>
          <p:cNvCxnSpPr>
            <a:cxnSpLocks/>
          </p:cNvCxnSpPr>
          <p:nvPr/>
        </p:nvCxnSpPr>
        <p:spPr>
          <a:xfrm>
            <a:off x="7687736" y="2137666"/>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4" name="直線矢印コネクタ 13">
            <a:extLst>
              <a:ext uri="{FF2B5EF4-FFF2-40B4-BE49-F238E27FC236}">
                <a16:creationId xmlns:a16="http://schemas.microsoft.com/office/drawing/2014/main" id="{4EE6C178-4701-1339-F074-24F9D00E5BCE}"/>
              </a:ext>
            </a:extLst>
          </p:cNvPr>
          <p:cNvCxnSpPr>
            <a:cxnSpLocks/>
          </p:cNvCxnSpPr>
          <p:nvPr/>
        </p:nvCxnSpPr>
        <p:spPr>
          <a:xfrm>
            <a:off x="7640795" y="3306605"/>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5" name="直線矢印コネクタ 14">
            <a:extLst>
              <a:ext uri="{FF2B5EF4-FFF2-40B4-BE49-F238E27FC236}">
                <a16:creationId xmlns:a16="http://schemas.microsoft.com/office/drawing/2014/main" id="{6094A480-7FE9-FD3C-07AB-9C6FCC4AFB76}"/>
              </a:ext>
            </a:extLst>
          </p:cNvPr>
          <p:cNvCxnSpPr>
            <a:cxnSpLocks/>
          </p:cNvCxnSpPr>
          <p:nvPr/>
        </p:nvCxnSpPr>
        <p:spPr>
          <a:xfrm>
            <a:off x="8617678" y="2115691"/>
            <a:ext cx="7122" cy="1655089"/>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16" name="テキスト ボックス 15">
            <a:extLst>
              <a:ext uri="{FF2B5EF4-FFF2-40B4-BE49-F238E27FC236}">
                <a16:creationId xmlns:a16="http://schemas.microsoft.com/office/drawing/2014/main" id="{746EF1EA-4A3C-F91B-E412-4D7A1DC23137}"/>
              </a:ext>
            </a:extLst>
          </p:cNvPr>
          <p:cNvSpPr txBox="1"/>
          <p:nvPr/>
        </p:nvSpPr>
        <p:spPr>
          <a:xfrm>
            <a:off x="7708598" y="748528"/>
            <a:ext cx="3416320" cy="369332"/>
          </a:xfrm>
          <a:prstGeom prst="rect">
            <a:avLst/>
          </a:prstGeom>
          <a:noFill/>
        </p:spPr>
        <p:txBody>
          <a:bodyPr wrap="none" rtlCol="0">
            <a:spAutoFit/>
          </a:bodyPr>
          <a:lstStyle/>
          <a:p>
            <a:r>
              <a:rPr kumimoji="1" lang="ja-JP" altLang="en-US"/>
              <a:t>因子分析の観測変数１への影響</a:t>
            </a:r>
          </a:p>
        </p:txBody>
      </p:sp>
      <p:sp>
        <p:nvSpPr>
          <p:cNvPr id="19" name="正方形/長方形 18">
            <a:extLst>
              <a:ext uri="{FF2B5EF4-FFF2-40B4-BE49-F238E27FC236}">
                <a16:creationId xmlns:a16="http://schemas.microsoft.com/office/drawing/2014/main" id="{B7E5A293-1ECE-E6E3-1396-65DC2C33009C}"/>
              </a:ext>
            </a:extLst>
          </p:cNvPr>
          <p:cNvSpPr/>
          <p:nvPr/>
        </p:nvSpPr>
        <p:spPr>
          <a:xfrm>
            <a:off x="10079060" y="5263317"/>
            <a:ext cx="1807779" cy="760021"/>
          </a:xfrm>
          <a:prstGeom prst="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誤差</a:t>
            </a:r>
          </a:p>
        </p:txBody>
      </p:sp>
      <p:sp>
        <p:nvSpPr>
          <p:cNvPr id="20" name="右中かっこ 19">
            <a:extLst>
              <a:ext uri="{FF2B5EF4-FFF2-40B4-BE49-F238E27FC236}">
                <a16:creationId xmlns:a16="http://schemas.microsoft.com/office/drawing/2014/main" id="{37153D3C-0491-3D5E-4331-AAA4966BCFF4}"/>
              </a:ext>
            </a:extLst>
          </p:cNvPr>
          <p:cNvSpPr/>
          <p:nvPr/>
        </p:nvSpPr>
        <p:spPr>
          <a:xfrm rot="5400000">
            <a:off x="8318547" y="2892076"/>
            <a:ext cx="471802" cy="666478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3337E68-499D-2031-2AF7-913B6B45C6FB}"/>
              </a:ext>
            </a:extLst>
          </p:cNvPr>
          <p:cNvSpPr txBox="1"/>
          <p:nvPr/>
        </p:nvSpPr>
        <p:spPr>
          <a:xfrm>
            <a:off x="7301604" y="6506173"/>
            <a:ext cx="2954655" cy="369332"/>
          </a:xfrm>
          <a:prstGeom prst="rect">
            <a:avLst/>
          </a:prstGeom>
          <a:noFill/>
        </p:spPr>
        <p:txBody>
          <a:bodyPr wrap="none" rtlCol="0">
            <a:spAutoFit/>
          </a:bodyPr>
          <a:lstStyle/>
          <a:p>
            <a:r>
              <a:rPr kumimoji="1" lang="ja-JP" altLang="en-US"/>
              <a:t>観測変数１の変動（分散）</a:t>
            </a:r>
          </a:p>
        </p:txBody>
      </p:sp>
      <p:sp>
        <p:nvSpPr>
          <p:cNvPr id="22" name="テキスト ボックス 21">
            <a:extLst>
              <a:ext uri="{FF2B5EF4-FFF2-40B4-BE49-F238E27FC236}">
                <a16:creationId xmlns:a16="http://schemas.microsoft.com/office/drawing/2014/main" id="{6082F036-C0E8-0DFA-6D59-B8521BE981B6}"/>
              </a:ext>
            </a:extLst>
          </p:cNvPr>
          <p:cNvSpPr txBox="1"/>
          <p:nvPr/>
        </p:nvSpPr>
        <p:spPr>
          <a:xfrm>
            <a:off x="10476637" y="4900208"/>
            <a:ext cx="877163" cy="369332"/>
          </a:xfrm>
          <a:prstGeom prst="rect">
            <a:avLst/>
          </a:prstGeom>
          <a:noFill/>
        </p:spPr>
        <p:txBody>
          <a:bodyPr wrap="none" rtlCol="0">
            <a:spAutoFit/>
          </a:bodyPr>
          <a:lstStyle/>
          <a:p>
            <a:r>
              <a:rPr kumimoji="1" lang="ja-JP" altLang="en-US"/>
              <a:t>独自性</a:t>
            </a:r>
          </a:p>
        </p:txBody>
      </p:sp>
      <p:sp>
        <p:nvSpPr>
          <p:cNvPr id="23" name="テキスト ボックス 22">
            <a:extLst>
              <a:ext uri="{FF2B5EF4-FFF2-40B4-BE49-F238E27FC236}">
                <a16:creationId xmlns:a16="http://schemas.microsoft.com/office/drawing/2014/main" id="{3B24CF39-1C3D-85BD-B58A-F20364F8C6F3}"/>
              </a:ext>
            </a:extLst>
          </p:cNvPr>
          <p:cNvSpPr txBox="1"/>
          <p:nvPr/>
        </p:nvSpPr>
        <p:spPr>
          <a:xfrm>
            <a:off x="7451597" y="4935628"/>
            <a:ext cx="877163" cy="369332"/>
          </a:xfrm>
          <a:prstGeom prst="rect">
            <a:avLst/>
          </a:prstGeom>
          <a:noFill/>
        </p:spPr>
        <p:txBody>
          <a:bodyPr wrap="none" rtlCol="0">
            <a:spAutoFit/>
          </a:bodyPr>
          <a:lstStyle/>
          <a:p>
            <a:r>
              <a:rPr kumimoji="1" lang="ja-JP" altLang="en-US"/>
              <a:t>共通性</a:t>
            </a:r>
          </a:p>
        </p:txBody>
      </p:sp>
      <p:sp>
        <p:nvSpPr>
          <p:cNvPr id="24" name="テキスト ボックス 23">
            <a:extLst>
              <a:ext uri="{FF2B5EF4-FFF2-40B4-BE49-F238E27FC236}">
                <a16:creationId xmlns:a16="http://schemas.microsoft.com/office/drawing/2014/main" id="{9B334C3F-460B-060A-8CB8-A559FC74A2A6}"/>
              </a:ext>
            </a:extLst>
          </p:cNvPr>
          <p:cNvSpPr txBox="1"/>
          <p:nvPr/>
        </p:nvSpPr>
        <p:spPr>
          <a:xfrm>
            <a:off x="8737075" y="2652007"/>
            <a:ext cx="1359365" cy="369332"/>
          </a:xfrm>
          <a:prstGeom prst="rect">
            <a:avLst/>
          </a:prstGeom>
          <a:noFill/>
        </p:spPr>
        <p:txBody>
          <a:bodyPr wrap="square" rtlCol="0">
            <a:spAutoFit/>
          </a:bodyPr>
          <a:lstStyle/>
          <a:p>
            <a:r>
              <a:rPr kumimoji="1" lang="ja-JP" altLang="en-US"/>
              <a:t>因子負荷量</a:t>
            </a:r>
          </a:p>
        </p:txBody>
      </p:sp>
      <p:sp>
        <p:nvSpPr>
          <p:cNvPr id="51" name="正方形/長方形 50">
            <a:extLst>
              <a:ext uri="{FF2B5EF4-FFF2-40B4-BE49-F238E27FC236}">
                <a16:creationId xmlns:a16="http://schemas.microsoft.com/office/drawing/2014/main" id="{01DAD507-BEF3-C70E-F998-8DFDA3A3EF44}"/>
              </a:ext>
            </a:extLst>
          </p:cNvPr>
          <p:cNvSpPr/>
          <p:nvPr/>
        </p:nvSpPr>
        <p:spPr>
          <a:xfrm>
            <a:off x="5222055" y="5263319"/>
            <a:ext cx="2583183" cy="760021"/>
          </a:xfrm>
          <a:prstGeom prst="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因子</a:t>
            </a:r>
            <a:r>
              <a:rPr kumimoji="1" lang="en-US" altLang="ja-JP" dirty="0">
                <a:solidFill>
                  <a:schemeClr val="tx1"/>
                </a:solidFill>
              </a:rPr>
              <a:t>1</a:t>
            </a:r>
            <a:r>
              <a:rPr kumimoji="1" lang="ja-JP" altLang="en-US">
                <a:solidFill>
                  <a:schemeClr val="tx1"/>
                </a:solidFill>
              </a:rPr>
              <a:t>から説明される観測変数１の変動</a:t>
            </a:r>
          </a:p>
        </p:txBody>
      </p:sp>
      <p:sp>
        <p:nvSpPr>
          <p:cNvPr id="52" name="正方形/長方形 51">
            <a:extLst>
              <a:ext uri="{FF2B5EF4-FFF2-40B4-BE49-F238E27FC236}">
                <a16:creationId xmlns:a16="http://schemas.microsoft.com/office/drawing/2014/main" id="{09439DC7-DB90-E319-7EA9-AC70BFA8CF97}"/>
              </a:ext>
            </a:extLst>
          </p:cNvPr>
          <p:cNvSpPr/>
          <p:nvPr/>
        </p:nvSpPr>
        <p:spPr>
          <a:xfrm>
            <a:off x="7804868" y="5263318"/>
            <a:ext cx="2274192" cy="760021"/>
          </a:xfrm>
          <a:prstGeom prst="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因子</a:t>
            </a:r>
            <a:r>
              <a:rPr kumimoji="1" lang="en-US" altLang="ja-JP" dirty="0">
                <a:solidFill>
                  <a:schemeClr val="tx1"/>
                </a:solidFill>
              </a:rPr>
              <a:t>2</a:t>
            </a:r>
            <a:r>
              <a:rPr kumimoji="1" lang="ja-JP" altLang="en-US">
                <a:solidFill>
                  <a:schemeClr val="tx1"/>
                </a:solidFill>
              </a:rPr>
              <a:t>から説明される観測変数１の変動</a:t>
            </a:r>
          </a:p>
        </p:txBody>
      </p:sp>
    </p:spTree>
    <p:extLst>
      <p:ext uri="{BB962C8B-B14F-4D97-AF65-F5344CB8AC3E}">
        <p14:creationId xmlns:p14="http://schemas.microsoft.com/office/powerpoint/2010/main" val="35047594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6670</TotalTime>
  <Words>1262</Words>
  <Application>Microsoft Macintosh PowerPoint</Application>
  <PresentationFormat>ワイド画面</PresentationFormat>
  <Paragraphs>267</Paragraphs>
  <Slides>14</Slides>
  <Notes>2</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Hiragino Kaku Gothic Pro W3</vt:lpstr>
      <vt:lpstr>游ゴシック</vt:lpstr>
      <vt:lpstr>游ゴシック Light</vt:lpstr>
      <vt:lpstr>Arial</vt:lpstr>
      <vt:lpstr>Cambria Math</vt:lpstr>
      <vt:lpstr>Office テーマ</vt:lpstr>
      <vt:lpstr>R初心者講座第３５回</vt:lpstr>
      <vt:lpstr>因子分析（Factor Analysis）</vt:lpstr>
      <vt:lpstr>相関行列と背後にある要因でのまとまり</vt:lpstr>
      <vt:lpstr>背後にある要因（潜在変数,latent variable）</vt:lpstr>
      <vt:lpstr>背後にある要因（潜在変数,latent variable）</vt:lpstr>
      <vt:lpstr>主成分分析と因子分析の違いのイメージ</vt:lpstr>
      <vt:lpstr>重回帰分析との相似</vt:lpstr>
      <vt:lpstr>数式表現</vt:lpstr>
      <vt:lpstr>共通性と独自性</vt:lpstr>
      <vt:lpstr>相関行列と因子負荷行列</vt:lpstr>
      <vt:lpstr>多変量正規分布 (Multi-variate Normal Distribution)</vt:lpstr>
      <vt:lpstr>累積説明率（寄与率）</vt:lpstr>
      <vt:lpstr>Rで因子分析実践</vt:lpstr>
      <vt:lpstr>時間方向・空間方向への拡張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R初心者講座第３３回</dc:title>
  <dc:creator>Shin Fukui</dc:creator>
  <cp:lastModifiedBy>Shin Fukui</cp:lastModifiedBy>
  <cp:revision>25</cp:revision>
  <dcterms:created xsi:type="dcterms:W3CDTF">2023-04-21T08:16:40Z</dcterms:created>
  <dcterms:modified xsi:type="dcterms:W3CDTF">2023-11-26T16:10:57Z</dcterms:modified>
</cp:coreProperties>
</file>