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65" r:id="rId3"/>
    <p:sldId id="289" r:id="rId4"/>
    <p:sldId id="288" r:id="rId5"/>
    <p:sldId id="290" r:id="rId6"/>
    <p:sldId id="292" r:id="rId7"/>
    <p:sldId id="295" r:id="rId8"/>
    <p:sldId id="291" r:id="rId9"/>
    <p:sldId id="293" r:id="rId10"/>
    <p:sldId id="294" r:id="rId11"/>
    <p:sldId id="297"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1F9EA-F600-654F-8E46-7B02198CA6B6}" v="2" dt="2021-11-25T05:58:44.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3"/>
    <p:restoredTop sz="93048"/>
  </p:normalViewPr>
  <p:slideViewPr>
    <p:cSldViewPr snapToGrid="0" snapToObjects="1">
      <p:cViewPr varScale="1">
        <p:scale>
          <a:sx n="115" d="100"/>
          <a:sy n="115"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2AFD377D-6132-EA45-8360-9CF58E3B0902}"/>
    <pc:docChg chg="undo custSel modSld">
      <pc:chgData name="Fukui Shin" userId="6902ee70c48ce296" providerId="LiveId" clId="{2AFD377D-6132-EA45-8360-9CF58E3B0902}" dt="2021-11-17T02:35:44.721" v="1239" actId="14100"/>
      <pc:docMkLst>
        <pc:docMk/>
      </pc:docMkLst>
      <pc:sldChg chg="addSp delSp modSp mod">
        <pc:chgData name="Fukui Shin" userId="6902ee70c48ce296" providerId="LiveId" clId="{2AFD377D-6132-EA45-8360-9CF58E3B0902}" dt="2021-11-17T02:35:44.721" v="1239" actId="14100"/>
        <pc:sldMkLst>
          <pc:docMk/>
          <pc:sldMk cId="2595786992" sldId="290"/>
        </pc:sldMkLst>
        <pc:spChg chg="mod">
          <ac:chgData name="Fukui Shin" userId="6902ee70c48ce296" providerId="LiveId" clId="{2AFD377D-6132-EA45-8360-9CF58E3B0902}" dt="2021-11-08T02:21:43.441" v="11" actId="20577"/>
          <ac:spMkLst>
            <pc:docMk/>
            <pc:sldMk cId="2595786992" sldId="290"/>
            <ac:spMk id="2" creationId="{52AC1BEC-2208-B441-A40B-CE42D1E9F678}"/>
          </ac:spMkLst>
        </pc:spChg>
        <pc:spChg chg="mod">
          <ac:chgData name="Fukui Shin" userId="6902ee70c48ce296" providerId="LiveId" clId="{2AFD377D-6132-EA45-8360-9CF58E3B0902}" dt="2021-11-08T04:14:11.966" v="859" actId="20577"/>
          <ac:spMkLst>
            <pc:docMk/>
            <pc:sldMk cId="2595786992" sldId="290"/>
            <ac:spMk id="3" creationId="{92857569-606C-B048-BBF1-17179C8C8C9A}"/>
          </ac:spMkLst>
        </pc:spChg>
        <pc:spChg chg="add mod">
          <ac:chgData name="Fukui Shin" userId="6902ee70c48ce296" providerId="LiveId" clId="{2AFD377D-6132-EA45-8360-9CF58E3B0902}" dt="2021-11-17T02:35:44.721" v="1239" actId="14100"/>
          <ac:spMkLst>
            <pc:docMk/>
            <pc:sldMk cId="2595786992" sldId="290"/>
            <ac:spMk id="10" creationId="{7920EEB4-9D5C-CE4E-8585-350A37871857}"/>
          </ac:spMkLst>
        </pc:spChg>
        <pc:spChg chg="add mod">
          <ac:chgData name="Fukui Shin" userId="6902ee70c48ce296" providerId="LiveId" clId="{2AFD377D-6132-EA45-8360-9CF58E3B0902}" dt="2021-11-17T02:33:02.165" v="1185" actId="1076"/>
          <ac:spMkLst>
            <pc:docMk/>
            <pc:sldMk cId="2595786992" sldId="290"/>
            <ac:spMk id="11" creationId="{ECB93667-65E8-7C48-8CED-C905124DF10C}"/>
          </ac:spMkLst>
        </pc:spChg>
        <pc:spChg chg="add mod">
          <ac:chgData name="Fukui Shin" userId="6902ee70c48ce296" providerId="LiveId" clId="{2AFD377D-6132-EA45-8360-9CF58E3B0902}" dt="2021-11-17T02:32:51.119" v="1183" actId="1076"/>
          <ac:spMkLst>
            <pc:docMk/>
            <pc:sldMk cId="2595786992" sldId="290"/>
            <ac:spMk id="13" creationId="{368B959A-8D30-504B-90C8-34EBA867A279}"/>
          </ac:spMkLst>
        </pc:spChg>
        <pc:spChg chg="add mod">
          <ac:chgData name="Fukui Shin" userId="6902ee70c48ce296" providerId="LiveId" clId="{2AFD377D-6132-EA45-8360-9CF58E3B0902}" dt="2021-11-17T02:34:30.408" v="1218" actId="688"/>
          <ac:spMkLst>
            <pc:docMk/>
            <pc:sldMk cId="2595786992" sldId="290"/>
            <ac:spMk id="14" creationId="{D7AEE5E8-9EF9-B44C-870D-0A7459F4E6A7}"/>
          </ac:spMkLst>
        </pc:spChg>
        <pc:spChg chg="add del mod">
          <ac:chgData name="Fukui Shin" userId="6902ee70c48ce296" providerId="LiveId" clId="{2AFD377D-6132-EA45-8360-9CF58E3B0902}" dt="2021-11-17T02:29:44.731" v="1028" actId="478"/>
          <ac:spMkLst>
            <pc:docMk/>
            <pc:sldMk cId="2595786992" sldId="290"/>
            <ac:spMk id="17" creationId="{FB569276-9D66-E14A-923B-649BF9748222}"/>
          </ac:spMkLst>
        </pc:spChg>
        <pc:spChg chg="add mod">
          <ac:chgData name="Fukui Shin" userId="6902ee70c48ce296" providerId="LiveId" clId="{2AFD377D-6132-EA45-8360-9CF58E3B0902}" dt="2021-11-17T02:33:29.696" v="1189" actId="1076"/>
          <ac:spMkLst>
            <pc:docMk/>
            <pc:sldMk cId="2595786992" sldId="290"/>
            <ac:spMk id="20" creationId="{4412D54C-E400-A348-9C5D-B9099C670194}"/>
          </ac:spMkLst>
        </pc:spChg>
        <pc:spChg chg="add mod">
          <ac:chgData name="Fukui Shin" userId="6902ee70c48ce296" providerId="LiveId" clId="{2AFD377D-6132-EA45-8360-9CF58E3B0902}" dt="2021-11-17T02:35:35.128" v="1238" actId="114"/>
          <ac:spMkLst>
            <pc:docMk/>
            <pc:sldMk cId="2595786992" sldId="290"/>
            <ac:spMk id="25" creationId="{3CC48E9A-D2AF-5A4C-8E75-252BE744E3E9}"/>
          </ac:spMkLst>
        </pc:spChg>
        <pc:cxnChg chg="add mod">
          <ac:chgData name="Fukui Shin" userId="6902ee70c48ce296" providerId="LiveId" clId="{2AFD377D-6132-EA45-8360-9CF58E3B0902}" dt="2021-11-17T02:28:25.501" v="1022" actId="1076"/>
          <ac:cxnSpMkLst>
            <pc:docMk/>
            <pc:sldMk cId="2595786992" sldId="290"/>
            <ac:cxnSpMk id="5" creationId="{A06420D0-0E8A-A84B-A1DB-06629A992E59}"/>
          </ac:cxnSpMkLst>
        </pc:cxnChg>
        <pc:cxnChg chg="add del mod">
          <ac:chgData name="Fukui Shin" userId="6902ee70c48ce296" providerId="LiveId" clId="{2AFD377D-6132-EA45-8360-9CF58E3B0902}" dt="2021-11-17T02:29:42.571" v="1027" actId="478"/>
          <ac:cxnSpMkLst>
            <pc:docMk/>
            <pc:sldMk cId="2595786992" sldId="290"/>
            <ac:cxnSpMk id="6" creationId="{7CFB65BD-4421-1C4D-BA42-93FA57B45D06}"/>
          </ac:cxnSpMkLst>
        </pc:cxnChg>
        <pc:cxnChg chg="add mod">
          <ac:chgData name="Fukui Shin" userId="6902ee70c48ce296" providerId="LiveId" clId="{2AFD377D-6132-EA45-8360-9CF58E3B0902}" dt="2021-11-17T02:33:06.081" v="1186" actId="692"/>
          <ac:cxnSpMkLst>
            <pc:docMk/>
            <pc:sldMk cId="2595786992" sldId="290"/>
            <ac:cxnSpMk id="7" creationId="{30494F45-918C-D745-9577-5C9B611146D9}"/>
          </ac:cxnSpMkLst>
        </pc:cxnChg>
        <pc:cxnChg chg="add mod">
          <ac:chgData name="Fukui Shin" userId="6902ee70c48ce296" providerId="LiveId" clId="{2AFD377D-6132-EA45-8360-9CF58E3B0902}" dt="2021-11-17T02:32:54.996" v="1184" actId="692"/>
          <ac:cxnSpMkLst>
            <pc:docMk/>
            <pc:sldMk cId="2595786992" sldId="290"/>
            <ac:cxnSpMk id="9" creationId="{3B6EF299-2EAB-5043-8E41-B77B9661678A}"/>
          </ac:cxnSpMkLst>
        </pc:cxnChg>
        <pc:cxnChg chg="add mod">
          <ac:chgData name="Fukui Shin" userId="6902ee70c48ce296" providerId="LiveId" clId="{2AFD377D-6132-EA45-8360-9CF58E3B0902}" dt="2021-11-17T02:28:25.501" v="1022" actId="1076"/>
          <ac:cxnSpMkLst>
            <pc:docMk/>
            <pc:sldMk cId="2595786992" sldId="290"/>
            <ac:cxnSpMk id="15" creationId="{9D9F5C4D-934E-3445-9A13-71AE8417AC32}"/>
          </ac:cxnSpMkLst>
        </pc:cxnChg>
        <pc:cxnChg chg="add mod">
          <ac:chgData name="Fukui Shin" userId="6902ee70c48ce296" providerId="LiveId" clId="{2AFD377D-6132-EA45-8360-9CF58E3B0902}" dt="2021-11-17T02:33:33.348" v="1190" actId="14100"/>
          <ac:cxnSpMkLst>
            <pc:docMk/>
            <pc:sldMk cId="2595786992" sldId="290"/>
            <ac:cxnSpMk id="18" creationId="{F9732587-A468-434C-9594-9C3FAAD00357}"/>
          </ac:cxnSpMkLst>
        </pc:cxnChg>
        <pc:cxnChg chg="add mod">
          <ac:chgData name="Fukui Shin" userId="6902ee70c48ce296" providerId="LiveId" clId="{2AFD377D-6132-EA45-8360-9CF58E3B0902}" dt="2021-11-17T02:32:37.415" v="1182" actId="692"/>
          <ac:cxnSpMkLst>
            <pc:docMk/>
            <pc:sldMk cId="2595786992" sldId="290"/>
            <ac:cxnSpMk id="21" creationId="{A29A8BBB-E9AB-C84F-B76C-D85219AB31B3}"/>
          </ac:cxnSpMkLst>
        </pc:cxnChg>
      </pc:sldChg>
      <pc:sldChg chg="addSp delSp modSp mod">
        <pc:chgData name="Fukui Shin" userId="6902ee70c48ce296" providerId="LiveId" clId="{2AFD377D-6132-EA45-8360-9CF58E3B0902}" dt="2021-11-17T02:20:49.278" v="865" actId="1076"/>
        <pc:sldMkLst>
          <pc:docMk/>
          <pc:sldMk cId="508955002" sldId="291"/>
        </pc:sldMkLst>
        <pc:picChg chg="del">
          <ac:chgData name="Fukui Shin" userId="6902ee70c48ce296" providerId="LiveId" clId="{2AFD377D-6132-EA45-8360-9CF58E3B0902}" dt="2021-11-17T02:20:32.538" v="860" actId="478"/>
          <ac:picMkLst>
            <pc:docMk/>
            <pc:sldMk cId="508955002" sldId="291"/>
            <ac:picMk id="5" creationId="{99D7514B-7388-6B47-B318-1E894D5946D1}"/>
          </ac:picMkLst>
        </pc:picChg>
        <pc:picChg chg="add mod">
          <ac:chgData name="Fukui Shin" userId="6902ee70c48ce296" providerId="LiveId" clId="{2AFD377D-6132-EA45-8360-9CF58E3B0902}" dt="2021-11-17T02:20:49.278" v="865" actId="1076"/>
          <ac:picMkLst>
            <pc:docMk/>
            <pc:sldMk cId="508955002" sldId="291"/>
            <ac:picMk id="6" creationId="{6FC85373-0AA5-554D-A4F9-18721FB1EC9F}"/>
          </ac:picMkLst>
        </pc:picChg>
      </pc:sldChg>
    </pc:docChg>
  </pc:docChgLst>
  <pc:docChgLst>
    <pc:chgData name="Fukui Shin" userId="6902ee70c48ce296" providerId="LiveId" clId="{2861F9EA-F600-654F-8E46-7B02198CA6B6}"/>
    <pc:docChg chg="undo custSel modSld">
      <pc:chgData name="Fukui Shin" userId="6902ee70c48ce296" providerId="LiveId" clId="{2861F9EA-F600-654F-8E46-7B02198CA6B6}" dt="2021-11-25T07:16:06.789" v="638" actId="14100"/>
      <pc:docMkLst>
        <pc:docMk/>
      </pc:docMkLst>
      <pc:sldChg chg="modSp mod">
        <pc:chgData name="Fukui Shin" userId="6902ee70c48ce296" providerId="LiveId" clId="{2861F9EA-F600-654F-8E46-7B02198CA6B6}" dt="2021-11-24T15:18:25.750" v="3" actId="20577"/>
        <pc:sldMkLst>
          <pc:docMk/>
          <pc:sldMk cId="2432279440" sldId="257"/>
        </pc:sldMkLst>
        <pc:spChg chg="mod">
          <ac:chgData name="Fukui Shin" userId="6902ee70c48ce296" providerId="LiveId" clId="{2861F9EA-F600-654F-8E46-7B02198CA6B6}" dt="2021-11-24T15:18:25.750" v="3" actId="20577"/>
          <ac:spMkLst>
            <pc:docMk/>
            <pc:sldMk cId="2432279440" sldId="257"/>
            <ac:spMk id="2" creationId="{9B1D7A41-B18F-4D4C-9F52-84D5CFFFCB44}"/>
          </ac:spMkLst>
        </pc:spChg>
      </pc:sldChg>
      <pc:sldChg chg="modSp mod">
        <pc:chgData name="Fukui Shin" userId="6902ee70c48ce296" providerId="LiveId" clId="{2861F9EA-F600-654F-8E46-7B02198CA6B6}" dt="2021-11-25T07:16:06.789" v="638" actId="14100"/>
        <pc:sldMkLst>
          <pc:docMk/>
          <pc:sldMk cId="2393039641" sldId="293"/>
        </pc:sldMkLst>
        <pc:spChg chg="mod">
          <ac:chgData name="Fukui Shin" userId="6902ee70c48ce296" providerId="LiveId" clId="{2861F9EA-F600-654F-8E46-7B02198CA6B6}" dt="2021-11-25T07:16:06.789" v="638" actId="14100"/>
          <ac:spMkLst>
            <pc:docMk/>
            <pc:sldMk cId="2393039641" sldId="293"/>
            <ac:spMk id="3" creationId="{5D454D60-38A7-4B4C-8C5C-FFAC1D198DE6}"/>
          </ac:spMkLst>
        </pc:spChg>
      </pc:sldChg>
    </pc:docChg>
  </pc:docChgLst>
  <pc:docChgLst>
    <pc:chgData name="Fukui Shin" userId="6902ee70c48ce296" providerId="LiveId" clId="{CAD8029A-6CF2-954F-88AD-D2A417AFA2E1}"/>
    <pc:docChg chg="undo custSel addSld modSld">
      <pc:chgData name="Fukui Shin" userId="6902ee70c48ce296" providerId="LiveId" clId="{CAD8029A-6CF2-954F-88AD-D2A417AFA2E1}" dt="2021-11-08T08:18:15.651" v="1075" actId="20577"/>
      <pc:docMkLst>
        <pc:docMk/>
      </pc:docMkLst>
      <pc:sldChg chg="modSp mod">
        <pc:chgData name="Fukui Shin" userId="6902ee70c48ce296" providerId="LiveId" clId="{CAD8029A-6CF2-954F-88AD-D2A417AFA2E1}" dt="2021-11-08T07:28:30.638" v="58" actId="20577"/>
        <pc:sldMkLst>
          <pc:docMk/>
          <pc:sldMk cId="2447858462" sldId="288"/>
        </pc:sldMkLst>
        <pc:spChg chg="mod">
          <ac:chgData name="Fukui Shin" userId="6902ee70c48ce296" providerId="LiveId" clId="{CAD8029A-6CF2-954F-88AD-D2A417AFA2E1}" dt="2021-11-08T07:28:30.638" v="58" actId="20577"/>
          <ac:spMkLst>
            <pc:docMk/>
            <pc:sldMk cId="2447858462" sldId="288"/>
            <ac:spMk id="3" creationId="{7044DDCB-175D-DC41-A5AC-98AE58CE5A61}"/>
          </ac:spMkLst>
        </pc:spChg>
      </pc:sldChg>
      <pc:sldChg chg="modSp mod">
        <pc:chgData name="Fukui Shin" userId="6902ee70c48ce296" providerId="LiveId" clId="{CAD8029A-6CF2-954F-88AD-D2A417AFA2E1}" dt="2021-11-08T08:12:08.863" v="395" actId="20577"/>
        <pc:sldMkLst>
          <pc:docMk/>
          <pc:sldMk cId="2595786992" sldId="290"/>
        </pc:sldMkLst>
        <pc:spChg chg="mod">
          <ac:chgData name="Fukui Shin" userId="6902ee70c48ce296" providerId="LiveId" clId="{CAD8029A-6CF2-954F-88AD-D2A417AFA2E1}" dt="2021-11-08T08:12:08.863" v="395" actId="20577"/>
          <ac:spMkLst>
            <pc:docMk/>
            <pc:sldMk cId="2595786992" sldId="290"/>
            <ac:spMk id="3" creationId="{92857569-606C-B048-BBF1-17179C8C8C9A}"/>
          </ac:spMkLst>
        </pc:spChg>
      </pc:sldChg>
      <pc:sldChg chg="addSp modSp new mod">
        <pc:chgData name="Fukui Shin" userId="6902ee70c48ce296" providerId="LiveId" clId="{CAD8029A-6CF2-954F-88AD-D2A417AFA2E1}" dt="2021-11-08T08:00:38.809" v="161" actId="1076"/>
        <pc:sldMkLst>
          <pc:docMk/>
          <pc:sldMk cId="508955002" sldId="291"/>
        </pc:sldMkLst>
        <pc:spChg chg="mod">
          <ac:chgData name="Fukui Shin" userId="6902ee70c48ce296" providerId="LiveId" clId="{CAD8029A-6CF2-954F-88AD-D2A417AFA2E1}" dt="2021-11-08T07:56:44.670" v="79" actId="20577"/>
          <ac:spMkLst>
            <pc:docMk/>
            <pc:sldMk cId="508955002" sldId="291"/>
            <ac:spMk id="2" creationId="{97020794-9D15-0745-925F-85D82BC176FF}"/>
          </ac:spMkLst>
        </pc:spChg>
        <pc:spChg chg="mod">
          <ac:chgData name="Fukui Shin" userId="6902ee70c48ce296" providerId="LiveId" clId="{CAD8029A-6CF2-954F-88AD-D2A417AFA2E1}" dt="2021-11-08T08:00:15.456" v="156" actId="20577"/>
          <ac:spMkLst>
            <pc:docMk/>
            <pc:sldMk cId="508955002" sldId="291"/>
            <ac:spMk id="3" creationId="{54C63FB3-C4DB-084E-968E-7FB5E1F0B009}"/>
          </ac:spMkLst>
        </pc:spChg>
        <pc:picChg chg="add mod">
          <ac:chgData name="Fukui Shin" userId="6902ee70c48ce296" providerId="LiveId" clId="{CAD8029A-6CF2-954F-88AD-D2A417AFA2E1}" dt="2021-11-08T08:00:38.809" v="161" actId="1076"/>
          <ac:picMkLst>
            <pc:docMk/>
            <pc:sldMk cId="508955002" sldId="291"/>
            <ac:picMk id="5" creationId="{99D7514B-7388-6B47-B318-1E894D5946D1}"/>
          </ac:picMkLst>
        </pc:picChg>
      </pc:sldChg>
      <pc:sldChg chg="modSp new mod">
        <pc:chgData name="Fukui Shin" userId="6902ee70c48ce296" providerId="LiveId" clId="{CAD8029A-6CF2-954F-88AD-D2A417AFA2E1}" dt="2021-11-08T08:14:18.764" v="596" actId="20577"/>
        <pc:sldMkLst>
          <pc:docMk/>
          <pc:sldMk cId="3834722928" sldId="292"/>
        </pc:sldMkLst>
        <pc:spChg chg="mod">
          <ac:chgData name="Fukui Shin" userId="6902ee70c48ce296" providerId="LiveId" clId="{CAD8029A-6CF2-954F-88AD-D2A417AFA2E1}" dt="2021-11-08T08:01:38.590" v="205" actId="20577"/>
          <ac:spMkLst>
            <pc:docMk/>
            <pc:sldMk cId="3834722928" sldId="292"/>
            <ac:spMk id="2" creationId="{51AA4A24-C87F-0340-9C26-29126700D1D9}"/>
          </ac:spMkLst>
        </pc:spChg>
        <pc:spChg chg="mod">
          <ac:chgData name="Fukui Shin" userId="6902ee70c48ce296" providerId="LiveId" clId="{CAD8029A-6CF2-954F-88AD-D2A417AFA2E1}" dt="2021-11-08T08:14:18.764" v="596" actId="20577"/>
          <ac:spMkLst>
            <pc:docMk/>
            <pc:sldMk cId="3834722928" sldId="292"/>
            <ac:spMk id="3" creationId="{A3D0ED53-FAAB-AD43-A6F9-C615C36B1450}"/>
          </ac:spMkLst>
        </pc:spChg>
      </pc:sldChg>
      <pc:sldChg chg="modSp new mod">
        <pc:chgData name="Fukui Shin" userId="6902ee70c48ce296" providerId="LiveId" clId="{CAD8029A-6CF2-954F-88AD-D2A417AFA2E1}" dt="2021-11-08T08:18:15.651" v="1075" actId="20577"/>
        <pc:sldMkLst>
          <pc:docMk/>
          <pc:sldMk cId="2393039641" sldId="293"/>
        </pc:sldMkLst>
        <pc:spChg chg="mod">
          <ac:chgData name="Fukui Shin" userId="6902ee70c48ce296" providerId="LiveId" clId="{CAD8029A-6CF2-954F-88AD-D2A417AFA2E1}" dt="2021-11-08T08:15:15.141" v="674" actId="20577"/>
          <ac:spMkLst>
            <pc:docMk/>
            <pc:sldMk cId="2393039641" sldId="293"/>
            <ac:spMk id="2" creationId="{BE21B35A-2763-C34A-9729-CEAF9258550D}"/>
          </ac:spMkLst>
        </pc:spChg>
        <pc:spChg chg="mod">
          <ac:chgData name="Fukui Shin" userId="6902ee70c48ce296" providerId="LiveId" clId="{CAD8029A-6CF2-954F-88AD-D2A417AFA2E1}" dt="2021-11-08T08:18:15.651" v="1075" actId="20577"/>
          <ac:spMkLst>
            <pc:docMk/>
            <pc:sldMk cId="2393039641" sldId="293"/>
            <ac:spMk id="3" creationId="{5D454D60-38A7-4B4C-8C5C-FFAC1D198D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D65D-073B-7846-A770-D643C4EB6194}" type="datetimeFigureOut">
              <a:rPr kumimoji="1" lang="ja-JP" altLang="en-US" smtClean="0"/>
              <a:t>2022/11/14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41959-D5E0-5A4B-AB74-B0E813EDE114}" type="slidenum">
              <a:rPr kumimoji="1" lang="ja-JP" altLang="en-US" smtClean="0"/>
              <a:t>‹#›</a:t>
            </a:fld>
            <a:endParaRPr kumimoji="1" lang="ja-JP" altLang="en-US"/>
          </a:p>
        </p:txBody>
      </p:sp>
    </p:spTree>
    <p:extLst>
      <p:ext uri="{BB962C8B-B14F-4D97-AF65-F5344CB8AC3E}">
        <p14:creationId xmlns:p14="http://schemas.microsoft.com/office/powerpoint/2010/main" val="41521158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2</a:t>
            </a:fld>
            <a:endParaRPr kumimoji="1" lang="ja-JP" altLang="en-US"/>
          </a:p>
        </p:txBody>
      </p:sp>
    </p:spTree>
    <p:extLst>
      <p:ext uri="{BB962C8B-B14F-4D97-AF65-F5344CB8AC3E}">
        <p14:creationId xmlns:p14="http://schemas.microsoft.com/office/powerpoint/2010/main" val="2542682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5</a:t>
            </a:fld>
            <a:endParaRPr kumimoji="1" lang="ja-JP" altLang="en-US"/>
          </a:p>
        </p:txBody>
      </p:sp>
    </p:spTree>
    <p:extLst>
      <p:ext uri="{BB962C8B-B14F-4D97-AF65-F5344CB8AC3E}">
        <p14:creationId xmlns:p14="http://schemas.microsoft.com/office/powerpoint/2010/main" val="356367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9</a:t>
            </a:fld>
            <a:endParaRPr kumimoji="1" lang="ja-JP" altLang="en-US"/>
          </a:p>
        </p:txBody>
      </p:sp>
    </p:spTree>
    <p:extLst>
      <p:ext uri="{BB962C8B-B14F-4D97-AF65-F5344CB8AC3E}">
        <p14:creationId xmlns:p14="http://schemas.microsoft.com/office/powerpoint/2010/main" val="233511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931FE-E369-8447-BE55-05DDE8FEB9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D83A82-B8AD-924F-A085-93C38585E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A77F26-02D3-7547-A20F-C1E17376D313}"/>
              </a:ext>
            </a:extLst>
          </p:cNvPr>
          <p:cNvSpPr>
            <a:spLocks noGrp="1"/>
          </p:cNvSpPr>
          <p:nvPr>
            <p:ph type="dt" sz="half" idx="10"/>
          </p:nvPr>
        </p:nvSpPr>
        <p:spPr/>
        <p:txBody>
          <a:bodyPr/>
          <a:lstStyle/>
          <a:p>
            <a:fld id="{E4245ECD-3E8A-534F-BCF2-3F40B55B6962}" type="datetimeFigureOut">
              <a:rPr kumimoji="1" lang="ja-JP" altLang="en-US" smtClean="0"/>
              <a:t>2022/11/14</a:t>
            </a:fld>
            <a:endParaRPr kumimoji="1" lang="ja-JP" altLang="en-US"/>
          </a:p>
        </p:txBody>
      </p:sp>
      <p:sp>
        <p:nvSpPr>
          <p:cNvPr id="5" name="フッター プレースホルダー 4">
            <a:extLst>
              <a:ext uri="{FF2B5EF4-FFF2-40B4-BE49-F238E27FC236}">
                <a16:creationId xmlns:a16="http://schemas.microsoft.com/office/drawing/2014/main" id="{2FF7DE7E-2D80-6B48-BC23-9B4F543EAA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99EAA8-0BEA-8044-9AC2-526CF83873E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48277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C93D4B-6266-1249-95A7-05858A7662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819D74C-1468-2E4F-8688-A51CE7D2D6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1C5012-F549-EC42-8683-9C88F2AC7C74}"/>
              </a:ext>
            </a:extLst>
          </p:cNvPr>
          <p:cNvSpPr>
            <a:spLocks noGrp="1"/>
          </p:cNvSpPr>
          <p:nvPr>
            <p:ph type="dt" sz="half" idx="10"/>
          </p:nvPr>
        </p:nvSpPr>
        <p:spPr/>
        <p:txBody>
          <a:bodyPr/>
          <a:lstStyle/>
          <a:p>
            <a:fld id="{E4245ECD-3E8A-534F-BCF2-3F40B55B6962}" type="datetimeFigureOut">
              <a:rPr kumimoji="1" lang="ja-JP" altLang="en-US" smtClean="0"/>
              <a:t>2022/11/14</a:t>
            </a:fld>
            <a:endParaRPr kumimoji="1" lang="ja-JP" altLang="en-US"/>
          </a:p>
        </p:txBody>
      </p:sp>
      <p:sp>
        <p:nvSpPr>
          <p:cNvPr id="5" name="フッター プレースホルダー 4">
            <a:extLst>
              <a:ext uri="{FF2B5EF4-FFF2-40B4-BE49-F238E27FC236}">
                <a16:creationId xmlns:a16="http://schemas.microsoft.com/office/drawing/2014/main" id="{FFBEF3E3-9AA2-C84E-BC10-723B6A2359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6C7E2E-64A3-264E-A583-2D13163CB57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4557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B3C7BC-D1E5-844C-A9C2-1072816523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3835B9-BCC4-444F-9ADF-E1742212852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A58C7E-F694-7B41-9A98-A4D56F858A3E}"/>
              </a:ext>
            </a:extLst>
          </p:cNvPr>
          <p:cNvSpPr>
            <a:spLocks noGrp="1"/>
          </p:cNvSpPr>
          <p:nvPr>
            <p:ph type="dt" sz="half" idx="10"/>
          </p:nvPr>
        </p:nvSpPr>
        <p:spPr/>
        <p:txBody>
          <a:bodyPr/>
          <a:lstStyle/>
          <a:p>
            <a:fld id="{E4245ECD-3E8A-534F-BCF2-3F40B55B6962}" type="datetimeFigureOut">
              <a:rPr kumimoji="1" lang="ja-JP" altLang="en-US" smtClean="0"/>
              <a:t>2022/11/14</a:t>
            </a:fld>
            <a:endParaRPr kumimoji="1" lang="ja-JP" altLang="en-US"/>
          </a:p>
        </p:txBody>
      </p:sp>
      <p:sp>
        <p:nvSpPr>
          <p:cNvPr id="5" name="フッター プレースホルダー 4">
            <a:extLst>
              <a:ext uri="{FF2B5EF4-FFF2-40B4-BE49-F238E27FC236}">
                <a16:creationId xmlns:a16="http://schemas.microsoft.com/office/drawing/2014/main" id="{56664FCB-14C4-364F-92F8-E03542A2E6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484C1-902E-994A-BAE9-0BA5297FF36C}"/>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020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041FE-7B78-C440-9442-4432533204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E6CF2B-06DF-0846-9F64-C503959682F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FFF86D-F78A-4F4C-A7B0-EA1C3139466A}"/>
              </a:ext>
            </a:extLst>
          </p:cNvPr>
          <p:cNvSpPr>
            <a:spLocks noGrp="1"/>
          </p:cNvSpPr>
          <p:nvPr>
            <p:ph type="dt" sz="half" idx="10"/>
          </p:nvPr>
        </p:nvSpPr>
        <p:spPr/>
        <p:txBody>
          <a:bodyPr/>
          <a:lstStyle/>
          <a:p>
            <a:fld id="{E4245ECD-3E8A-534F-BCF2-3F40B55B6962}" type="datetimeFigureOut">
              <a:rPr kumimoji="1" lang="ja-JP" altLang="en-US" smtClean="0"/>
              <a:t>2022/11/14</a:t>
            </a:fld>
            <a:endParaRPr kumimoji="1" lang="ja-JP" altLang="en-US"/>
          </a:p>
        </p:txBody>
      </p:sp>
      <p:sp>
        <p:nvSpPr>
          <p:cNvPr id="5" name="フッター プレースホルダー 4">
            <a:extLst>
              <a:ext uri="{FF2B5EF4-FFF2-40B4-BE49-F238E27FC236}">
                <a16:creationId xmlns:a16="http://schemas.microsoft.com/office/drawing/2014/main" id="{5A1C01F2-3B00-2741-A881-1A2D47DB70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B5E374-E9D1-D841-BB6E-789D7A8685F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77839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3725E-9755-704C-BE46-3970AE9BBE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DAA1E-1066-6C4E-9464-D23A79FA6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715784-F31E-C040-9C31-18BC50E777A8}"/>
              </a:ext>
            </a:extLst>
          </p:cNvPr>
          <p:cNvSpPr>
            <a:spLocks noGrp="1"/>
          </p:cNvSpPr>
          <p:nvPr>
            <p:ph type="dt" sz="half" idx="10"/>
          </p:nvPr>
        </p:nvSpPr>
        <p:spPr/>
        <p:txBody>
          <a:bodyPr/>
          <a:lstStyle/>
          <a:p>
            <a:fld id="{E4245ECD-3E8A-534F-BCF2-3F40B55B6962}" type="datetimeFigureOut">
              <a:rPr kumimoji="1" lang="ja-JP" altLang="en-US" smtClean="0"/>
              <a:t>2022/11/14</a:t>
            </a:fld>
            <a:endParaRPr kumimoji="1" lang="ja-JP" altLang="en-US"/>
          </a:p>
        </p:txBody>
      </p:sp>
      <p:sp>
        <p:nvSpPr>
          <p:cNvPr id="5" name="フッター プレースホルダー 4">
            <a:extLst>
              <a:ext uri="{FF2B5EF4-FFF2-40B4-BE49-F238E27FC236}">
                <a16:creationId xmlns:a16="http://schemas.microsoft.com/office/drawing/2014/main" id="{1A7BBFF5-93FE-0A41-9D57-4442CB6EF4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7CDF4D-1CEF-334D-9B32-2C9577EEFFE4}"/>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1020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43B5C-AD1F-EF49-B104-BD610DF7E7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D723F5-B1E8-E843-9655-2652C6EF10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BA1D5A-C531-2C41-81EB-10C6B7F04C4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4125230-689E-2C49-A936-99AA8323183D}"/>
              </a:ext>
            </a:extLst>
          </p:cNvPr>
          <p:cNvSpPr>
            <a:spLocks noGrp="1"/>
          </p:cNvSpPr>
          <p:nvPr>
            <p:ph type="dt" sz="half" idx="10"/>
          </p:nvPr>
        </p:nvSpPr>
        <p:spPr/>
        <p:txBody>
          <a:bodyPr/>
          <a:lstStyle/>
          <a:p>
            <a:fld id="{E4245ECD-3E8A-534F-BCF2-3F40B55B6962}" type="datetimeFigureOut">
              <a:rPr kumimoji="1" lang="ja-JP" altLang="en-US" smtClean="0"/>
              <a:t>2022/11/14</a:t>
            </a:fld>
            <a:endParaRPr kumimoji="1" lang="ja-JP" altLang="en-US"/>
          </a:p>
        </p:txBody>
      </p:sp>
      <p:sp>
        <p:nvSpPr>
          <p:cNvPr id="6" name="フッター プレースホルダー 5">
            <a:extLst>
              <a:ext uri="{FF2B5EF4-FFF2-40B4-BE49-F238E27FC236}">
                <a16:creationId xmlns:a16="http://schemas.microsoft.com/office/drawing/2014/main" id="{111BDBE1-642A-C845-A532-F4A5608ED8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A4556F-8521-594B-9D16-38C1185880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13609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B3D9A-5E8B-EB4A-943F-D83F71C688D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63FFBC-6D1A-9D41-AC7F-37544C5EF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6AC0EB-7960-C941-8AC9-E53FA4FF90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AF87D-77D2-0C4D-89D9-4DA72E6AF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3F26D6E-FFA0-FB49-9996-F83B079B4D3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B5A0841-F460-2F4E-A9C8-8CC6A2B19C4A}"/>
              </a:ext>
            </a:extLst>
          </p:cNvPr>
          <p:cNvSpPr>
            <a:spLocks noGrp="1"/>
          </p:cNvSpPr>
          <p:nvPr>
            <p:ph type="dt" sz="half" idx="10"/>
          </p:nvPr>
        </p:nvSpPr>
        <p:spPr/>
        <p:txBody>
          <a:bodyPr/>
          <a:lstStyle/>
          <a:p>
            <a:fld id="{E4245ECD-3E8A-534F-BCF2-3F40B55B6962}" type="datetimeFigureOut">
              <a:rPr kumimoji="1" lang="ja-JP" altLang="en-US" smtClean="0"/>
              <a:t>2022/11/14</a:t>
            </a:fld>
            <a:endParaRPr kumimoji="1" lang="ja-JP" altLang="en-US"/>
          </a:p>
        </p:txBody>
      </p:sp>
      <p:sp>
        <p:nvSpPr>
          <p:cNvPr id="8" name="フッター プレースホルダー 7">
            <a:extLst>
              <a:ext uri="{FF2B5EF4-FFF2-40B4-BE49-F238E27FC236}">
                <a16:creationId xmlns:a16="http://schemas.microsoft.com/office/drawing/2014/main" id="{F287484E-EEC2-AA4E-928F-DF3E9E1213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C670D4D-7ADA-9449-9E19-8FDEF7F5DBB2}"/>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20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4CAB1-C532-9849-9147-91D31E2865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96DAFC-A822-BE41-99C5-B782EE5F1133}"/>
              </a:ext>
            </a:extLst>
          </p:cNvPr>
          <p:cNvSpPr>
            <a:spLocks noGrp="1"/>
          </p:cNvSpPr>
          <p:nvPr>
            <p:ph type="dt" sz="half" idx="10"/>
          </p:nvPr>
        </p:nvSpPr>
        <p:spPr/>
        <p:txBody>
          <a:bodyPr/>
          <a:lstStyle/>
          <a:p>
            <a:fld id="{E4245ECD-3E8A-534F-BCF2-3F40B55B6962}" type="datetimeFigureOut">
              <a:rPr kumimoji="1" lang="ja-JP" altLang="en-US" smtClean="0"/>
              <a:t>2022/11/14</a:t>
            </a:fld>
            <a:endParaRPr kumimoji="1" lang="ja-JP" altLang="en-US"/>
          </a:p>
        </p:txBody>
      </p:sp>
      <p:sp>
        <p:nvSpPr>
          <p:cNvPr id="4" name="フッター プレースホルダー 3">
            <a:extLst>
              <a:ext uri="{FF2B5EF4-FFF2-40B4-BE49-F238E27FC236}">
                <a16:creationId xmlns:a16="http://schemas.microsoft.com/office/drawing/2014/main" id="{40AB5EBF-881D-B44B-9F4F-324D10880FD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5A455D-B80F-AA40-BCE0-78CA543EF94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59076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E4E826-CC05-D843-AB33-9BB25F375C17}"/>
              </a:ext>
            </a:extLst>
          </p:cNvPr>
          <p:cNvSpPr>
            <a:spLocks noGrp="1"/>
          </p:cNvSpPr>
          <p:nvPr>
            <p:ph type="dt" sz="half" idx="10"/>
          </p:nvPr>
        </p:nvSpPr>
        <p:spPr/>
        <p:txBody>
          <a:bodyPr/>
          <a:lstStyle/>
          <a:p>
            <a:fld id="{E4245ECD-3E8A-534F-BCF2-3F40B55B6962}" type="datetimeFigureOut">
              <a:rPr kumimoji="1" lang="ja-JP" altLang="en-US" smtClean="0"/>
              <a:t>2022/11/14</a:t>
            </a:fld>
            <a:endParaRPr kumimoji="1" lang="ja-JP" altLang="en-US"/>
          </a:p>
        </p:txBody>
      </p:sp>
      <p:sp>
        <p:nvSpPr>
          <p:cNvPr id="3" name="フッター プレースホルダー 2">
            <a:extLst>
              <a:ext uri="{FF2B5EF4-FFF2-40B4-BE49-F238E27FC236}">
                <a16:creationId xmlns:a16="http://schemas.microsoft.com/office/drawing/2014/main" id="{EC16B729-7705-A346-ACFE-C96DD05444E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99AAFE-BE1F-4044-803A-71EA1D8EAD5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32238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F2D6ED-1F4F-4048-A3C2-7E4A9C029C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A0BD7E-1620-DC46-BD4F-DBD9F4818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A9CF8A-E2B7-7A4D-AAA3-918186DAF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0EED2A-D5B5-9548-ABC2-596909B4408A}"/>
              </a:ext>
            </a:extLst>
          </p:cNvPr>
          <p:cNvSpPr>
            <a:spLocks noGrp="1"/>
          </p:cNvSpPr>
          <p:nvPr>
            <p:ph type="dt" sz="half" idx="10"/>
          </p:nvPr>
        </p:nvSpPr>
        <p:spPr/>
        <p:txBody>
          <a:bodyPr/>
          <a:lstStyle/>
          <a:p>
            <a:fld id="{E4245ECD-3E8A-534F-BCF2-3F40B55B6962}" type="datetimeFigureOut">
              <a:rPr kumimoji="1" lang="ja-JP" altLang="en-US" smtClean="0"/>
              <a:t>2022/11/14</a:t>
            </a:fld>
            <a:endParaRPr kumimoji="1" lang="ja-JP" altLang="en-US"/>
          </a:p>
        </p:txBody>
      </p:sp>
      <p:sp>
        <p:nvSpPr>
          <p:cNvPr id="6" name="フッター プレースホルダー 5">
            <a:extLst>
              <a:ext uri="{FF2B5EF4-FFF2-40B4-BE49-F238E27FC236}">
                <a16:creationId xmlns:a16="http://schemas.microsoft.com/office/drawing/2014/main" id="{E0ABF483-F156-E143-A009-812D341DC7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B998B4-69D7-9E43-8A6A-F298B8E2B8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0911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B1A56-A91F-E14F-8EAE-D80D63E134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B07B00-4F23-A140-8B18-077AE5D53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C7F53-7896-A848-8C6E-6FA2EED79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282972-8B79-D547-BBBA-A360D596231A}"/>
              </a:ext>
            </a:extLst>
          </p:cNvPr>
          <p:cNvSpPr>
            <a:spLocks noGrp="1"/>
          </p:cNvSpPr>
          <p:nvPr>
            <p:ph type="dt" sz="half" idx="10"/>
          </p:nvPr>
        </p:nvSpPr>
        <p:spPr/>
        <p:txBody>
          <a:bodyPr/>
          <a:lstStyle/>
          <a:p>
            <a:fld id="{E4245ECD-3E8A-534F-BCF2-3F40B55B6962}" type="datetimeFigureOut">
              <a:rPr kumimoji="1" lang="ja-JP" altLang="en-US" smtClean="0"/>
              <a:t>2022/11/14</a:t>
            </a:fld>
            <a:endParaRPr kumimoji="1" lang="ja-JP" altLang="en-US"/>
          </a:p>
        </p:txBody>
      </p:sp>
      <p:sp>
        <p:nvSpPr>
          <p:cNvPr id="6" name="フッター プレースホルダー 5">
            <a:extLst>
              <a:ext uri="{FF2B5EF4-FFF2-40B4-BE49-F238E27FC236}">
                <a16:creationId xmlns:a16="http://schemas.microsoft.com/office/drawing/2014/main" id="{B5AB3BF7-BA9F-5C4E-B091-0FAE194ED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C64F60-A906-9C4D-9834-F7025C97951F}"/>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6100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2294EA-0378-7643-817B-A47C1A238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F85951-3099-1F43-B21F-E6073F2A9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DF4CDC-A61C-9F4F-AA07-410BC0139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45ECD-3E8A-534F-BCF2-3F40B55B6962}" type="datetimeFigureOut">
              <a:rPr kumimoji="1" lang="ja-JP" altLang="en-US" smtClean="0"/>
              <a:t>2022/11/14</a:t>
            </a:fld>
            <a:endParaRPr kumimoji="1" lang="ja-JP" altLang="en-US"/>
          </a:p>
        </p:txBody>
      </p:sp>
      <p:sp>
        <p:nvSpPr>
          <p:cNvPr id="5" name="フッター プレースホルダー 4">
            <a:extLst>
              <a:ext uri="{FF2B5EF4-FFF2-40B4-BE49-F238E27FC236}">
                <a16:creationId xmlns:a16="http://schemas.microsoft.com/office/drawing/2014/main" id="{BE76919F-D0A5-5B45-99FA-91843F315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878336-173A-D844-8C2A-3DD6C31CD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58028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7A41-B18F-4D4C-9F52-84D5CFFFCB44}"/>
              </a:ext>
            </a:extLst>
          </p:cNvPr>
          <p:cNvSpPr>
            <a:spLocks noGrp="1"/>
          </p:cNvSpPr>
          <p:nvPr>
            <p:ph type="ctrTitle"/>
          </p:nvPr>
        </p:nvSpPr>
        <p:spPr/>
        <p:txBody>
          <a:bodyPr/>
          <a:lstStyle/>
          <a:p>
            <a:r>
              <a:rPr kumimoji="1" lang="en-US" altLang="ja-JP" dirty="0"/>
              <a:t>R</a:t>
            </a:r>
            <a:r>
              <a:rPr kumimoji="1" lang="ja-JP" altLang="en-US"/>
              <a:t>初心者講座第２</a:t>
            </a:r>
            <a:r>
              <a:rPr lang="ja-JP" altLang="en-US"/>
              <a:t>７</a:t>
            </a:r>
            <a:r>
              <a:rPr kumimoji="1" lang="ja-JP" altLang="en-US"/>
              <a:t>回</a:t>
            </a:r>
          </a:p>
        </p:txBody>
      </p:sp>
      <p:sp>
        <p:nvSpPr>
          <p:cNvPr id="3" name="字幕 2">
            <a:extLst>
              <a:ext uri="{FF2B5EF4-FFF2-40B4-BE49-F238E27FC236}">
                <a16:creationId xmlns:a16="http://schemas.microsoft.com/office/drawing/2014/main" id="{05D7D93A-BA42-5D47-893C-FE41C03A53E0}"/>
              </a:ext>
            </a:extLst>
          </p:cNvPr>
          <p:cNvSpPr>
            <a:spLocks noGrp="1"/>
          </p:cNvSpPr>
          <p:nvPr>
            <p:ph type="subTitle" idx="1"/>
          </p:nvPr>
        </p:nvSpPr>
        <p:spPr/>
        <p:txBody>
          <a:bodyPr/>
          <a:lstStyle/>
          <a:p>
            <a:r>
              <a:rPr lang="ja-JP" altLang="en-US"/>
              <a:t>残差逸脱度</a:t>
            </a:r>
            <a:endParaRPr kumimoji="1" lang="ja-JP" altLang="en-US"/>
          </a:p>
        </p:txBody>
      </p:sp>
    </p:spTree>
    <p:extLst>
      <p:ext uri="{BB962C8B-B14F-4D97-AF65-F5344CB8AC3E}">
        <p14:creationId xmlns:p14="http://schemas.microsoft.com/office/powerpoint/2010/main" val="243227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612D0-D76F-C74E-891A-707A6005D165}"/>
              </a:ext>
            </a:extLst>
          </p:cNvPr>
          <p:cNvSpPr>
            <a:spLocks noGrp="1"/>
          </p:cNvSpPr>
          <p:nvPr>
            <p:ph type="title"/>
          </p:nvPr>
        </p:nvSpPr>
        <p:spPr/>
        <p:txBody>
          <a:bodyPr/>
          <a:lstStyle/>
          <a:p>
            <a:r>
              <a:rPr lang="ja-JP" altLang="en-US"/>
              <a:t>やってみよう！</a:t>
            </a:r>
            <a:endParaRPr lang="en-US" altLang="ja-JP" dirty="0"/>
          </a:p>
        </p:txBody>
      </p:sp>
      <p:sp>
        <p:nvSpPr>
          <p:cNvPr id="3" name="コンテンツ プレースホルダー 2">
            <a:extLst>
              <a:ext uri="{FF2B5EF4-FFF2-40B4-BE49-F238E27FC236}">
                <a16:creationId xmlns:a16="http://schemas.microsoft.com/office/drawing/2014/main" id="{DB2B9403-9C69-B247-888D-FFFF16D2A69C}"/>
              </a:ext>
            </a:extLst>
          </p:cNvPr>
          <p:cNvSpPr>
            <a:spLocks noGrp="1"/>
          </p:cNvSpPr>
          <p:nvPr>
            <p:ph idx="1"/>
          </p:nvPr>
        </p:nvSpPr>
        <p:spPr/>
        <p:txBody>
          <a:bodyPr>
            <a:normAutofit/>
          </a:bodyPr>
          <a:lstStyle/>
          <a:p>
            <a:r>
              <a:rPr lang="ja-JP" altLang="en-US"/>
              <a:t>第</a:t>
            </a:r>
            <a:r>
              <a:rPr lang="en-US" altLang="ja-JP" dirty="0"/>
              <a:t>12</a:t>
            </a:r>
            <a:r>
              <a:rPr lang="ja-JP" altLang="en-US"/>
              <a:t>回で作成した船・温度ごとの漁獲と同様のデータセット</a:t>
            </a:r>
            <a:r>
              <a:rPr lang="en-US" altLang="ja-JP" dirty="0"/>
              <a:t>catch_data2.csv</a:t>
            </a:r>
            <a:r>
              <a:rPr lang="ja-JP" altLang="en-US"/>
              <a:t>を読み込んで、</a:t>
            </a:r>
            <a:r>
              <a:rPr lang="en-US" altLang="ja-JP" dirty="0"/>
              <a:t>GLM</a:t>
            </a:r>
            <a:r>
              <a:rPr lang="ja-JP" altLang="en-US"/>
              <a:t>実行．</a:t>
            </a:r>
            <a:endParaRPr lang="en-US" altLang="ja-JP" dirty="0"/>
          </a:p>
          <a:p>
            <a:pPr lvl="1"/>
            <a:r>
              <a:rPr lang="ja-JP" altLang="en-US"/>
              <a:t>漁獲は量でなく尾数になっているので誤差構造にポアソン分布、リンク関数を</a:t>
            </a:r>
            <a:r>
              <a:rPr lang="en-US" altLang="ja-JP" dirty="0"/>
              <a:t>log</a:t>
            </a:r>
            <a:r>
              <a:rPr lang="ja-JP" altLang="en-US"/>
              <a:t>として解析．</a:t>
            </a:r>
            <a:endParaRPr lang="en-US" altLang="ja-JP" dirty="0"/>
          </a:p>
          <a:p>
            <a:pPr lvl="1"/>
            <a:endParaRPr lang="en-US" altLang="ja-JP" dirty="0"/>
          </a:p>
          <a:p>
            <a:r>
              <a:rPr lang="ja-JP" altLang="en-US"/>
              <a:t>目的変数を漁獲、説明変数を船・温度・操業場所として</a:t>
            </a:r>
            <a:r>
              <a:rPr lang="en-US" altLang="ja-JP" dirty="0"/>
              <a:t>GLM</a:t>
            </a:r>
            <a:r>
              <a:rPr lang="ja-JP" altLang="en-US"/>
              <a:t>実行．</a:t>
            </a:r>
            <a:endParaRPr lang="en-US" altLang="ja-JP" dirty="0"/>
          </a:p>
          <a:p>
            <a:pPr lvl="1"/>
            <a:r>
              <a:rPr lang="ja-JP" altLang="en-US"/>
              <a:t>操業場所の推定係数は安定してそうか推定値に対して推定の誤差は大きくないか？大きすぎると統計量</a:t>
            </a:r>
            <a:r>
              <a:rPr lang="en-US" altLang="ja-JP" dirty="0"/>
              <a:t>z</a:t>
            </a:r>
            <a:r>
              <a:rPr lang="ja-JP" altLang="en-US"/>
              <a:t>が小さくて有意水準</a:t>
            </a:r>
            <a:r>
              <a:rPr lang="en-US" altLang="ja-JP" dirty="0"/>
              <a:t>0.05</a:t>
            </a:r>
            <a:r>
              <a:rPr lang="ja-JP" altLang="en-US"/>
              <a:t>を超えるものも出てくる．あるいはそもそも操業場所ごとのデータ数が少なくないか？</a:t>
            </a:r>
            <a:endParaRPr lang="en-US" altLang="ja-JP" dirty="0"/>
          </a:p>
          <a:p>
            <a:endParaRPr kumimoji="1" lang="ja-JP" altLang="en-US"/>
          </a:p>
        </p:txBody>
      </p:sp>
    </p:spTree>
    <p:extLst>
      <p:ext uri="{BB962C8B-B14F-4D97-AF65-F5344CB8AC3E}">
        <p14:creationId xmlns:p14="http://schemas.microsoft.com/office/powerpoint/2010/main" val="48756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612D0-D76F-C74E-891A-707A6005D165}"/>
              </a:ext>
            </a:extLst>
          </p:cNvPr>
          <p:cNvSpPr>
            <a:spLocks noGrp="1"/>
          </p:cNvSpPr>
          <p:nvPr>
            <p:ph type="title"/>
          </p:nvPr>
        </p:nvSpPr>
        <p:spPr/>
        <p:txBody>
          <a:bodyPr/>
          <a:lstStyle/>
          <a:p>
            <a:r>
              <a:rPr lang="ja-JP" altLang="en-US"/>
              <a:t>やってみよう！</a:t>
            </a:r>
            <a:endParaRPr lang="en-US" altLang="ja-JP" dirty="0"/>
          </a:p>
        </p:txBody>
      </p:sp>
      <p:sp>
        <p:nvSpPr>
          <p:cNvPr id="3" name="コンテンツ プレースホルダー 2">
            <a:extLst>
              <a:ext uri="{FF2B5EF4-FFF2-40B4-BE49-F238E27FC236}">
                <a16:creationId xmlns:a16="http://schemas.microsoft.com/office/drawing/2014/main" id="{DB2B9403-9C69-B247-888D-FFFF16D2A69C}"/>
              </a:ext>
            </a:extLst>
          </p:cNvPr>
          <p:cNvSpPr>
            <a:spLocks noGrp="1"/>
          </p:cNvSpPr>
          <p:nvPr>
            <p:ph idx="1"/>
          </p:nvPr>
        </p:nvSpPr>
        <p:spPr/>
        <p:txBody>
          <a:bodyPr>
            <a:normAutofit fontScale="92500" lnSpcReduction="10000"/>
          </a:bodyPr>
          <a:lstStyle/>
          <a:p>
            <a:r>
              <a:rPr lang="ja-JP" altLang="en-US"/>
              <a:t>第</a:t>
            </a:r>
            <a:r>
              <a:rPr lang="en-US" altLang="ja-JP" dirty="0"/>
              <a:t>12</a:t>
            </a:r>
            <a:r>
              <a:rPr lang="ja-JP" altLang="en-US"/>
              <a:t>回で作成した船・温度ごとの漁獲と同様のデータセット</a:t>
            </a:r>
            <a:r>
              <a:rPr lang="en-US" altLang="ja-JP" dirty="0"/>
              <a:t>catch_data2.csv</a:t>
            </a:r>
            <a:r>
              <a:rPr lang="ja-JP" altLang="en-US"/>
              <a:t>を読み込んで、</a:t>
            </a:r>
            <a:r>
              <a:rPr lang="en-US" altLang="ja-JP" dirty="0"/>
              <a:t>GLM</a:t>
            </a:r>
            <a:r>
              <a:rPr lang="ja-JP" altLang="en-US"/>
              <a:t>実行．</a:t>
            </a:r>
            <a:endParaRPr lang="en-US" altLang="ja-JP" dirty="0"/>
          </a:p>
          <a:p>
            <a:pPr lvl="1"/>
            <a:r>
              <a:rPr lang="ja-JP" altLang="en-US"/>
              <a:t>漁獲は量でなく尾数になっているので誤差構造にポアソン分布、リンク関数を</a:t>
            </a:r>
            <a:r>
              <a:rPr lang="en-US" altLang="ja-JP" dirty="0"/>
              <a:t>log</a:t>
            </a:r>
            <a:r>
              <a:rPr lang="ja-JP" altLang="en-US"/>
              <a:t>として解析．</a:t>
            </a:r>
            <a:endParaRPr lang="en-US" altLang="ja-JP" dirty="0"/>
          </a:p>
          <a:p>
            <a:pPr lvl="1"/>
            <a:endParaRPr lang="en-US" altLang="ja-JP" dirty="0"/>
          </a:p>
          <a:p>
            <a:r>
              <a:rPr lang="ja-JP" altLang="en-US"/>
              <a:t>目的変数を漁獲、説明変数を船・温度・操業場所として</a:t>
            </a:r>
            <a:r>
              <a:rPr lang="en-US" altLang="ja-JP" dirty="0"/>
              <a:t>GLM</a:t>
            </a:r>
            <a:r>
              <a:rPr lang="ja-JP" altLang="en-US"/>
              <a:t>実行．</a:t>
            </a:r>
            <a:endParaRPr lang="en-US" altLang="ja-JP" dirty="0"/>
          </a:p>
          <a:p>
            <a:pPr lvl="1"/>
            <a:r>
              <a:rPr lang="ja-JP" altLang="en-US"/>
              <a:t>操業場所の推定係数は安定してそうか推定値に対して推定の誤差は大きくないか？大きすぎると統計量</a:t>
            </a:r>
            <a:r>
              <a:rPr lang="en-US" altLang="ja-JP" dirty="0"/>
              <a:t>z</a:t>
            </a:r>
            <a:r>
              <a:rPr lang="ja-JP" altLang="en-US"/>
              <a:t>が小さくて有意水準</a:t>
            </a:r>
            <a:r>
              <a:rPr lang="en-US" altLang="ja-JP" dirty="0"/>
              <a:t>0.05</a:t>
            </a:r>
            <a:r>
              <a:rPr lang="ja-JP" altLang="en-US"/>
              <a:t>を超えるものも出てくる．あるいはそもそも操業場所ごとのデータ数が少なくないか？</a:t>
            </a:r>
            <a:endParaRPr lang="en-US" altLang="ja-JP" dirty="0"/>
          </a:p>
          <a:p>
            <a:pPr lvl="1"/>
            <a:r>
              <a:rPr lang="ja-JP" altLang="en-US">
                <a:solidFill>
                  <a:srgbClr val="FF0000"/>
                </a:solidFill>
              </a:rPr>
              <a:t>検定統計量</a:t>
            </a:r>
            <a:r>
              <a:rPr lang="en-US" altLang="ja-JP" dirty="0">
                <a:solidFill>
                  <a:srgbClr val="FF0000"/>
                </a:solidFill>
              </a:rPr>
              <a:t>z</a:t>
            </a:r>
            <a:r>
              <a:rPr lang="ja-JP" altLang="en-US">
                <a:solidFill>
                  <a:srgbClr val="FF0000"/>
                </a:solidFill>
              </a:rPr>
              <a:t>をもちいた</a:t>
            </a:r>
            <a:r>
              <a:rPr lang="en-US" altLang="ja-JP" dirty="0">
                <a:solidFill>
                  <a:srgbClr val="FF0000"/>
                </a:solidFill>
              </a:rPr>
              <a:t>Wald</a:t>
            </a:r>
            <a:r>
              <a:rPr lang="ja-JP" altLang="en-US">
                <a:solidFill>
                  <a:srgbClr val="FF0000"/>
                </a:solidFill>
              </a:rPr>
              <a:t>検定はサンプルサイズが小さいと推定の標準誤差の信頼性が低くなる</a:t>
            </a:r>
            <a:endParaRPr lang="en-US" altLang="ja-JP" dirty="0">
              <a:solidFill>
                <a:srgbClr val="FF0000"/>
              </a:solidFill>
            </a:endParaRPr>
          </a:p>
          <a:p>
            <a:pPr lvl="1"/>
            <a:r>
              <a:rPr lang="ja-JP" altLang="en-US">
                <a:solidFill>
                  <a:srgbClr val="FF0000"/>
                </a:solidFill>
              </a:rPr>
              <a:t>カテゴリ変数を含んだ場合、切片となる係数との兼ね合いで</a:t>
            </a:r>
            <a:r>
              <a:rPr lang="en-US" altLang="ja-JP" dirty="0">
                <a:solidFill>
                  <a:srgbClr val="FF0000"/>
                </a:solidFill>
              </a:rPr>
              <a:t>p</a:t>
            </a:r>
            <a:r>
              <a:rPr lang="ja-JP" altLang="en-US">
                <a:solidFill>
                  <a:srgbClr val="FF0000"/>
                </a:solidFill>
              </a:rPr>
              <a:t>値が左右されることがある</a:t>
            </a:r>
            <a:endParaRPr lang="en-US" altLang="ja-JP" dirty="0">
              <a:solidFill>
                <a:srgbClr val="FF0000"/>
              </a:solidFill>
            </a:endParaRPr>
          </a:p>
          <a:p>
            <a:endParaRPr kumimoji="1" lang="ja-JP" altLang="en-US"/>
          </a:p>
        </p:txBody>
      </p:sp>
    </p:spTree>
    <p:extLst>
      <p:ext uri="{BB962C8B-B14F-4D97-AF65-F5344CB8AC3E}">
        <p14:creationId xmlns:p14="http://schemas.microsoft.com/office/powerpoint/2010/main" val="52443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4D0AE-3B29-6F44-AE60-46AA9C21E8A6}"/>
              </a:ext>
            </a:extLst>
          </p:cNvPr>
          <p:cNvSpPr>
            <a:spLocks noGrp="1"/>
          </p:cNvSpPr>
          <p:nvPr>
            <p:ph type="title"/>
          </p:nvPr>
        </p:nvSpPr>
        <p:spPr/>
        <p:txBody>
          <a:bodyPr/>
          <a:lstStyle/>
          <a:p>
            <a:r>
              <a:rPr kumimoji="1" lang="ja-JP" altLang="en-US"/>
              <a:t>最小二乗法</a:t>
            </a:r>
          </a:p>
        </p:txBody>
      </p:sp>
      <p:sp>
        <p:nvSpPr>
          <p:cNvPr id="3" name="コンテンツ プレースホルダー 2">
            <a:extLst>
              <a:ext uri="{FF2B5EF4-FFF2-40B4-BE49-F238E27FC236}">
                <a16:creationId xmlns:a16="http://schemas.microsoft.com/office/drawing/2014/main" id="{F7D8FFA7-2B83-234B-B191-ADBB4833C659}"/>
              </a:ext>
            </a:extLst>
          </p:cNvPr>
          <p:cNvSpPr>
            <a:spLocks noGrp="1"/>
          </p:cNvSpPr>
          <p:nvPr>
            <p:ph idx="1"/>
          </p:nvPr>
        </p:nvSpPr>
        <p:spPr/>
        <p:txBody>
          <a:bodyPr>
            <a:normAutofit/>
          </a:bodyPr>
          <a:lstStyle/>
          <a:p>
            <a:r>
              <a:rPr lang="ja-JP" altLang="en-US"/>
              <a:t>残差平方和（残差の２乗の和）を最小化するような係数と切片を見つけ出す方法．残差の大きさはモデルのデータへの当てはまりの悪さと言える．</a:t>
            </a:r>
            <a:endParaRPr lang="en-US" altLang="ja-JP" dirty="0"/>
          </a:p>
          <a:p>
            <a:endParaRPr lang="en-US" altLang="ja-JP" dirty="0"/>
          </a:p>
          <a:p>
            <a:r>
              <a:rPr lang="en-US" altLang="ja-JP" dirty="0"/>
              <a:t> </a:t>
            </a:r>
            <a:r>
              <a:rPr lang="ja-JP" altLang="en-US"/>
              <a:t>重回帰では説明変数を増やせば（モデルを複雑にすれば）データへの当てはまりは良くなる傾向がある．</a:t>
            </a:r>
            <a:endParaRPr lang="en-US" altLang="ja-JP" dirty="0"/>
          </a:p>
          <a:p>
            <a:pPr marL="0" indent="0">
              <a:buNone/>
            </a:pPr>
            <a:r>
              <a:rPr lang="ja-JP" altLang="en-US"/>
              <a:t>→　残差は小さくなる．</a:t>
            </a:r>
            <a:endParaRPr lang="en-US" altLang="ja-JP" dirty="0"/>
          </a:p>
          <a:p>
            <a:endParaRPr kumimoji="1" lang="ja-JP" altLang="en-US"/>
          </a:p>
        </p:txBody>
      </p:sp>
    </p:spTree>
    <p:extLst>
      <p:ext uri="{BB962C8B-B14F-4D97-AF65-F5344CB8AC3E}">
        <p14:creationId xmlns:p14="http://schemas.microsoft.com/office/powerpoint/2010/main" val="19848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40143-3F73-4144-95BF-C420B5DDFBE3}"/>
              </a:ext>
            </a:extLst>
          </p:cNvPr>
          <p:cNvSpPr>
            <a:spLocks noGrp="1"/>
          </p:cNvSpPr>
          <p:nvPr>
            <p:ph type="title"/>
          </p:nvPr>
        </p:nvSpPr>
        <p:spPr/>
        <p:txBody>
          <a:bodyPr/>
          <a:lstStyle/>
          <a:p>
            <a:r>
              <a:rPr lang="ja-JP" altLang="en-US"/>
              <a:t>モデルの当てはまり具合</a:t>
            </a:r>
            <a:endParaRPr kumimoji="1" lang="ja-JP" altLang="en-US"/>
          </a:p>
        </p:txBody>
      </p:sp>
      <p:sp>
        <p:nvSpPr>
          <p:cNvPr id="3" name="コンテンツ プレースホルダー 2">
            <a:extLst>
              <a:ext uri="{FF2B5EF4-FFF2-40B4-BE49-F238E27FC236}">
                <a16:creationId xmlns:a16="http://schemas.microsoft.com/office/drawing/2014/main" id="{9D06DEEC-4A94-B945-9CAA-4461713C3864}"/>
              </a:ext>
            </a:extLst>
          </p:cNvPr>
          <p:cNvSpPr>
            <a:spLocks noGrp="1"/>
          </p:cNvSpPr>
          <p:nvPr>
            <p:ph idx="1"/>
          </p:nvPr>
        </p:nvSpPr>
        <p:spPr/>
        <p:txBody>
          <a:bodyPr/>
          <a:lstStyle/>
          <a:p>
            <a:r>
              <a:rPr lang="ja-JP" altLang="en-US"/>
              <a:t>データの個数だけ説明変数を用意したときモデルの残差を基準に、より少ない説明変数のモデルでの残差と比較．</a:t>
            </a:r>
            <a:endParaRPr lang="en-US" altLang="ja-JP" dirty="0"/>
          </a:p>
          <a:p>
            <a:pPr marL="0" indent="0">
              <a:buNone/>
            </a:pPr>
            <a:r>
              <a:rPr lang="ja-JP" altLang="en-US"/>
              <a:t>→モデルの当てはまりの悪さを表現．</a:t>
            </a:r>
            <a:endParaRPr lang="en-US" altLang="ja-JP" dirty="0"/>
          </a:p>
          <a:p>
            <a:endParaRPr lang="en-US" altLang="ja-JP" dirty="0"/>
          </a:p>
          <a:p>
            <a:r>
              <a:rPr lang="ja-JP" altLang="en-US"/>
              <a:t>データの当てはまり具合は尤度でも表される．</a:t>
            </a:r>
            <a:endParaRPr lang="en-US" altLang="ja-JP" dirty="0"/>
          </a:p>
          <a:p>
            <a:r>
              <a:rPr lang="ja-JP" altLang="en-US"/>
              <a:t>データの個数だけ説明変数を用意したときの尤度を基準に、より少ない説明変数のモデルでの尤度を比較．</a:t>
            </a:r>
            <a:endParaRPr lang="en-US" altLang="ja-JP" dirty="0"/>
          </a:p>
          <a:p>
            <a:endParaRPr lang="en-US" altLang="ja-JP" dirty="0"/>
          </a:p>
          <a:p>
            <a:endParaRPr kumimoji="1" lang="ja-JP" altLang="en-US"/>
          </a:p>
        </p:txBody>
      </p:sp>
    </p:spTree>
    <p:extLst>
      <p:ext uri="{BB962C8B-B14F-4D97-AF65-F5344CB8AC3E}">
        <p14:creationId xmlns:p14="http://schemas.microsoft.com/office/powerpoint/2010/main" val="125163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2164F6-0F1B-1549-B553-24334B2E64E3}"/>
              </a:ext>
            </a:extLst>
          </p:cNvPr>
          <p:cNvSpPr>
            <a:spLocks noGrp="1"/>
          </p:cNvSpPr>
          <p:nvPr>
            <p:ph type="title"/>
          </p:nvPr>
        </p:nvSpPr>
        <p:spPr/>
        <p:txBody>
          <a:bodyPr/>
          <a:lstStyle/>
          <a:p>
            <a:r>
              <a:rPr kumimoji="1" lang="en-US" altLang="ja-JP" dirty="0"/>
              <a:t>GLM</a:t>
            </a:r>
            <a:r>
              <a:rPr kumimoji="1" lang="ja-JP" altLang="en-US"/>
              <a:t>の残差</a:t>
            </a:r>
          </a:p>
        </p:txBody>
      </p:sp>
      <p:sp>
        <p:nvSpPr>
          <p:cNvPr id="3" name="コンテンツ プレースホルダー 2">
            <a:extLst>
              <a:ext uri="{FF2B5EF4-FFF2-40B4-BE49-F238E27FC236}">
                <a16:creationId xmlns:a16="http://schemas.microsoft.com/office/drawing/2014/main" id="{7044DDCB-175D-DC41-A5AC-98AE58CE5A61}"/>
              </a:ext>
            </a:extLst>
          </p:cNvPr>
          <p:cNvSpPr>
            <a:spLocks noGrp="1"/>
          </p:cNvSpPr>
          <p:nvPr>
            <p:ph idx="1"/>
          </p:nvPr>
        </p:nvSpPr>
        <p:spPr/>
        <p:txBody>
          <a:bodyPr/>
          <a:lstStyle/>
          <a:p>
            <a:r>
              <a:rPr kumimoji="1" lang="ja-JP" altLang="en-US"/>
              <a:t>誤差分布が正規分布ではない場合、残差は単純に予測値からのズレを使わない．</a:t>
            </a:r>
            <a:endParaRPr kumimoji="1" lang="en-US" altLang="ja-JP" dirty="0"/>
          </a:p>
          <a:p>
            <a:pPr lvl="1"/>
            <a:r>
              <a:rPr lang="ja-JP" altLang="en-US"/>
              <a:t>線形予測子の値に依存して誤差の分散が変わるので、線形モデルのように簡単でない．</a:t>
            </a:r>
            <a:endParaRPr lang="en-US" altLang="ja-JP" dirty="0"/>
          </a:p>
          <a:p>
            <a:endParaRPr kumimoji="1" lang="en-US" altLang="ja-JP" dirty="0">
              <a:solidFill>
                <a:schemeClr val="bg2">
                  <a:lumMod val="50000"/>
                </a:schemeClr>
              </a:solidFill>
            </a:endParaRPr>
          </a:p>
          <a:p>
            <a:r>
              <a:rPr lang="ja-JP" altLang="en-US"/>
              <a:t>残差</a:t>
            </a:r>
            <a:r>
              <a:rPr kumimoji="1" lang="ja-JP" altLang="en-US"/>
              <a:t>の代わりに尤度を使えば、</a:t>
            </a:r>
            <a:r>
              <a:rPr kumimoji="1" lang="en-US" altLang="ja-JP" dirty="0"/>
              <a:t>GLM</a:t>
            </a:r>
            <a:r>
              <a:rPr kumimoji="1" lang="ja-JP" altLang="en-US"/>
              <a:t>で当てはまりを評価できる</a:t>
            </a:r>
            <a:r>
              <a:rPr kumimoji="1" lang="en-US" altLang="ja-JP" dirty="0"/>
              <a:t>.</a:t>
            </a:r>
          </a:p>
          <a:p>
            <a:endParaRPr lang="en-US" altLang="ja-JP" dirty="0"/>
          </a:p>
          <a:p>
            <a:r>
              <a:rPr lang="en-US" altLang="ja-JP" dirty="0">
                <a:solidFill>
                  <a:schemeClr val="bg2">
                    <a:lumMod val="50000"/>
                  </a:schemeClr>
                </a:solidFill>
              </a:rPr>
              <a:t>residuals</a:t>
            </a:r>
            <a:r>
              <a:rPr lang="ja-JP" altLang="en-US">
                <a:solidFill>
                  <a:schemeClr val="bg2">
                    <a:lumMod val="50000"/>
                  </a:schemeClr>
                </a:solidFill>
              </a:rPr>
              <a:t>関数で</a:t>
            </a:r>
            <a:r>
              <a:rPr lang="en-US" altLang="ja-JP" dirty="0">
                <a:solidFill>
                  <a:schemeClr val="bg2">
                    <a:lumMod val="50000"/>
                  </a:schemeClr>
                </a:solidFill>
              </a:rPr>
              <a:t>deviance</a:t>
            </a:r>
            <a:r>
              <a:rPr lang="ja-JP" altLang="en-US">
                <a:solidFill>
                  <a:schemeClr val="bg2">
                    <a:lumMod val="50000"/>
                  </a:schemeClr>
                </a:solidFill>
              </a:rPr>
              <a:t>を指定して取り出す．</a:t>
            </a:r>
            <a:endParaRPr lang="en-US" altLang="ja-JP" dirty="0">
              <a:solidFill>
                <a:schemeClr val="bg2">
                  <a:lumMod val="50000"/>
                </a:schemeClr>
              </a:solidFill>
            </a:endParaRPr>
          </a:p>
          <a:p>
            <a:pPr lvl="1"/>
            <a:r>
              <a:rPr lang="en-US" altLang="ja-JP" dirty="0" err="1">
                <a:solidFill>
                  <a:schemeClr val="bg2">
                    <a:lumMod val="50000"/>
                  </a:schemeClr>
                </a:solidFill>
              </a:rPr>
              <a:t>resid_glm</a:t>
            </a:r>
            <a:r>
              <a:rPr lang="en-US" altLang="ja-JP" dirty="0">
                <a:solidFill>
                  <a:schemeClr val="bg2">
                    <a:lumMod val="50000"/>
                  </a:schemeClr>
                </a:solidFill>
              </a:rPr>
              <a:t> &lt;- residuals(</a:t>
            </a:r>
            <a:r>
              <a:rPr lang="en-US" altLang="ja-JP" dirty="0" err="1">
                <a:solidFill>
                  <a:schemeClr val="bg2">
                    <a:lumMod val="50000"/>
                  </a:schemeClr>
                </a:solidFill>
              </a:rPr>
              <a:t>res_glm</a:t>
            </a:r>
            <a:r>
              <a:rPr lang="en-US" altLang="ja-JP" dirty="0">
                <a:solidFill>
                  <a:schemeClr val="bg2">
                    <a:lumMod val="50000"/>
                  </a:schemeClr>
                </a:solidFill>
              </a:rPr>
              <a:t>, type=“deviance”)</a:t>
            </a:r>
          </a:p>
          <a:p>
            <a:pPr lvl="1"/>
            <a:endParaRPr lang="en-US" altLang="ja-JP" dirty="0"/>
          </a:p>
        </p:txBody>
      </p:sp>
    </p:spTree>
    <p:extLst>
      <p:ext uri="{BB962C8B-B14F-4D97-AF65-F5344CB8AC3E}">
        <p14:creationId xmlns:p14="http://schemas.microsoft.com/office/powerpoint/2010/main" val="244785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AC1BEC-2208-B441-A40B-CE42D1E9F678}"/>
              </a:ext>
            </a:extLst>
          </p:cNvPr>
          <p:cNvSpPr>
            <a:spLocks noGrp="1"/>
          </p:cNvSpPr>
          <p:nvPr>
            <p:ph type="title"/>
          </p:nvPr>
        </p:nvSpPr>
        <p:spPr/>
        <p:txBody>
          <a:bodyPr/>
          <a:lstStyle/>
          <a:p>
            <a:r>
              <a:rPr kumimoji="1" lang="ja-JP" altLang="en-US"/>
              <a:t>逸脱度</a:t>
            </a:r>
          </a:p>
        </p:txBody>
      </p:sp>
      <p:sp>
        <p:nvSpPr>
          <p:cNvPr id="3" name="コンテンツ プレースホルダー 2">
            <a:extLst>
              <a:ext uri="{FF2B5EF4-FFF2-40B4-BE49-F238E27FC236}">
                <a16:creationId xmlns:a16="http://schemas.microsoft.com/office/drawing/2014/main" id="{92857569-606C-B048-BBF1-17179C8C8C9A}"/>
              </a:ext>
            </a:extLst>
          </p:cNvPr>
          <p:cNvSpPr>
            <a:spLocks noGrp="1"/>
          </p:cNvSpPr>
          <p:nvPr>
            <p:ph idx="1"/>
          </p:nvPr>
        </p:nvSpPr>
        <p:spPr>
          <a:xfrm>
            <a:off x="838200" y="1825625"/>
            <a:ext cx="8940501" cy="4351338"/>
          </a:xfrm>
        </p:spPr>
        <p:txBody>
          <a:bodyPr>
            <a:normAutofit fontScale="85000" lnSpcReduction="10000"/>
          </a:bodyPr>
          <a:lstStyle/>
          <a:p>
            <a:r>
              <a:rPr kumimoji="1" lang="en-US" altLang="ja-JP" dirty="0"/>
              <a:t>GLM</a:t>
            </a:r>
            <a:r>
              <a:rPr kumimoji="1" lang="ja-JP" altLang="en-US"/>
              <a:t>で当てはめたモデルの最尤推定結果から得られる対数尤度</a:t>
            </a:r>
            <a:r>
              <a:rPr kumimoji="1" lang="en-US" altLang="ja-JP" dirty="0"/>
              <a:t>L</a:t>
            </a:r>
            <a:r>
              <a:rPr kumimoji="1" lang="en-US" altLang="ja-JP" baseline="30000" dirty="0"/>
              <a:t>*</a:t>
            </a:r>
            <a:r>
              <a:rPr kumimoji="1" lang="ja-JP" altLang="en-US"/>
              <a:t>に−</a:t>
            </a:r>
            <a:r>
              <a:rPr kumimoji="1" lang="en-US" altLang="ja-JP" dirty="0"/>
              <a:t>2</a:t>
            </a:r>
            <a:r>
              <a:rPr kumimoji="1" lang="ja-JP" altLang="en-US"/>
              <a:t>をかけたものを逸脱度</a:t>
            </a:r>
            <a:r>
              <a:rPr kumimoji="1" lang="en-US" altLang="ja-JP" dirty="0"/>
              <a:t>D(deviance)</a:t>
            </a:r>
            <a:r>
              <a:rPr lang="ja-JP" altLang="en-US"/>
              <a:t>という．</a:t>
            </a:r>
            <a:endParaRPr lang="en-US" altLang="ja-JP" dirty="0"/>
          </a:p>
          <a:p>
            <a:pPr lvl="1"/>
            <a:r>
              <a:rPr kumimoji="1" lang="en-US" altLang="ja-JP" i="1" dirty="0"/>
              <a:t>D</a:t>
            </a:r>
            <a:r>
              <a:rPr kumimoji="1" lang="en-US" altLang="ja-JP" dirty="0"/>
              <a:t> = </a:t>
            </a:r>
            <a:r>
              <a:rPr lang="en-US" altLang="ja-JP" dirty="0"/>
              <a:t>−</a:t>
            </a:r>
            <a:r>
              <a:rPr kumimoji="1" lang="en-US" altLang="ja-JP" dirty="0"/>
              <a:t>2 log </a:t>
            </a:r>
            <a:r>
              <a:rPr kumimoji="1" lang="en-US" altLang="ja-JP" i="1" dirty="0"/>
              <a:t>L</a:t>
            </a:r>
            <a:r>
              <a:rPr kumimoji="1" lang="en-US" altLang="ja-JP" i="1" baseline="30000" dirty="0"/>
              <a:t>*</a:t>
            </a:r>
          </a:p>
          <a:p>
            <a:endParaRPr lang="en-US" altLang="ja-JP" dirty="0"/>
          </a:p>
          <a:p>
            <a:r>
              <a:rPr kumimoji="1" lang="ja-JP" altLang="en-US"/>
              <a:t>データ数分の説明変数を組んだモデル（フルモデル</a:t>
            </a:r>
            <a:r>
              <a:rPr kumimoji="1" lang="en-US" altLang="ja-JP" baseline="30000" dirty="0"/>
              <a:t>※</a:t>
            </a:r>
            <a:r>
              <a:rPr kumimoji="1" lang="ja-JP" altLang="en-US"/>
              <a:t>）で最尤推定した結果から得られる逸脱度を最小逸脱度</a:t>
            </a:r>
            <a:endParaRPr kumimoji="1" lang="en-US" altLang="ja-JP" dirty="0"/>
          </a:p>
          <a:p>
            <a:r>
              <a:rPr kumimoji="1" lang="ja-JP" altLang="en-US"/>
              <a:t>説明変数はなく、切片のみで組んだモデル</a:t>
            </a:r>
            <a:r>
              <a:rPr lang="ja-JP" altLang="en-US"/>
              <a:t>（</a:t>
            </a:r>
            <a:r>
              <a:rPr lang="en-US" altLang="ja-JP" dirty="0"/>
              <a:t>Null</a:t>
            </a:r>
            <a:r>
              <a:rPr lang="ja-JP" altLang="en-US"/>
              <a:t>モデル）からえられた得られた逸脱度を最大逸脱度としたとき、最大逸脱度と最小逸脱度との差を</a:t>
            </a:r>
            <a:r>
              <a:rPr lang="en-US" altLang="ja-JP" dirty="0"/>
              <a:t>Null</a:t>
            </a:r>
            <a:r>
              <a:rPr lang="ja-JP" altLang="en-US"/>
              <a:t>逸脱度</a:t>
            </a:r>
            <a:r>
              <a:rPr lang="en-US" altLang="ja-JP" dirty="0"/>
              <a:t>(Null deviance)</a:t>
            </a:r>
            <a:r>
              <a:rPr lang="ja-JP" altLang="en-US"/>
              <a:t>と呼ぶ．</a:t>
            </a:r>
            <a:endParaRPr lang="en-US" altLang="ja-JP" dirty="0"/>
          </a:p>
          <a:p>
            <a:endParaRPr kumimoji="1" lang="en-US" altLang="ja-JP" dirty="0"/>
          </a:p>
          <a:p>
            <a:r>
              <a:rPr kumimoji="1" lang="en-US" altLang="ja-JP" dirty="0"/>
              <a:t>GLM</a:t>
            </a:r>
            <a:r>
              <a:rPr kumimoji="1" lang="ja-JP" altLang="en-US"/>
              <a:t>で当てはめた逸脱度</a:t>
            </a:r>
            <a:r>
              <a:rPr lang="en-US" altLang="ja-JP" dirty="0"/>
              <a:t>D</a:t>
            </a:r>
            <a:r>
              <a:rPr lang="ja-JP" altLang="en-US"/>
              <a:t>と最小逸脱度の差を残差逸脱度</a:t>
            </a:r>
            <a:r>
              <a:rPr lang="en-US" altLang="ja-JP" dirty="0"/>
              <a:t>(Residual deviance) </a:t>
            </a:r>
            <a:r>
              <a:rPr lang="ja-JP" altLang="en-US"/>
              <a:t>とよぶ．</a:t>
            </a:r>
            <a:endParaRPr kumimoji="1" lang="ja-JP" altLang="en-US"/>
          </a:p>
        </p:txBody>
      </p:sp>
      <p:cxnSp>
        <p:nvCxnSpPr>
          <p:cNvPr id="5" name="直線コネクタ 4">
            <a:extLst>
              <a:ext uri="{FF2B5EF4-FFF2-40B4-BE49-F238E27FC236}">
                <a16:creationId xmlns:a16="http://schemas.microsoft.com/office/drawing/2014/main" id="{A06420D0-0E8A-A84B-A1DB-06629A992E59}"/>
              </a:ext>
            </a:extLst>
          </p:cNvPr>
          <p:cNvCxnSpPr/>
          <p:nvPr/>
        </p:nvCxnSpPr>
        <p:spPr>
          <a:xfrm>
            <a:off x="10670203" y="1266940"/>
            <a:ext cx="0" cy="4737253"/>
          </a:xfrm>
          <a:prstGeom prst="line">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0494F45-918C-D745-9577-5C9B611146D9}"/>
              </a:ext>
            </a:extLst>
          </p:cNvPr>
          <p:cNvCxnSpPr>
            <a:cxnSpLocks/>
          </p:cNvCxnSpPr>
          <p:nvPr/>
        </p:nvCxnSpPr>
        <p:spPr>
          <a:xfrm>
            <a:off x="10203218" y="6004193"/>
            <a:ext cx="131822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B6EF299-2EAB-5043-8E41-B77B9661678A}"/>
              </a:ext>
            </a:extLst>
          </p:cNvPr>
          <p:cNvCxnSpPr>
            <a:cxnSpLocks/>
          </p:cNvCxnSpPr>
          <p:nvPr/>
        </p:nvCxnSpPr>
        <p:spPr>
          <a:xfrm>
            <a:off x="10203218" y="1266940"/>
            <a:ext cx="131822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920EEB4-9D5C-CE4E-8585-350A37871857}"/>
              </a:ext>
            </a:extLst>
          </p:cNvPr>
          <p:cNvSpPr txBox="1"/>
          <p:nvPr/>
        </p:nvSpPr>
        <p:spPr>
          <a:xfrm rot="16200000">
            <a:off x="9541911" y="3971492"/>
            <a:ext cx="1776563" cy="369332"/>
          </a:xfrm>
          <a:prstGeom prst="rect">
            <a:avLst/>
          </a:prstGeom>
          <a:noFill/>
        </p:spPr>
        <p:txBody>
          <a:bodyPr wrap="square" rtlCol="0">
            <a:spAutoFit/>
          </a:bodyPr>
          <a:lstStyle/>
          <a:p>
            <a:r>
              <a:rPr kumimoji="1" lang="en-US" altLang="ja-JP" dirty="0">
                <a:solidFill>
                  <a:schemeClr val="accent1"/>
                </a:solidFill>
              </a:rPr>
              <a:t>Null deviance</a:t>
            </a:r>
            <a:endParaRPr kumimoji="1" lang="ja-JP" altLang="en-US">
              <a:solidFill>
                <a:schemeClr val="accent1"/>
              </a:solidFill>
            </a:endParaRPr>
          </a:p>
        </p:txBody>
      </p:sp>
      <p:sp>
        <p:nvSpPr>
          <p:cNvPr id="11" name="テキスト ボックス 10">
            <a:extLst>
              <a:ext uri="{FF2B5EF4-FFF2-40B4-BE49-F238E27FC236}">
                <a16:creationId xmlns:a16="http://schemas.microsoft.com/office/drawing/2014/main" id="{ECB93667-65E8-7C48-8CED-C905124DF10C}"/>
              </a:ext>
            </a:extLst>
          </p:cNvPr>
          <p:cNvSpPr txBox="1"/>
          <p:nvPr/>
        </p:nvSpPr>
        <p:spPr>
          <a:xfrm>
            <a:off x="10261663" y="6094162"/>
            <a:ext cx="1930337" cy="646331"/>
          </a:xfrm>
          <a:prstGeom prst="rect">
            <a:avLst/>
          </a:prstGeom>
          <a:noFill/>
        </p:spPr>
        <p:txBody>
          <a:bodyPr wrap="none" rtlCol="0">
            <a:spAutoFit/>
          </a:bodyPr>
          <a:lstStyle/>
          <a:p>
            <a:r>
              <a:rPr lang="en-US" altLang="ja-JP" dirty="0"/>
              <a:t>full model</a:t>
            </a:r>
            <a:r>
              <a:rPr lang="ja-JP" altLang="en-US"/>
              <a:t>による</a:t>
            </a:r>
            <a:endParaRPr lang="en-US" altLang="ja-JP" dirty="0"/>
          </a:p>
          <a:p>
            <a:r>
              <a:rPr kumimoji="1" lang="ja-JP" altLang="en-US"/>
              <a:t>最小の逸脱度</a:t>
            </a:r>
          </a:p>
        </p:txBody>
      </p:sp>
      <p:sp>
        <p:nvSpPr>
          <p:cNvPr id="13" name="テキスト ボックス 12">
            <a:extLst>
              <a:ext uri="{FF2B5EF4-FFF2-40B4-BE49-F238E27FC236}">
                <a16:creationId xmlns:a16="http://schemas.microsoft.com/office/drawing/2014/main" id="{368B959A-8D30-504B-90C8-34EBA867A279}"/>
              </a:ext>
            </a:extLst>
          </p:cNvPr>
          <p:cNvSpPr txBox="1"/>
          <p:nvPr/>
        </p:nvSpPr>
        <p:spPr>
          <a:xfrm>
            <a:off x="10228661" y="530640"/>
            <a:ext cx="1999265" cy="646331"/>
          </a:xfrm>
          <a:prstGeom prst="rect">
            <a:avLst/>
          </a:prstGeom>
          <a:noFill/>
        </p:spPr>
        <p:txBody>
          <a:bodyPr wrap="none" rtlCol="0">
            <a:spAutoFit/>
          </a:bodyPr>
          <a:lstStyle/>
          <a:p>
            <a:r>
              <a:rPr lang="en-US" altLang="ja-JP" dirty="0"/>
              <a:t>Null</a:t>
            </a:r>
            <a:r>
              <a:rPr lang="ja-JP" altLang="en-US"/>
              <a:t>モデルによる</a:t>
            </a:r>
            <a:endParaRPr lang="en-US" altLang="ja-JP" dirty="0"/>
          </a:p>
          <a:p>
            <a:r>
              <a:rPr kumimoji="1" lang="ja-JP" altLang="en-US"/>
              <a:t>最大の逸脱度</a:t>
            </a:r>
          </a:p>
        </p:txBody>
      </p:sp>
      <p:sp>
        <p:nvSpPr>
          <p:cNvPr id="14" name="テキスト ボックス 13">
            <a:extLst>
              <a:ext uri="{FF2B5EF4-FFF2-40B4-BE49-F238E27FC236}">
                <a16:creationId xmlns:a16="http://schemas.microsoft.com/office/drawing/2014/main" id="{D7AEE5E8-9EF9-B44C-870D-0A7459F4E6A7}"/>
              </a:ext>
            </a:extLst>
          </p:cNvPr>
          <p:cNvSpPr txBox="1"/>
          <p:nvPr/>
        </p:nvSpPr>
        <p:spPr>
          <a:xfrm rot="16200000">
            <a:off x="10338328" y="4340043"/>
            <a:ext cx="2111475" cy="369332"/>
          </a:xfrm>
          <a:prstGeom prst="rect">
            <a:avLst/>
          </a:prstGeom>
          <a:noFill/>
        </p:spPr>
        <p:txBody>
          <a:bodyPr wrap="none" rtlCol="0">
            <a:spAutoFit/>
          </a:bodyPr>
          <a:lstStyle/>
          <a:p>
            <a:r>
              <a:rPr lang="en-US" altLang="ja-JP" dirty="0">
                <a:solidFill>
                  <a:srgbClr val="FF0000"/>
                </a:solidFill>
              </a:rPr>
              <a:t>Residual</a:t>
            </a:r>
            <a:r>
              <a:rPr kumimoji="1" lang="en-US" altLang="ja-JP" dirty="0">
                <a:solidFill>
                  <a:srgbClr val="FF0000"/>
                </a:solidFill>
              </a:rPr>
              <a:t> deviance</a:t>
            </a:r>
            <a:endParaRPr kumimoji="1" lang="ja-JP" altLang="en-US">
              <a:solidFill>
                <a:srgbClr val="FF0000"/>
              </a:solidFill>
            </a:endParaRPr>
          </a:p>
        </p:txBody>
      </p:sp>
      <p:cxnSp>
        <p:nvCxnSpPr>
          <p:cNvPr id="15" name="直線コネクタ 14">
            <a:extLst>
              <a:ext uri="{FF2B5EF4-FFF2-40B4-BE49-F238E27FC236}">
                <a16:creationId xmlns:a16="http://schemas.microsoft.com/office/drawing/2014/main" id="{9D9F5C4D-934E-3445-9A13-71AE8417AC32}"/>
              </a:ext>
            </a:extLst>
          </p:cNvPr>
          <p:cNvCxnSpPr>
            <a:cxnSpLocks/>
          </p:cNvCxnSpPr>
          <p:nvPr/>
        </p:nvCxnSpPr>
        <p:spPr>
          <a:xfrm>
            <a:off x="11114366" y="3215640"/>
            <a:ext cx="0" cy="2788553"/>
          </a:xfrm>
          <a:prstGeom prst="line">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9732587-A468-434C-9594-9C3FAAD00357}"/>
              </a:ext>
            </a:extLst>
          </p:cNvPr>
          <p:cNvCxnSpPr>
            <a:cxnSpLocks/>
          </p:cNvCxnSpPr>
          <p:nvPr/>
        </p:nvCxnSpPr>
        <p:spPr>
          <a:xfrm>
            <a:off x="10190181" y="3215640"/>
            <a:ext cx="135670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412D54C-E400-A348-9C5D-B9099C670194}"/>
              </a:ext>
            </a:extLst>
          </p:cNvPr>
          <p:cNvSpPr txBox="1"/>
          <p:nvPr/>
        </p:nvSpPr>
        <p:spPr>
          <a:xfrm>
            <a:off x="10670203" y="2479339"/>
            <a:ext cx="1569660" cy="646331"/>
          </a:xfrm>
          <a:prstGeom prst="rect">
            <a:avLst/>
          </a:prstGeom>
          <a:noFill/>
        </p:spPr>
        <p:txBody>
          <a:bodyPr wrap="none" rtlCol="0">
            <a:spAutoFit/>
          </a:bodyPr>
          <a:lstStyle/>
          <a:p>
            <a:r>
              <a:rPr kumimoji="1" lang="ja-JP" altLang="en-US"/>
              <a:t>対象のモデル</a:t>
            </a:r>
            <a:endParaRPr kumimoji="1" lang="en-US" altLang="ja-JP" dirty="0"/>
          </a:p>
          <a:p>
            <a:r>
              <a:rPr lang="ja-JP" altLang="en-US"/>
              <a:t>による逸脱度</a:t>
            </a:r>
            <a:endParaRPr kumimoji="1" lang="ja-JP" altLang="en-US"/>
          </a:p>
        </p:txBody>
      </p:sp>
      <p:cxnSp>
        <p:nvCxnSpPr>
          <p:cNvPr id="21" name="直線コネクタ 20">
            <a:extLst>
              <a:ext uri="{FF2B5EF4-FFF2-40B4-BE49-F238E27FC236}">
                <a16:creationId xmlns:a16="http://schemas.microsoft.com/office/drawing/2014/main" id="{A29A8BBB-E9AB-C84F-B76C-D85219AB31B3}"/>
              </a:ext>
            </a:extLst>
          </p:cNvPr>
          <p:cNvCxnSpPr>
            <a:cxnSpLocks/>
          </p:cNvCxnSpPr>
          <p:nvPr/>
        </p:nvCxnSpPr>
        <p:spPr>
          <a:xfrm>
            <a:off x="10190181" y="620608"/>
            <a:ext cx="0" cy="594783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CC48E9A-D2AF-5A4C-8E75-252BE744E3E9}"/>
              </a:ext>
            </a:extLst>
          </p:cNvPr>
          <p:cNvSpPr txBox="1"/>
          <p:nvPr/>
        </p:nvSpPr>
        <p:spPr>
          <a:xfrm rot="16200000">
            <a:off x="8838212" y="3182255"/>
            <a:ext cx="2252540" cy="369332"/>
          </a:xfrm>
          <a:prstGeom prst="rect">
            <a:avLst/>
          </a:prstGeom>
          <a:noFill/>
        </p:spPr>
        <p:txBody>
          <a:bodyPr wrap="none" rtlCol="0">
            <a:spAutoFit/>
          </a:bodyPr>
          <a:lstStyle/>
          <a:p>
            <a:r>
              <a:rPr lang="en-US" altLang="ja-JP" dirty="0"/>
              <a:t>d</a:t>
            </a:r>
            <a:r>
              <a:rPr kumimoji="1" lang="en-US" altLang="ja-JP" dirty="0"/>
              <a:t>eviance   -2 log </a:t>
            </a:r>
            <a:r>
              <a:rPr kumimoji="1" lang="en-US" altLang="ja-JP" i="1" dirty="0"/>
              <a:t>L</a:t>
            </a:r>
            <a:r>
              <a:rPr kumimoji="1" lang="en-US" altLang="ja-JP" baseline="30000" dirty="0"/>
              <a:t>*</a:t>
            </a:r>
            <a:endParaRPr kumimoji="1" lang="ja-JP" altLang="en-US" baseline="30000"/>
          </a:p>
        </p:txBody>
      </p:sp>
      <p:sp>
        <p:nvSpPr>
          <p:cNvPr id="4" name="テキスト ボックス 3">
            <a:extLst>
              <a:ext uri="{FF2B5EF4-FFF2-40B4-BE49-F238E27FC236}">
                <a16:creationId xmlns:a16="http://schemas.microsoft.com/office/drawing/2014/main" id="{D5FEAA56-4932-FD59-DF9A-B4F511BDBF1A}"/>
              </a:ext>
            </a:extLst>
          </p:cNvPr>
          <p:cNvSpPr txBox="1"/>
          <p:nvPr/>
        </p:nvSpPr>
        <p:spPr>
          <a:xfrm>
            <a:off x="923449" y="6488668"/>
            <a:ext cx="6337829" cy="369332"/>
          </a:xfrm>
          <a:prstGeom prst="rect">
            <a:avLst/>
          </a:prstGeom>
          <a:noFill/>
        </p:spPr>
        <p:txBody>
          <a:bodyPr wrap="square" rtlCol="0">
            <a:spAutoFit/>
          </a:bodyPr>
          <a:lstStyle/>
          <a:p>
            <a:r>
              <a:rPr kumimoji="1" lang="en-US" altLang="ja-JP" dirty="0"/>
              <a:t>※</a:t>
            </a:r>
            <a:r>
              <a:rPr kumimoji="1" lang="ja-JP" altLang="en-US"/>
              <a:t>フルモデルの定義が、モデル選択の場合と違うので注意</a:t>
            </a:r>
          </a:p>
        </p:txBody>
      </p:sp>
    </p:spTree>
    <p:extLst>
      <p:ext uri="{BB962C8B-B14F-4D97-AF65-F5344CB8AC3E}">
        <p14:creationId xmlns:p14="http://schemas.microsoft.com/office/powerpoint/2010/main" val="259578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A4A24-C87F-0340-9C26-29126700D1D9}"/>
              </a:ext>
            </a:extLst>
          </p:cNvPr>
          <p:cNvSpPr>
            <a:spLocks noGrp="1"/>
          </p:cNvSpPr>
          <p:nvPr>
            <p:ph type="title"/>
          </p:nvPr>
        </p:nvSpPr>
        <p:spPr/>
        <p:txBody>
          <a:bodyPr/>
          <a:lstStyle/>
          <a:p>
            <a:r>
              <a:rPr lang="ja-JP" altLang="en-US"/>
              <a:t>逸脱度と</a:t>
            </a:r>
            <a:r>
              <a:rPr lang="en-US" altLang="ja-JP" dirty="0"/>
              <a:t>AIC</a:t>
            </a:r>
            <a:endParaRPr kumimoji="1" lang="ja-JP" altLang="en-US"/>
          </a:p>
        </p:txBody>
      </p:sp>
      <p:sp>
        <p:nvSpPr>
          <p:cNvPr id="3" name="コンテンツ プレースホルダー 2">
            <a:extLst>
              <a:ext uri="{FF2B5EF4-FFF2-40B4-BE49-F238E27FC236}">
                <a16:creationId xmlns:a16="http://schemas.microsoft.com/office/drawing/2014/main" id="{A3D0ED53-FAAB-AD43-A6F9-C615C36B1450}"/>
              </a:ext>
            </a:extLst>
          </p:cNvPr>
          <p:cNvSpPr>
            <a:spLocks noGrp="1"/>
          </p:cNvSpPr>
          <p:nvPr>
            <p:ph idx="1"/>
          </p:nvPr>
        </p:nvSpPr>
        <p:spPr/>
        <p:txBody>
          <a:bodyPr/>
          <a:lstStyle/>
          <a:p>
            <a:r>
              <a:rPr kumimoji="1" lang="ja-JP" altLang="en-US"/>
              <a:t>赤池情報量基準</a:t>
            </a:r>
            <a:r>
              <a:rPr kumimoji="1" lang="en-US" altLang="ja-JP" dirty="0"/>
              <a:t>(AIC)</a:t>
            </a:r>
            <a:r>
              <a:rPr kumimoji="1" lang="ja-JP" altLang="en-US"/>
              <a:t>は逸脱度</a:t>
            </a:r>
            <a:r>
              <a:rPr kumimoji="1" lang="en-US" altLang="ja-JP" dirty="0"/>
              <a:t>(D)</a:t>
            </a:r>
            <a:r>
              <a:rPr kumimoji="1" lang="ja-JP" altLang="en-US"/>
              <a:t>に推定パラメータ数</a:t>
            </a:r>
            <a:r>
              <a:rPr kumimoji="1" lang="en-US" altLang="ja-JP" dirty="0"/>
              <a:t>(k)</a:t>
            </a:r>
            <a:r>
              <a:rPr kumimoji="1" lang="ja-JP" altLang="en-US"/>
              <a:t>を加味した指標</a:t>
            </a:r>
            <a:endParaRPr lang="en-US" altLang="ja-JP" dirty="0"/>
          </a:p>
          <a:p>
            <a:pPr lvl="1"/>
            <a:r>
              <a:rPr kumimoji="1" lang="en-US" altLang="ja-JP" dirty="0"/>
              <a:t>AIC = </a:t>
            </a:r>
            <a:r>
              <a:rPr lang="en-US" altLang="ja-JP" dirty="0"/>
              <a:t>–</a:t>
            </a:r>
            <a:r>
              <a:rPr kumimoji="1" lang="en-US" altLang="ja-JP" dirty="0"/>
              <a:t> 2 (log </a:t>
            </a:r>
            <a:r>
              <a:rPr kumimoji="1" lang="en-US" altLang="ja-JP" i="1" dirty="0"/>
              <a:t>L</a:t>
            </a:r>
            <a:r>
              <a:rPr kumimoji="1" lang="en-US" altLang="ja-JP" baseline="30000" dirty="0"/>
              <a:t>*</a:t>
            </a:r>
            <a:r>
              <a:rPr kumimoji="1" lang="en-US" altLang="ja-JP" dirty="0"/>
              <a:t> –  </a:t>
            </a:r>
            <a:r>
              <a:rPr kumimoji="1" lang="en-US" altLang="ja-JP" i="1" dirty="0"/>
              <a:t>k</a:t>
            </a:r>
            <a:r>
              <a:rPr lang="en-US" altLang="ja-JP" dirty="0"/>
              <a:t> )= </a:t>
            </a:r>
            <a:r>
              <a:rPr lang="en-US" altLang="ja-JP" i="1" dirty="0"/>
              <a:t>D</a:t>
            </a:r>
            <a:r>
              <a:rPr lang="en-US" altLang="ja-JP" dirty="0"/>
              <a:t> + 2 </a:t>
            </a:r>
            <a:r>
              <a:rPr lang="en-US" altLang="ja-JP" i="1" dirty="0"/>
              <a:t>k</a:t>
            </a:r>
          </a:p>
          <a:p>
            <a:endParaRPr kumimoji="1" lang="en-US" altLang="ja-JP" i="1" dirty="0"/>
          </a:p>
          <a:p>
            <a:r>
              <a:rPr kumimoji="1" lang="ja-JP" altLang="en-US"/>
              <a:t>推定パラメータ数が多いほどデータへの当てはまりは良くなる．</a:t>
            </a:r>
            <a:endParaRPr kumimoji="1" lang="en-US" altLang="ja-JP" dirty="0"/>
          </a:p>
          <a:p>
            <a:endParaRPr lang="en-US" altLang="ja-JP" dirty="0"/>
          </a:p>
          <a:p>
            <a:r>
              <a:rPr lang="ja-JP" altLang="en-US"/>
              <a:t>当てはまりの悪さ</a:t>
            </a:r>
            <a:r>
              <a:rPr lang="en-US" altLang="ja-JP" dirty="0"/>
              <a:t>+</a:t>
            </a:r>
            <a:r>
              <a:rPr lang="ja-JP" altLang="en-US"/>
              <a:t>パラメータ数が小さいものが選ばれる基準になる．</a:t>
            </a:r>
            <a:endParaRPr kumimoji="1" lang="ja-JP" altLang="en-US"/>
          </a:p>
        </p:txBody>
      </p:sp>
    </p:spTree>
    <p:extLst>
      <p:ext uri="{BB962C8B-B14F-4D97-AF65-F5344CB8AC3E}">
        <p14:creationId xmlns:p14="http://schemas.microsoft.com/office/powerpoint/2010/main" val="383472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C79C0-2A26-D941-A5F7-373444EDA627}"/>
              </a:ext>
            </a:extLst>
          </p:cNvPr>
          <p:cNvSpPr>
            <a:spLocks noGrp="1"/>
          </p:cNvSpPr>
          <p:nvPr>
            <p:ph type="title"/>
          </p:nvPr>
        </p:nvSpPr>
        <p:spPr/>
        <p:txBody>
          <a:bodyPr/>
          <a:lstStyle/>
          <a:p>
            <a:r>
              <a:rPr kumimoji="1" lang="ja-JP" altLang="en-US"/>
              <a:t>残差説明度</a:t>
            </a:r>
          </a:p>
        </p:txBody>
      </p:sp>
      <p:sp>
        <p:nvSpPr>
          <p:cNvPr id="3" name="コンテンツ プレースホルダー 2">
            <a:extLst>
              <a:ext uri="{FF2B5EF4-FFF2-40B4-BE49-F238E27FC236}">
                <a16:creationId xmlns:a16="http://schemas.microsoft.com/office/drawing/2014/main" id="{0A76176E-B4A1-B240-E30B-D867D68F2B04}"/>
              </a:ext>
            </a:extLst>
          </p:cNvPr>
          <p:cNvSpPr>
            <a:spLocks noGrp="1"/>
          </p:cNvSpPr>
          <p:nvPr>
            <p:ph idx="1"/>
          </p:nvPr>
        </p:nvSpPr>
        <p:spPr/>
        <p:txBody>
          <a:bodyPr/>
          <a:lstStyle/>
          <a:p>
            <a:r>
              <a:rPr kumimoji="1" lang="ja-JP" altLang="en-US"/>
              <a:t>線形モデルの決定係数のように、</a:t>
            </a:r>
            <a:r>
              <a:rPr kumimoji="1" lang="en-US" altLang="ja-JP" dirty="0"/>
              <a:t>GLM</a:t>
            </a:r>
            <a:r>
              <a:rPr kumimoji="1" lang="ja-JP" altLang="en-US"/>
              <a:t>において、</a:t>
            </a:r>
            <a:r>
              <a:rPr kumimoji="1" lang="en-US" altLang="ja-JP" dirty="0"/>
              <a:t>Null</a:t>
            </a:r>
            <a:r>
              <a:rPr kumimoji="1" lang="ja-JP" altLang="en-US"/>
              <a:t>逸脱度を基準に残差逸脱度がどれほどの程度を占めるかを示す指標</a:t>
            </a:r>
            <a:endParaRPr kumimoji="1" lang="en-US" altLang="ja-JP" dirty="0"/>
          </a:p>
          <a:p>
            <a:endParaRPr lang="en-US" altLang="ja-JP" dirty="0"/>
          </a:p>
          <a:p>
            <a:pPr marL="0" indent="0">
              <a:buNone/>
            </a:pPr>
            <a:r>
              <a:rPr kumimoji="1" lang="en-US" altLang="ja-JP" dirty="0"/>
              <a:t> </a:t>
            </a:r>
            <a:r>
              <a:rPr kumimoji="1" lang="ja-JP" altLang="en-US"/>
              <a:t>残差逸脱度説明</a:t>
            </a:r>
            <a:r>
              <a:rPr kumimoji="1" lang="en-US" altLang="ja-JP" dirty="0"/>
              <a:t>%=(1−Residual deviance/Null deviance)*100</a:t>
            </a:r>
          </a:p>
          <a:p>
            <a:pPr marL="0" indent="0">
              <a:buNone/>
            </a:pPr>
            <a:endParaRPr lang="en-US" altLang="ja-JP" dirty="0"/>
          </a:p>
          <a:p>
            <a:pPr marL="0" indent="0">
              <a:buNone/>
            </a:pPr>
            <a:endParaRPr lang="en-US" altLang="ja-JP" dirty="0"/>
          </a:p>
        </p:txBody>
      </p:sp>
      <p:grpSp>
        <p:nvGrpSpPr>
          <p:cNvPr id="5" name="グループ化 4">
            <a:extLst>
              <a:ext uri="{FF2B5EF4-FFF2-40B4-BE49-F238E27FC236}">
                <a16:creationId xmlns:a16="http://schemas.microsoft.com/office/drawing/2014/main" id="{D2E31F52-0DEE-7AC6-4EE3-355F04FC1AF2}"/>
              </a:ext>
            </a:extLst>
          </p:cNvPr>
          <p:cNvGrpSpPr/>
          <p:nvPr/>
        </p:nvGrpSpPr>
        <p:grpSpPr>
          <a:xfrm>
            <a:off x="2957008" y="4001294"/>
            <a:ext cx="8909856" cy="2932576"/>
            <a:chOff x="2291914" y="3113382"/>
            <a:chExt cx="9304158" cy="3274605"/>
          </a:xfrm>
        </p:grpSpPr>
        <p:cxnSp>
          <p:nvCxnSpPr>
            <p:cNvPr id="6" name="直線矢印コネクタ 5">
              <a:extLst>
                <a:ext uri="{FF2B5EF4-FFF2-40B4-BE49-F238E27FC236}">
                  <a16:creationId xmlns:a16="http://schemas.microsoft.com/office/drawing/2014/main" id="{E26D3875-A10F-B839-704C-89616BE9043F}"/>
                </a:ext>
              </a:extLst>
            </p:cNvPr>
            <p:cNvCxnSpPr>
              <a:cxnSpLocks/>
            </p:cNvCxnSpPr>
            <p:nvPr/>
          </p:nvCxnSpPr>
          <p:spPr>
            <a:xfrm>
              <a:off x="3024496" y="6130345"/>
              <a:ext cx="4985830" cy="1144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440E646D-18EA-4AB0-D671-04DD559A638F}"/>
                </a:ext>
              </a:extLst>
            </p:cNvPr>
            <p:cNvCxnSpPr>
              <a:cxnSpLocks/>
            </p:cNvCxnSpPr>
            <p:nvPr/>
          </p:nvCxnSpPr>
          <p:spPr>
            <a:xfrm flipV="1">
              <a:off x="3024496" y="3382381"/>
              <a:ext cx="0" cy="274796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7931D845-E867-31D8-94AE-E3627EDF2FE4}"/>
                </a:ext>
              </a:extLst>
            </p:cNvPr>
            <p:cNvCxnSpPr>
              <a:cxnSpLocks/>
            </p:cNvCxnSpPr>
            <p:nvPr/>
          </p:nvCxnSpPr>
          <p:spPr>
            <a:xfrm flipV="1">
              <a:off x="2291914" y="4001294"/>
              <a:ext cx="5718412" cy="2129050"/>
            </a:xfrm>
            <a:prstGeom prst="straightConnector1">
              <a:avLst/>
            </a:prstGeom>
            <a:ln w="2540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378CB6CA-410E-EFA8-0920-066EAC8FE023}"/>
                </a:ext>
              </a:extLst>
            </p:cNvPr>
            <p:cNvSpPr txBox="1"/>
            <p:nvPr/>
          </p:nvSpPr>
          <p:spPr>
            <a:xfrm>
              <a:off x="8011236" y="6018655"/>
              <a:ext cx="296876" cy="369332"/>
            </a:xfrm>
            <a:prstGeom prst="rect">
              <a:avLst/>
            </a:prstGeom>
            <a:noFill/>
          </p:spPr>
          <p:txBody>
            <a:bodyPr wrap="none" rtlCol="0">
              <a:spAutoFit/>
            </a:bodyPr>
            <a:lstStyle/>
            <a:p>
              <a:r>
                <a:rPr kumimoji="1" lang="en-US" altLang="ja-JP" i="1" dirty="0"/>
                <a:t>x</a:t>
              </a:r>
              <a:endParaRPr kumimoji="1" lang="ja-JP" altLang="en-US" i="1"/>
            </a:p>
          </p:txBody>
        </p:sp>
        <p:sp>
          <p:nvSpPr>
            <p:cNvPr id="10" name="テキスト ボックス 9">
              <a:extLst>
                <a:ext uri="{FF2B5EF4-FFF2-40B4-BE49-F238E27FC236}">
                  <a16:creationId xmlns:a16="http://schemas.microsoft.com/office/drawing/2014/main" id="{AFDB4A21-F68F-3E17-7F21-AB4087F812F5}"/>
                </a:ext>
              </a:extLst>
            </p:cNvPr>
            <p:cNvSpPr txBox="1"/>
            <p:nvPr/>
          </p:nvSpPr>
          <p:spPr>
            <a:xfrm>
              <a:off x="2724247" y="3113382"/>
              <a:ext cx="296876" cy="369332"/>
            </a:xfrm>
            <a:prstGeom prst="rect">
              <a:avLst/>
            </a:prstGeom>
            <a:noFill/>
          </p:spPr>
          <p:txBody>
            <a:bodyPr wrap="none" rtlCol="0">
              <a:spAutoFit/>
            </a:bodyPr>
            <a:lstStyle/>
            <a:p>
              <a:r>
                <a:rPr kumimoji="1" lang="en-US" altLang="ja-JP" i="1" dirty="0"/>
                <a:t>y</a:t>
              </a:r>
              <a:endParaRPr kumimoji="1" lang="ja-JP" altLang="en-US" i="1"/>
            </a:p>
          </p:txBody>
        </p:sp>
        <p:cxnSp>
          <p:nvCxnSpPr>
            <p:cNvPr id="11" name="直線矢印コネクタ 10">
              <a:extLst>
                <a:ext uri="{FF2B5EF4-FFF2-40B4-BE49-F238E27FC236}">
                  <a16:creationId xmlns:a16="http://schemas.microsoft.com/office/drawing/2014/main" id="{C7BA68A5-1D38-57C2-6588-5DFB13E689E3}"/>
                </a:ext>
              </a:extLst>
            </p:cNvPr>
            <p:cNvCxnSpPr>
              <a:cxnSpLocks/>
              <a:endCxn id="12" idx="1"/>
            </p:cNvCxnSpPr>
            <p:nvPr/>
          </p:nvCxnSpPr>
          <p:spPr>
            <a:xfrm>
              <a:off x="2518087" y="5225982"/>
              <a:ext cx="5790025" cy="15421"/>
            </a:xfrm>
            <a:prstGeom prst="straightConnector1">
              <a:avLst/>
            </a:prstGeom>
            <a:ln w="12700">
              <a:solidFill>
                <a:srgbClr val="00B0F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90F9046-782B-5436-75BB-0A124B59A900}"/>
                </a:ext>
              </a:extLst>
            </p:cNvPr>
            <p:cNvSpPr txBox="1"/>
            <p:nvPr/>
          </p:nvSpPr>
          <p:spPr>
            <a:xfrm>
              <a:off x="8308112" y="5035199"/>
              <a:ext cx="3287960" cy="412408"/>
            </a:xfrm>
            <a:prstGeom prst="rect">
              <a:avLst/>
            </a:prstGeom>
            <a:noFill/>
          </p:spPr>
          <p:txBody>
            <a:bodyPr wrap="none" rtlCol="0">
              <a:spAutoFit/>
            </a:bodyPr>
            <a:lstStyle/>
            <a:p>
              <a:r>
                <a:rPr lang="en-US" altLang="ja-JP" i="1" dirty="0">
                  <a:solidFill>
                    <a:srgbClr val="00B0F0"/>
                  </a:solidFill>
                </a:rPr>
                <a:t>y </a:t>
              </a:r>
              <a:r>
                <a:rPr kumimoji="1" lang="ja-JP" altLang="en-US">
                  <a:solidFill>
                    <a:srgbClr val="00B0F0"/>
                  </a:solidFill>
                </a:rPr>
                <a:t>の平均値</a:t>
              </a:r>
              <a:r>
                <a:rPr kumimoji="1" lang="en-US" altLang="ja-JP" dirty="0">
                  <a:solidFill>
                    <a:srgbClr val="00B0F0"/>
                  </a:solidFill>
                </a:rPr>
                <a:t> (</a:t>
              </a:r>
              <a:r>
                <a:rPr kumimoji="1" lang="ja-JP" altLang="en-US">
                  <a:solidFill>
                    <a:srgbClr val="00B0F0"/>
                  </a:solidFill>
                </a:rPr>
                <a:t>傾き０で無相関</a:t>
              </a:r>
              <a:r>
                <a:rPr kumimoji="1" lang="en-US" altLang="ja-JP" dirty="0">
                  <a:solidFill>
                    <a:srgbClr val="00B0F0"/>
                  </a:solidFill>
                </a:rPr>
                <a:t>)</a:t>
              </a:r>
              <a:endParaRPr kumimoji="1" lang="ja-JP" altLang="en-US">
                <a:solidFill>
                  <a:srgbClr val="00B0F0"/>
                </a:solidFill>
              </a:endParaRPr>
            </a:p>
          </p:txBody>
        </p:sp>
        <p:sp>
          <p:nvSpPr>
            <p:cNvPr id="13" name="円/楕円 12">
              <a:extLst>
                <a:ext uri="{FF2B5EF4-FFF2-40B4-BE49-F238E27FC236}">
                  <a16:creationId xmlns:a16="http://schemas.microsoft.com/office/drawing/2014/main" id="{E16324BF-9878-EBE9-71BE-A15FD3627424}"/>
                </a:ext>
              </a:extLst>
            </p:cNvPr>
            <p:cNvSpPr/>
            <p:nvPr/>
          </p:nvSpPr>
          <p:spPr>
            <a:xfrm>
              <a:off x="6329908" y="3688312"/>
              <a:ext cx="109182" cy="1091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0976C15E-6124-2884-B8AA-ABEE6053580D}"/>
                </a:ext>
              </a:extLst>
            </p:cNvPr>
            <p:cNvCxnSpPr>
              <a:cxnSpLocks/>
              <a:endCxn id="13" idx="4"/>
            </p:cNvCxnSpPr>
            <p:nvPr/>
          </p:nvCxnSpPr>
          <p:spPr>
            <a:xfrm flipV="1">
              <a:off x="6384499" y="3797494"/>
              <a:ext cx="0" cy="1399061"/>
            </a:xfrm>
            <a:prstGeom prst="straightConnector1">
              <a:avLst/>
            </a:prstGeom>
            <a:ln w="412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5" name="右中かっこ 14">
              <a:extLst>
                <a:ext uri="{FF2B5EF4-FFF2-40B4-BE49-F238E27FC236}">
                  <a16:creationId xmlns:a16="http://schemas.microsoft.com/office/drawing/2014/main" id="{4CB97CB1-15CA-69BD-DE95-E6E5676D322C}"/>
                </a:ext>
              </a:extLst>
            </p:cNvPr>
            <p:cNvSpPr/>
            <p:nvPr/>
          </p:nvSpPr>
          <p:spPr>
            <a:xfrm>
              <a:off x="6439090" y="3797494"/>
              <a:ext cx="384762" cy="1399061"/>
            </a:xfrm>
            <a:prstGeom prst="rightBrace">
              <a:avLst>
                <a:gd name="adj1" fmla="val 8333"/>
                <a:gd name="adj2" fmla="val 63657"/>
              </a:avLst>
            </a:prstGeom>
            <a:ln w="349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E7DC111-6747-5A00-A8F2-737D8FCFC097}"/>
                    </a:ext>
                  </a:extLst>
                </p:cNvPr>
                <p:cNvSpPr txBox="1"/>
                <p:nvPr/>
              </p:nvSpPr>
              <p:spPr>
                <a:xfrm>
                  <a:off x="6792930" y="4548727"/>
                  <a:ext cx="2567629" cy="412408"/>
                </a:xfrm>
                <a:prstGeom prst="rect">
                  <a:avLst/>
                </a:prstGeom>
                <a:noFill/>
              </p:spPr>
              <p:txBody>
                <a:bodyPr wrap="none" rtlCol="0">
                  <a:spAutoFit/>
                </a:bodyPr>
                <a:lstStyle/>
                <a:p>
                  <a:r>
                    <a:rPr lang="ja-JP" altLang="en-US"/>
                    <a:t>平均からのズレ</a:t>
                  </a:r>
                  <a14:m>
                    <m:oMath xmlns:m="http://schemas.openxmlformats.org/officeDocument/2006/math">
                      <m:r>
                        <a:rPr lang="en-US" altLang="ja-JP" i="1" dirty="0">
                          <a:latin typeface="Cambria Math" panose="02040503050406030204" pitchFamily="18" charset="0"/>
                        </a:rPr>
                        <m:t> </m:t>
                      </m:r>
                      <m:sSub>
                        <m:sSubPr>
                          <m:ctrlPr>
                            <a:rPr lang="en-US" altLang="ja-JP" i="1" dirty="0" smtClean="0">
                              <a:solidFill>
                                <a:schemeClr val="accent4">
                                  <a:lumMod val="75000"/>
                                </a:schemeClr>
                              </a:solidFill>
                              <a:latin typeface="Cambria Math" panose="02040503050406030204" pitchFamily="18" charset="0"/>
                            </a:rPr>
                          </m:ctrlPr>
                        </m:sSubPr>
                        <m:e>
                          <m:r>
                            <a:rPr lang="en-US" altLang="ja-JP" b="0" i="1" dirty="0" smtClean="0">
                              <a:solidFill>
                                <a:schemeClr val="accent4">
                                  <a:lumMod val="75000"/>
                                </a:schemeClr>
                              </a:solidFill>
                              <a:latin typeface="Cambria Math" panose="02040503050406030204" pitchFamily="18" charset="0"/>
                            </a:rPr>
                            <m:t>𝑦</m:t>
                          </m:r>
                        </m:e>
                        <m:sub>
                          <m:r>
                            <a:rPr lang="en-US" altLang="ja-JP" b="0" i="1" dirty="0" smtClean="0">
                              <a:solidFill>
                                <a:schemeClr val="accent4">
                                  <a:lumMod val="75000"/>
                                </a:schemeClr>
                              </a:solidFill>
                              <a:latin typeface="Cambria Math" panose="02040503050406030204" pitchFamily="18" charset="0"/>
                            </a:rPr>
                            <m:t>𝑖</m:t>
                          </m:r>
                        </m:sub>
                      </m:sSub>
                      <m:r>
                        <a:rPr lang="en-US" altLang="ja-JP" b="0" i="1" dirty="0" smtClean="0">
                          <a:solidFill>
                            <a:schemeClr val="accent4">
                              <a:lumMod val="75000"/>
                            </a:schemeClr>
                          </a:solidFill>
                          <a:latin typeface="Cambria Math" panose="02040503050406030204" pitchFamily="18" charset="0"/>
                        </a:rPr>
                        <m:t>−</m:t>
                      </m:r>
                      <m:acc>
                        <m:accPr>
                          <m:chr m:val="̅"/>
                          <m:ctrlPr>
                            <a:rPr lang="en-US" altLang="ja-JP" i="1" dirty="0">
                              <a:solidFill>
                                <a:schemeClr val="accent4">
                                  <a:lumMod val="75000"/>
                                </a:schemeClr>
                              </a:solidFill>
                              <a:latin typeface="Cambria Math" panose="02040503050406030204" pitchFamily="18" charset="0"/>
                            </a:rPr>
                          </m:ctrlPr>
                        </m:accPr>
                        <m:e>
                          <m:r>
                            <a:rPr lang="en-US" altLang="ja-JP" i="1" dirty="0">
                              <a:solidFill>
                                <a:schemeClr val="accent4">
                                  <a:lumMod val="75000"/>
                                </a:schemeClr>
                              </a:solidFill>
                              <a:latin typeface="Cambria Math" panose="02040503050406030204" pitchFamily="18" charset="0"/>
                            </a:rPr>
                            <m:t>𝑦</m:t>
                          </m:r>
                        </m:e>
                      </m:acc>
                    </m:oMath>
                  </a14:m>
                  <a:endParaRPr kumimoji="1" lang="ja-JP" altLang="en-US"/>
                </a:p>
              </p:txBody>
            </p:sp>
          </mc:Choice>
          <mc:Fallback xmlns="">
            <p:sp>
              <p:nvSpPr>
                <p:cNvPr id="29" name="テキスト ボックス 28">
                  <a:extLst>
                    <a:ext uri="{FF2B5EF4-FFF2-40B4-BE49-F238E27FC236}">
                      <a16:creationId xmlns:a16="http://schemas.microsoft.com/office/drawing/2014/main" id="{80126787-83B1-0044-ADB0-EC31EF3FF52C}"/>
                    </a:ext>
                  </a:extLst>
                </p:cNvPr>
                <p:cNvSpPr txBox="1">
                  <a:spLocks noRot="1" noChangeAspect="1" noMove="1" noResize="1" noEditPoints="1" noAdjustHandles="1" noChangeArrowheads="1" noChangeShapeType="1" noTextEdit="1"/>
                </p:cNvSpPr>
                <p:nvPr/>
              </p:nvSpPr>
              <p:spPr>
                <a:xfrm>
                  <a:off x="6792930" y="4548727"/>
                  <a:ext cx="2567629" cy="412408"/>
                </a:xfrm>
                <a:prstGeom prst="rect">
                  <a:avLst/>
                </a:prstGeom>
                <a:blipFill>
                  <a:blip r:embed="rId3"/>
                  <a:stretch>
                    <a:fillRect l="-2051" t="-10345" b="-31034"/>
                  </a:stretch>
                </a:blipFill>
              </p:spPr>
              <p:txBody>
                <a:bodyPr/>
                <a:lstStyle/>
                <a:p>
                  <a:r>
                    <a:rPr lang="ja-JP" altLang="en-US">
                      <a:noFill/>
                    </a:rPr>
                    <a:t> </a:t>
                  </a:r>
                </a:p>
              </p:txBody>
            </p:sp>
          </mc:Fallback>
        </mc:AlternateContent>
        <p:sp>
          <p:nvSpPr>
            <p:cNvPr id="17" name="右中かっこ 16">
              <a:extLst>
                <a:ext uri="{FF2B5EF4-FFF2-40B4-BE49-F238E27FC236}">
                  <a16:creationId xmlns:a16="http://schemas.microsoft.com/office/drawing/2014/main" id="{F9C693C0-62A4-641C-E1C4-05C3D567E87D}"/>
                </a:ext>
              </a:extLst>
            </p:cNvPr>
            <p:cNvSpPr/>
            <p:nvPr/>
          </p:nvSpPr>
          <p:spPr>
            <a:xfrm rot="10800000">
              <a:off x="5944728" y="3797493"/>
              <a:ext cx="323409" cy="766473"/>
            </a:xfrm>
            <a:prstGeom prst="rightBrace">
              <a:avLst>
                <a:gd name="adj1" fmla="val 8333"/>
                <a:gd name="adj2" fmla="val 63657"/>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右中かっこ 17">
              <a:extLst>
                <a:ext uri="{FF2B5EF4-FFF2-40B4-BE49-F238E27FC236}">
                  <a16:creationId xmlns:a16="http://schemas.microsoft.com/office/drawing/2014/main" id="{7B047C31-1E14-E80C-4289-818FD6D1B306}"/>
                </a:ext>
              </a:extLst>
            </p:cNvPr>
            <p:cNvSpPr/>
            <p:nvPr/>
          </p:nvSpPr>
          <p:spPr>
            <a:xfrm rot="10800000">
              <a:off x="5743203" y="4587276"/>
              <a:ext cx="582797" cy="609276"/>
            </a:xfrm>
            <a:prstGeom prst="rightBrace">
              <a:avLst>
                <a:gd name="adj1" fmla="val 0"/>
                <a:gd name="adj2" fmla="val 72500"/>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D455E37-4032-0A9A-2272-FE1E44B346A5}"/>
                    </a:ext>
                  </a:extLst>
                </p:cNvPr>
                <p:cNvSpPr txBox="1"/>
                <p:nvPr/>
              </p:nvSpPr>
              <p:spPr>
                <a:xfrm>
                  <a:off x="3628295" y="3779008"/>
                  <a:ext cx="2368815" cy="721713"/>
                </a:xfrm>
                <a:prstGeom prst="rect">
                  <a:avLst/>
                </a:prstGeom>
                <a:noFill/>
              </p:spPr>
              <p:txBody>
                <a:bodyPr wrap="square" rtlCol="0">
                  <a:spAutoFit/>
                </a:bodyPr>
                <a:lstStyle/>
                <a:p>
                  <a:r>
                    <a:rPr kumimoji="1" lang="ja-JP" altLang="en-US"/>
                    <a:t>回帰予測からの</a:t>
                  </a:r>
                  <a:r>
                    <a:rPr lang="ja-JP" altLang="en-US"/>
                    <a:t>残差</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dirty="0" smtClean="0">
                                <a:solidFill>
                                  <a:srgbClr val="7030A0"/>
                                </a:solidFill>
                                <a:latin typeface="Cambria Math" panose="02040503050406030204" pitchFamily="18" charset="0"/>
                              </a:rPr>
                            </m:ctrlPr>
                          </m:sSubPr>
                          <m:e>
                            <m:r>
                              <a:rPr lang="en-US" altLang="ja-JP" b="0" i="1" dirty="0" smtClean="0">
                                <a:solidFill>
                                  <a:srgbClr val="7030A0"/>
                                </a:solidFill>
                                <a:latin typeface="Cambria Math" panose="02040503050406030204" pitchFamily="18" charset="0"/>
                              </a:rPr>
                              <m:t>𝑒</m:t>
                            </m:r>
                          </m:e>
                          <m:sub>
                            <m:r>
                              <a:rPr lang="en-US" altLang="ja-JP" b="0" i="1" dirty="0" smtClean="0">
                                <a:solidFill>
                                  <a:srgbClr val="7030A0"/>
                                </a:solidFill>
                                <a:latin typeface="Cambria Math" panose="02040503050406030204" pitchFamily="18" charset="0"/>
                              </a:rPr>
                              <m:t>𝑖</m:t>
                            </m:r>
                          </m:sub>
                        </m:sSub>
                        <m:r>
                          <a:rPr lang="en-US" altLang="ja-JP" b="0" i="0" dirty="0" smtClean="0">
                            <a:solidFill>
                              <a:srgbClr val="7030A0"/>
                            </a:solidFill>
                            <a:latin typeface="Cambria Math" panose="02040503050406030204" pitchFamily="18" charset="0"/>
                          </a:rPr>
                          <m:t>=</m:t>
                        </m:r>
                        <m:sSub>
                          <m:sSubPr>
                            <m:ctrlPr>
                              <a:rPr lang="en-US" altLang="ja-JP" i="1" dirty="0">
                                <a:solidFill>
                                  <a:srgbClr val="7030A0"/>
                                </a:solidFill>
                                <a:latin typeface="Cambria Math" panose="02040503050406030204" pitchFamily="18" charset="0"/>
                              </a:rPr>
                            </m:ctrlPr>
                          </m:sSubPr>
                          <m:e>
                            <m:r>
                              <a:rPr lang="en-US" altLang="ja-JP" i="1" dirty="0">
                                <a:solidFill>
                                  <a:srgbClr val="7030A0"/>
                                </a:solidFill>
                                <a:latin typeface="Cambria Math" panose="02040503050406030204" pitchFamily="18" charset="0"/>
                              </a:rPr>
                              <m:t>𝑦</m:t>
                            </m:r>
                          </m:e>
                          <m:sub>
                            <m:r>
                              <a:rPr lang="en-US" altLang="ja-JP" i="1" dirty="0">
                                <a:solidFill>
                                  <a:srgbClr val="7030A0"/>
                                </a:solidFill>
                                <a:latin typeface="Cambria Math" panose="02040503050406030204" pitchFamily="18" charset="0"/>
                              </a:rPr>
                              <m:t>𝑖</m:t>
                            </m:r>
                          </m:sub>
                        </m:sSub>
                        <m:r>
                          <a:rPr lang="en-US" altLang="ja-JP" i="1" dirty="0">
                            <a:solidFill>
                              <a:srgbClr val="7030A0"/>
                            </a:solidFill>
                            <a:latin typeface="Cambria Math" panose="02040503050406030204" pitchFamily="18" charset="0"/>
                          </a:rPr>
                          <m:t>−</m:t>
                        </m:r>
                        <m:sSub>
                          <m:sSubPr>
                            <m:ctrlPr>
                              <a:rPr lang="en-US" altLang="ja-JP" i="1" dirty="0" smtClean="0">
                                <a:solidFill>
                                  <a:srgbClr val="7030A0"/>
                                </a:solidFill>
                                <a:latin typeface="Cambria Math" panose="02040503050406030204" pitchFamily="18" charset="0"/>
                              </a:rPr>
                            </m:ctrlPr>
                          </m:sSubPr>
                          <m:e>
                            <m:acc>
                              <m:accPr>
                                <m:chr m:val="̂"/>
                                <m:ctrlPr>
                                  <a:rPr lang="en-US" altLang="ja-JP" i="1" dirty="0" smtClean="0">
                                    <a:solidFill>
                                      <a:srgbClr val="7030A0"/>
                                    </a:solidFill>
                                    <a:latin typeface="Cambria Math" panose="02040503050406030204" pitchFamily="18" charset="0"/>
                                  </a:rPr>
                                </m:ctrlPr>
                              </m:accPr>
                              <m:e>
                                <m:r>
                                  <a:rPr lang="en-US" altLang="ja-JP" b="0" i="1" dirty="0" smtClean="0">
                                    <a:solidFill>
                                      <a:srgbClr val="7030A0"/>
                                    </a:solidFill>
                                    <a:latin typeface="Cambria Math" panose="02040503050406030204" pitchFamily="18" charset="0"/>
                                  </a:rPr>
                                  <m:t>𝑦</m:t>
                                </m:r>
                              </m:e>
                            </m:acc>
                          </m:e>
                          <m:sub>
                            <m:r>
                              <a:rPr lang="en-US" altLang="ja-JP" b="0" i="1" dirty="0" smtClean="0">
                                <a:solidFill>
                                  <a:srgbClr val="7030A0"/>
                                </a:solidFill>
                                <a:latin typeface="Cambria Math" panose="02040503050406030204" pitchFamily="18" charset="0"/>
                              </a:rPr>
                              <m:t>𝑖</m:t>
                            </m:r>
                          </m:sub>
                        </m:sSub>
                      </m:oMath>
                    </m:oMathPara>
                  </a14:m>
                  <a:endParaRPr kumimoji="1" lang="ja-JP" altLang="en-US">
                    <a:solidFill>
                      <a:srgbClr val="7030A0"/>
                    </a:solidFill>
                  </a:endParaRPr>
                </a:p>
              </p:txBody>
            </p:sp>
          </mc:Choice>
          <mc:Fallback xmlns="">
            <p:sp>
              <p:nvSpPr>
                <p:cNvPr id="32" name="テキスト ボックス 31">
                  <a:extLst>
                    <a:ext uri="{FF2B5EF4-FFF2-40B4-BE49-F238E27FC236}">
                      <a16:creationId xmlns:a16="http://schemas.microsoft.com/office/drawing/2014/main" id="{547C8AF6-E846-F244-92CF-3CD772216D0C}"/>
                    </a:ext>
                  </a:extLst>
                </p:cNvPr>
                <p:cNvSpPr txBox="1">
                  <a:spLocks noRot="1" noChangeAspect="1" noMove="1" noResize="1" noEditPoints="1" noAdjustHandles="1" noChangeArrowheads="1" noChangeShapeType="1" noTextEdit="1"/>
                </p:cNvSpPr>
                <p:nvPr/>
              </p:nvSpPr>
              <p:spPr>
                <a:xfrm>
                  <a:off x="3628295" y="3779008"/>
                  <a:ext cx="2368815" cy="721713"/>
                </a:xfrm>
                <a:prstGeom prst="rect">
                  <a:avLst/>
                </a:prstGeom>
                <a:blipFill>
                  <a:blip r:embed="rId4"/>
                  <a:stretch>
                    <a:fillRect l="-2793" t="-3846" r="-1117" b="-38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C7122A7-38B9-DF1A-EC7F-482DBF40B4E6}"/>
                    </a:ext>
                  </a:extLst>
                </p:cNvPr>
                <p:cNvSpPr txBox="1"/>
                <p:nvPr/>
              </p:nvSpPr>
              <p:spPr>
                <a:xfrm>
                  <a:off x="2931212" y="4556570"/>
                  <a:ext cx="2854698" cy="714625"/>
                </a:xfrm>
                <a:prstGeom prst="rect">
                  <a:avLst/>
                </a:prstGeom>
                <a:noFill/>
              </p:spPr>
              <p:txBody>
                <a:bodyPr wrap="square" rtlCol="0">
                  <a:spAutoFit/>
                </a:bodyPr>
                <a:lstStyle/>
                <a:p>
                  <a:pPr algn="r"/>
                  <a:r>
                    <a:rPr kumimoji="1" lang="ja-JP" altLang="en-US"/>
                    <a:t>平均からの予測値のズレ</a:t>
                  </a:r>
                  <a:endParaRPr kumimoji="1" lang="en-US" altLang="ja-JP" dirty="0"/>
                </a:p>
                <a:p>
                  <a:pPr algn="r"/>
                  <a14:m>
                    <m:oMathPara xmlns:m="http://schemas.openxmlformats.org/officeDocument/2006/math">
                      <m:oMathParaPr>
                        <m:jc m:val="centerGroup"/>
                      </m:oMathParaPr>
                      <m:oMath xmlns:m="http://schemas.openxmlformats.org/officeDocument/2006/math">
                        <m:sSub>
                          <m:sSubPr>
                            <m:ctrlPr>
                              <a:rPr lang="en-US" altLang="ja-JP" i="1" dirty="0" smtClean="0">
                                <a:solidFill>
                                  <a:schemeClr val="accent6">
                                    <a:lumMod val="50000"/>
                                  </a:schemeClr>
                                </a:solidFill>
                                <a:latin typeface="Cambria Math" panose="02040503050406030204" pitchFamily="18" charset="0"/>
                              </a:rPr>
                            </m:ctrlPr>
                          </m:sSubPr>
                          <m:e>
                            <m:acc>
                              <m:accPr>
                                <m:chr m:val="̂"/>
                                <m:ctrlPr>
                                  <a:rPr lang="en-US" altLang="ja-JP" i="1" dirty="0">
                                    <a:solidFill>
                                      <a:schemeClr val="accent6">
                                        <a:lumMod val="50000"/>
                                      </a:schemeClr>
                                    </a:solidFill>
                                    <a:latin typeface="Cambria Math" panose="02040503050406030204" pitchFamily="18" charset="0"/>
                                  </a:rPr>
                                </m:ctrlPr>
                              </m:accPr>
                              <m:e>
                                <m:r>
                                  <a:rPr lang="en-US" altLang="ja-JP" i="1" dirty="0">
                                    <a:solidFill>
                                      <a:schemeClr val="accent6">
                                        <a:lumMod val="50000"/>
                                      </a:schemeClr>
                                    </a:solidFill>
                                    <a:latin typeface="Cambria Math" panose="02040503050406030204" pitchFamily="18" charset="0"/>
                                  </a:rPr>
                                  <m:t>𝑦</m:t>
                                </m:r>
                              </m:e>
                            </m:acc>
                          </m:e>
                          <m:sub>
                            <m:r>
                              <a:rPr lang="en-US" altLang="ja-JP" i="1" dirty="0">
                                <a:solidFill>
                                  <a:schemeClr val="accent6">
                                    <a:lumMod val="50000"/>
                                  </a:schemeClr>
                                </a:solidFill>
                                <a:latin typeface="Cambria Math" panose="02040503050406030204" pitchFamily="18" charset="0"/>
                              </a:rPr>
                              <m:t>𝑖</m:t>
                            </m:r>
                          </m:sub>
                        </m:sSub>
                        <m:r>
                          <a:rPr lang="en-US" altLang="ja-JP" i="1" dirty="0">
                            <a:solidFill>
                              <a:schemeClr val="accent6">
                                <a:lumMod val="50000"/>
                              </a:schemeClr>
                            </a:solidFill>
                            <a:latin typeface="Cambria Math" panose="02040503050406030204" pitchFamily="18" charset="0"/>
                          </a:rPr>
                          <m:t>−</m:t>
                        </m:r>
                        <m:acc>
                          <m:accPr>
                            <m:chr m:val="̅"/>
                            <m:ctrlPr>
                              <a:rPr lang="en-US" altLang="ja-JP" i="1" dirty="0" smtClean="0">
                                <a:solidFill>
                                  <a:schemeClr val="accent6">
                                    <a:lumMod val="50000"/>
                                  </a:schemeClr>
                                </a:solidFill>
                                <a:latin typeface="Cambria Math" panose="02040503050406030204" pitchFamily="18" charset="0"/>
                              </a:rPr>
                            </m:ctrlPr>
                          </m:accPr>
                          <m:e>
                            <m:r>
                              <a:rPr lang="en-US" altLang="ja-JP" b="0" i="1" dirty="0" smtClean="0">
                                <a:solidFill>
                                  <a:schemeClr val="accent6">
                                    <a:lumMod val="50000"/>
                                  </a:schemeClr>
                                </a:solidFill>
                                <a:latin typeface="Cambria Math" panose="02040503050406030204" pitchFamily="18" charset="0"/>
                              </a:rPr>
                              <m:t>𝑦</m:t>
                            </m:r>
                          </m:e>
                        </m:acc>
                      </m:oMath>
                    </m:oMathPara>
                  </a14:m>
                  <a:endParaRPr kumimoji="1" lang="ja-JP" altLang="en-US" baseline="-25000"/>
                </a:p>
              </p:txBody>
            </p:sp>
          </mc:Choice>
          <mc:Fallback xmlns="">
            <p:sp>
              <p:nvSpPr>
                <p:cNvPr id="33" name="テキスト ボックス 32">
                  <a:extLst>
                    <a:ext uri="{FF2B5EF4-FFF2-40B4-BE49-F238E27FC236}">
                      <a16:creationId xmlns:a16="http://schemas.microsoft.com/office/drawing/2014/main" id="{32137EF7-C897-D541-AA79-8D9512CADC49}"/>
                    </a:ext>
                  </a:extLst>
                </p:cNvPr>
                <p:cNvSpPr txBox="1">
                  <a:spLocks noRot="1" noChangeAspect="1" noMove="1" noResize="1" noEditPoints="1" noAdjustHandles="1" noChangeArrowheads="1" noChangeShapeType="1" noTextEdit="1"/>
                </p:cNvSpPr>
                <p:nvPr/>
              </p:nvSpPr>
              <p:spPr>
                <a:xfrm>
                  <a:off x="2931212" y="4556570"/>
                  <a:ext cx="2854698" cy="714625"/>
                </a:xfrm>
                <a:prstGeom prst="rect">
                  <a:avLst/>
                </a:prstGeom>
                <a:blipFill>
                  <a:blip r:embed="rId5"/>
                  <a:stretch>
                    <a:fillRect l="-926" t="-3846" r="-1852" b="-3846"/>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78EC1A75-8FFA-B67C-270A-91313F92DD9D}"/>
                </a:ext>
              </a:extLst>
            </p:cNvPr>
            <p:cNvSpPr txBox="1"/>
            <p:nvPr/>
          </p:nvSpPr>
          <p:spPr>
            <a:xfrm>
              <a:off x="5939225" y="3150892"/>
              <a:ext cx="938077" cy="646331"/>
            </a:xfrm>
            <a:prstGeom prst="rect">
              <a:avLst/>
            </a:prstGeom>
            <a:noFill/>
          </p:spPr>
          <p:txBody>
            <a:bodyPr wrap="none" rtlCol="0">
              <a:spAutoFit/>
            </a:bodyPr>
            <a:lstStyle/>
            <a:p>
              <a:r>
                <a:rPr kumimoji="1" lang="ja-JP" altLang="en-US"/>
                <a:t>データ</a:t>
              </a:r>
              <a:r>
                <a:rPr kumimoji="1" lang="en-US" altLang="ja-JP" dirty="0" err="1"/>
                <a:t>i</a:t>
              </a:r>
              <a:endParaRPr kumimoji="1" lang="en-US" altLang="ja-JP" dirty="0"/>
            </a:p>
            <a:p>
              <a:r>
                <a:rPr kumimoji="1" lang="en-US" altLang="ja-JP" dirty="0"/>
                <a:t>(</a:t>
              </a:r>
              <a:r>
                <a:rPr kumimoji="1" lang="en-US" altLang="ja-JP" i="1" dirty="0"/>
                <a:t>x</a:t>
              </a:r>
              <a:r>
                <a:rPr kumimoji="1" lang="en-US" altLang="ja-JP" baseline="-25000" dirty="0"/>
                <a:t>i</a:t>
              </a:r>
              <a:r>
                <a:rPr kumimoji="1" lang="en-US" altLang="ja-JP" dirty="0"/>
                <a:t>, </a:t>
              </a:r>
              <a:r>
                <a:rPr kumimoji="1" lang="en-US" altLang="ja-JP" i="1" dirty="0" err="1"/>
                <a:t>y</a:t>
              </a:r>
              <a:r>
                <a:rPr kumimoji="1" lang="en-US" altLang="ja-JP" baseline="-25000" dirty="0" err="1"/>
                <a:t>i</a:t>
              </a:r>
              <a:r>
                <a:rPr kumimoji="1" lang="en-US" altLang="ja-JP" dirty="0"/>
                <a:t>)</a:t>
              </a:r>
              <a:endParaRPr kumimoji="1" lang="ja-JP" altLang="en-US"/>
            </a:p>
          </p:txBody>
        </p:sp>
      </p:grpSp>
      <p:sp>
        <p:nvSpPr>
          <p:cNvPr id="22" name="テキスト ボックス 21">
            <a:extLst>
              <a:ext uri="{FF2B5EF4-FFF2-40B4-BE49-F238E27FC236}">
                <a16:creationId xmlns:a16="http://schemas.microsoft.com/office/drawing/2014/main" id="{04B89028-D2A1-C2B5-344B-774BDF2FF8EE}"/>
              </a:ext>
            </a:extLst>
          </p:cNvPr>
          <p:cNvSpPr txBox="1"/>
          <p:nvPr/>
        </p:nvSpPr>
        <p:spPr>
          <a:xfrm>
            <a:off x="1064736" y="4942674"/>
            <a:ext cx="2271776" cy="646331"/>
          </a:xfrm>
          <a:prstGeom prst="rect">
            <a:avLst/>
          </a:prstGeom>
          <a:noFill/>
        </p:spPr>
        <p:txBody>
          <a:bodyPr wrap="none" rtlCol="0">
            <a:spAutoFit/>
          </a:bodyPr>
          <a:lstStyle/>
          <a:p>
            <a:r>
              <a:rPr lang="ja-JP" altLang="en-US"/>
              <a:t>決定係数</a:t>
            </a:r>
            <a:r>
              <a:rPr lang="en-US" altLang="ja-JP" dirty="0"/>
              <a:t> </a:t>
            </a:r>
            <a:r>
              <a:rPr lang="en-US" altLang="ja-JP" i="1" dirty="0"/>
              <a:t>r </a:t>
            </a:r>
            <a:r>
              <a:rPr lang="en-US" altLang="ja-JP" baseline="30000" dirty="0"/>
              <a:t>2 </a:t>
            </a:r>
            <a:r>
              <a:rPr lang="en-US" altLang="ja-JP" dirty="0"/>
              <a:t>=</a:t>
            </a:r>
          </a:p>
          <a:p>
            <a:r>
              <a:rPr lang="en-US" altLang="ja-JP" dirty="0"/>
              <a:t>1−</a:t>
            </a:r>
            <a:r>
              <a:rPr lang="ja-JP" altLang="en-US"/>
              <a:t>残差変動</a:t>
            </a:r>
            <a:r>
              <a:rPr lang="en-US" altLang="ja-JP" dirty="0"/>
              <a:t>/</a:t>
            </a:r>
            <a:r>
              <a:rPr lang="ja-JP" altLang="en-US"/>
              <a:t>全変動</a:t>
            </a:r>
            <a:endParaRPr kumimoji="1" lang="ja-JP" altLang="en-US"/>
          </a:p>
        </p:txBody>
      </p:sp>
    </p:spTree>
    <p:extLst>
      <p:ext uri="{BB962C8B-B14F-4D97-AF65-F5344CB8AC3E}">
        <p14:creationId xmlns:p14="http://schemas.microsoft.com/office/powerpoint/2010/main" val="257102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20794-9D15-0745-925F-85D82BC176FF}"/>
              </a:ext>
            </a:extLst>
          </p:cNvPr>
          <p:cNvSpPr>
            <a:spLocks noGrp="1"/>
          </p:cNvSpPr>
          <p:nvPr>
            <p:ph type="title"/>
          </p:nvPr>
        </p:nvSpPr>
        <p:spPr/>
        <p:txBody>
          <a:bodyPr/>
          <a:lstStyle/>
          <a:p>
            <a:r>
              <a:rPr lang="en-US" altLang="ja-JP" dirty="0" err="1"/>
              <a:t>glm</a:t>
            </a:r>
            <a:r>
              <a:rPr kumimoji="1" lang="ja-JP" altLang="en-US"/>
              <a:t>の戻り値</a:t>
            </a:r>
          </a:p>
        </p:txBody>
      </p:sp>
      <p:sp>
        <p:nvSpPr>
          <p:cNvPr id="3" name="コンテンツ プレースホルダー 2">
            <a:extLst>
              <a:ext uri="{FF2B5EF4-FFF2-40B4-BE49-F238E27FC236}">
                <a16:creationId xmlns:a16="http://schemas.microsoft.com/office/drawing/2014/main" id="{54C63FB3-C4DB-084E-968E-7FB5E1F0B009}"/>
              </a:ext>
            </a:extLst>
          </p:cNvPr>
          <p:cNvSpPr>
            <a:spLocks noGrp="1"/>
          </p:cNvSpPr>
          <p:nvPr>
            <p:ph idx="1"/>
          </p:nvPr>
        </p:nvSpPr>
        <p:spPr/>
        <p:txBody>
          <a:bodyPr/>
          <a:lstStyle/>
          <a:p>
            <a:r>
              <a:rPr kumimoji="1" lang="en-US" altLang="ja-JP" dirty="0"/>
              <a:t>R</a:t>
            </a:r>
            <a:r>
              <a:rPr kumimoji="1" lang="ja-JP" altLang="en-US"/>
              <a:t>の</a:t>
            </a:r>
            <a:r>
              <a:rPr kumimoji="1" lang="en-US" altLang="ja-JP" dirty="0" err="1"/>
              <a:t>glm</a:t>
            </a:r>
            <a:r>
              <a:rPr kumimoji="1" lang="ja-JP" altLang="en-US"/>
              <a:t>関数は</a:t>
            </a:r>
            <a:r>
              <a:rPr kumimoji="1" lang="en-US" altLang="ja-JP" dirty="0"/>
              <a:t>Null Deviance, Residual Deviance</a:t>
            </a:r>
            <a:r>
              <a:rPr kumimoji="1" lang="ja-JP" altLang="en-US"/>
              <a:t>を返す．</a:t>
            </a:r>
          </a:p>
        </p:txBody>
      </p:sp>
      <p:pic>
        <p:nvPicPr>
          <p:cNvPr id="6" name="図 5" descr="テキスト&#10;&#10;自動的に生成された説明">
            <a:extLst>
              <a:ext uri="{FF2B5EF4-FFF2-40B4-BE49-F238E27FC236}">
                <a16:creationId xmlns:a16="http://schemas.microsoft.com/office/drawing/2014/main" id="{6FC85373-0AA5-554D-A4F9-18721FB1EC9F}"/>
              </a:ext>
            </a:extLst>
          </p:cNvPr>
          <p:cNvPicPr>
            <a:picLocks noChangeAspect="1"/>
          </p:cNvPicPr>
          <p:nvPr/>
        </p:nvPicPr>
        <p:blipFill>
          <a:blip r:embed="rId2"/>
          <a:stretch>
            <a:fillRect/>
          </a:stretch>
        </p:blipFill>
        <p:spPr>
          <a:xfrm>
            <a:off x="1587316" y="2505075"/>
            <a:ext cx="9474200" cy="3987800"/>
          </a:xfrm>
          <a:prstGeom prst="rect">
            <a:avLst/>
          </a:prstGeom>
        </p:spPr>
      </p:pic>
    </p:spTree>
    <p:extLst>
      <p:ext uri="{BB962C8B-B14F-4D97-AF65-F5344CB8AC3E}">
        <p14:creationId xmlns:p14="http://schemas.microsoft.com/office/powerpoint/2010/main" val="50895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1B35A-2763-C34A-9729-CEAF9258550D}"/>
              </a:ext>
            </a:extLst>
          </p:cNvPr>
          <p:cNvSpPr>
            <a:spLocks noGrp="1"/>
          </p:cNvSpPr>
          <p:nvPr>
            <p:ph type="title"/>
          </p:nvPr>
        </p:nvSpPr>
        <p:spPr/>
        <p:txBody>
          <a:bodyPr/>
          <a:lstStyle/>
          <a:p>
            <a:r>
              <a:rPr kumimoji="1" lang="en-US" altLang="ja-JP" dirty="0"/>
              <a:t>GLM</a:t>
            </a:r>
            <a:r>
              <a:rPr lang="ja-JP" altLang="en-US"/>
              <a:t>の妥当性</a:t>
            </a:r>
            <a:endParaRPr kumimoji="1" lang="ja-JP" altLang="en-US"/>
          </a:p>
        </p:txBody>
      </p:sp>
      <p:sp>
        <p:nvSpPr>
          <p:cNvPr id="3" name="コンテンツ プレースホルダー 2">
            <a:extLst>
              <a:ext uri="{FF2B5EF4-FFF2-40B4-BE49-F238E27FC236}">
                <a16:creationId xmlns:a16="http://schemas.microsoft.com/office/drawing/2014/main" id="{5D454D60-38A7-4B4C-8C5C-FFAC1D198DE6}"/>
              </a:ext>
            </a:extLst>
          </p:cNvPr>
          <p:cNvSpPr>
            <a:spLocks noGrp="1"/>
          </p:cNvSpPr>
          <p:nvPr>
            <p:ph idx="1"/>
          </p:nvPr>
        </p:nvSpPr>
        <p:spPr>
          <a:xfrm>
            <a:off x="838200" y="1825624"/>
            <a:ext cx="10993916" cy="4773479"/>
          </a:xfrm>
        </p:spPr>
        <p:txBody>
          <a:bodyPr>
            <a:normAutofit lnSpcReduction="10000"/>
          </a:bodyPr>
          <a:lstStyle/>
          <a:p>
            <a:r>
              <a:rPr lang="en-US" altLang="ja-JP" dirty="0"/>
              <a:t>GLM</a:t>
            </a:r>
            <a:r>
              <a:rPr lang="ja-JP" altLang="en-US"/>
              <a:t>は</a:t>
            </a:r>
            <a:r>
              <a:rPr lang="en-US" altLang="ja-JP" dirty="0"/>
              <a:t>LM</a:t>
            </a:r>
            <a:r>
              <a:rPr lang="ja-JP" altLang="en-US"/>
              <a:t>よりも柔軟にデータフィッティングすることができる．</a:t>
            </a:r>
            <a:endParaRPr lang="en-US" altLang="ja-JP" dirty="0"/>
          </a:p>
          <a:p>
            <a:endParaRPr lang="en-US" altLang="ja-JP" dirty="0"/>
          </a:p>
          <a:p>
            <a:r>
              <a:rPr lang="en-US" altLang="ja-JP" dirty="0"/>
              <a:t>GLM</a:t>
            </a:r>
            <a:r>
              <a:rPr lang="ja-JP" altLang="en-US"/>
              <a:t>において、</a:t>
            </a:r>
            <a:r>
              <a:rPr lang="en-US" altLang="ja-JP" dirty="0"/>
              <a:t>AIC</a:t>
            </a:r>
            <a:r>
              <a:rPr lang="ja-JP" altLang="en-US"/>
              <a:t>などの基準で選択すれば、選ばれたモデルがいつでもよい結果をもたらすか？</a:t>
            </a:r>
            <a:endParaRPr lang="en-US" altLang="ja-JP" dirty="0"/>
          </a:p>
          <a:p>
            <a:pPr lvl="1"/>
            <a:r>
              <a:rPr lang="ja-JP" altLang="en-US"/>
              <a:t>→</a:t>
            </a:r>
            <a:r>
              <a:rPr lang="en-US" altLang="ja-JP" dirty="0"/>
              <a:t>No.</a:t>
            </a:r>
          </a:p>
          <a:p>
            <a:pPr lvl="1"/>
            <a:endParaRPr lang="en-US" altLang="ja-JP" dirty="0"/>
          </a:p>
          <a:p>
            <a:r>
              <a:rPr lang="ja-JP" altLang="en-US"/>
              <a:t>課題設定の問題と推定の妥当性の問題がある</a:t>
            </a:r>
            <a:endParaRPr lang="en-US" altLang="ja-JP" dirty="0"/>
          </a:p>
          <a:p>
            <a:pPr lvl="1"/>
            <a:r>
              <a:rPr lang="ja-JP" altLang="en-US"/>
              <a:t>カテゴリ数が多すぎる、カテゴリ変数のサンプルサイズが小さいなど、推定パラメータをモデルに含める妥当性に欠けている</a:t>
            </a:r>
            <a:r>
              <a:rPr lang="en-US" altLang="ja-JP" dirty="0"/>
              <a:t>(</a:t>
            </a:r>
            <a:r>
              <a:rPr lang="ja-JP" altLang="en-US"/>
              <a:t>回帰分析一般</a:t>
            </a:r>
            <a:r>
              <a:rPr lang="en-US" altLang="ja-JP" dirty="0"/>
              <a:t>)</a:t>
            </a:r>
            <a:r>
              <a:rPr lang="ja-JP" altLang="en-US"/>
              <a:t>．</a:t>
            </a:r>
            <a:endParaRPr lang="en-US" altLang="ja-JP" dirty="0"/>
          </a:p>
          <a:p>
            <a:pPr lvl="1"/>
            <a:r>
              <a:rPr lang="ja-JP" altLang="en-US"/>
              <a:t>仮定した誤差構造の分散よりも推定結果の分散が大きいことがある</a:t>
            </a:r>
            <a:r>
              <a:rPr lang="en-US" altLang="ja-JP" dirty="0"/>
              <a:t>(</a:t>
            </a:r>
            <a:r>
              <a:rPr lang="ja-JP" altLang="en-US"/>
              <a:t>分散と期待値が同時に決定するポアソン回帰やロジスティック回帰など</a:t>
            </a:r>
            <a:r>
              <a:rPr lang="en-US" altLang="ja-JP" dirty="0"/>
              <a:t>)</a:t>
            </a:r>
            <a:r>
              <a:rPr lang="ja-JP" altLang="en-US"/>
              <a:t>．</a:t>
            </a:r>
            <a:endParaRPr lang="en-US" altLang="ja-JP" dirty="0"/>
          </a:p>
          <a:p>
            <a:pPr marL="457200" lvl="1" indent="0">
              <a:buNone/>
            </a:pPr>
            <a:r>
              <a:rPr lang="en-US" altLang="ja-JP" dirty="0"/>
              <a:t>	</a:t>
            </a:r>
            <a:r>
              <a:rPr lang="ja-JP" altLang="en-US"/>
              <a:t>→過分散のチェック（次回へ）</a:t>
            </a:r>
            <a:endParaRPr lang="en-US" altLang="ja-JP" dirty="0"/>
          </a:p>
          <a:p>
            <a:endParaRPr lang="en-US" altLang="ja-JP" dirty="0"/>
          </a:p>
        </p:txBody>
      </p:sp>
    </p:spTree>
    <p:extLst>
      <p:ext uri="{BB962C8B-B14F-4D97-AF65-F5344CB8AC3E}">
        <p14:creationId xmlns:p14="http://schemas.microsoft.com/office/powerpoint/2010/main" val="239303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2693</TotalTime>
  <Words>1001</Words>
  <Application>Microsoft Macintosh PowerPoint</Application>
  <PresentationFormat>ワイド画面</PresentationFormat>
  <Paragraphs>91</Paragraphs>
  <Slides>11</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游ゴシック Light</vt:lpstr>
      <vt:lpstr>Arial</vt:lpstr>
      <vt:lpstr>Cambria Math</vt:lpstr>
      <vt:lpstr>Office テーマ</vt:lpstr>
      <vt:lpstr>R初心者講座第２７回</vt:lpstr>
      <vt:lpstr>最小二乗法</vt:lpstr>
      <vt:lpstr>モデルの当てはまり具合</vt:lpstr>
      <vt:lpstr>GLMの残差</vt:lpstr>
      <vt:lpstr>逸脱度</vt:lpstr>
      <vt:lpstr>逸脱度とAIC</vt:lpstr>
      <vt:lpstr>残差説明度</vt:lpstr>
      <vt:lpstr>glmの戻り値</vt:lpstr>
      <vt:lpstr>GLMの妥当性</vt:lpstr>
      <vt:lpstr>やってみよう！</vt:lpstr>
      <vt:lpstr>やってみよう！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R初心者講座第２４回</dc:title>
  <dc:creator>Fukui Shin</dc:creator>
  <cp:lastModifiedBy>Fukui Shin</cp:lastModifiedBy>
  <cp:revision>32</cp:revision>
  <dcterms:created xsi:type="dcterms:W3CDTF">2021-08-03T05:19:18Z</dcterms:created>
  <dcterms:modified xsi:type="dcterms:W3CDTF">2022-11-14T01:32:48Z</dcterms:modified>
</cp:coreProperties>
</file>