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4" r:id="rId7"/>
    <p:sldId id="265" r:id="rId8"/>
    <p:sldId id="263" r:id="rId9"/>
    <p:sldId id="266"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80F885-070D-3D48-910B-DE0CB6E10D95}" v="50" dt="2022-05-05T14:03:39.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6"/>
    <p:restoredTop sz="96208"/>
  </p:normalViewPr>
  <p:slideViewPr>
    <p:cSldViewPr snapToGrid="0" snapToObjects="1">
      <p:cViewPr varScale="1">
        <p:scale>
          <a:sx n="106" d="100"/>
          <a:sy n="106" d="100"/>
        </p:scale>
        <p:origin x="18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1780F885-070D-3D48-910B-DE0CB6E10D95}"/>
    <pc:docChg chg="undo custSel addSld modSld">
      <pc:chgData name="Fukui Shin" userId="6902ee70c48ce296" providerId="LiveId" clId="{1780F885-070D-3D48-910B-DE0CB6E10D95}" dt="2022-05-05T15:46:13.445" v="2628" actId="1076"/>
      <pc:docMkLst>
        <pc:docMk/>
      </pc:docMkLst>
      <pc:sldChg chg="modSp mod">
        <pc:chgData name="Fukui Shin" userId="6902ee70c48ce296" providerId="LiveId" clId="{1780F885-070D-3D48-910B-DE0CB6E10D95}" dt="2022-05-05T06:21:45.472" v="511" actId="20577"/>
        <pc:sldMkLst>
          <pc:docMk/>
          <pc:sldMk cId="3758541488" sldId="259"/>
        </pc:sldMkLst>
        <pc:spChg chg="mod">
          <ac:chgData name="Fukui Shin" userId="6902ee70c48ce296" providerId="LiveId" clId="{1780F885-070D-3D48-910B-DE0CB6E10D95}" dt="2022-05-05T06:21:45.472" v="511" actId="20577"/>
          <ac:spMkLst>
            <pc:docMk/>
            <pc:sldMk cId="3758541488" sldId="259"/>
            <ac:spMk id="3" creationId="{3C4D225C-B18E-97DD-287A-3C6E28789013}"/>
          </ac:spMkLst>
        </pc:spChg>
      </pc:sldChg>
      <pc:sldChg chg="addSp modSp mod">
        <pc:chgData name="Fukui Shin" userId="6902ee70c48ce296" providerId="LiveId" clId="{1780F885-070D-3D48-910B-DE0CB6E10D95}" dt="2022-05-05T14:03:53.878" v="2316" actId="1076"/>
        <pc:sldMkLst>
          <pc:docMk/>
          <pc:sldMk cId="2844356510" sldId="260"/>
        </pc:sldMkLst>
        <pc:spChg chg="mod">
          <ac:chgData name="Fukui Shin" userId="6902ee70c48ce296" providerId="LiveId" clId="{1780F885-070D-3D48-910B-DE0CB6E10D95}" dt="2022-05-05T09:38:56.158" v="598" actId="20577"/>
          <ac:spMkLst>
            <pc:docMk/>
            <pc:sldMk cId="2844356510" sldId="260"/>
            <ac:spMk id="2" creationId="{30094667-BAB9-314E-84DB-902B5636114D}"/>
          </ac:spMkLst>
        </pc:spChg>
        <pc:spChg chg="mod">
          <ac:chgData name="Fukui Shin" userId="6902ee70c48ce296" providerId="LiveId" clId="{1780F885-070D-3D48-910B-DE0CB6E10D95}" dt="2022-05-05T11:04:41.444" v="1104" actId="20577"/>
          <ac:spMkLst>
            <pc:docMk/>
            <pc:sldMk cId="2844356510" sldId="260"/>
            <ac:spMk id="3" creationId="{BCC5647C-EE56-FE44-BA8F-D282D7DF964F}"/>
          </ac:spMkLst>
        </pc:spChg>
        <pc:spChg chg="add mod">
          <ac:chgData name="Fukui Shin" userId="6902ee70c48ce296" providerId="LiveId" clId="{1780F885-070D-3D48-910B-DE0CB6E10D95}" dt="2022-05-05T14:02:55.177" v="2281" actId="1035"/>
          <ac:spMkLst>
            <pc:docMk/>
            <pc:sldMk cId="2844356510" sldId="260"/>
            <ac:spMk id="4" creationId="{48C0963F-E99C-A179-4111-312268CC0DE8}"/>
          </ac:spMkLst>
        </pc:spChg>
        <pc:spChg chg="add mod">
          <ac:chgData name="Fukui Shin" userId="6902ee70c48ce296" providerId="LiveId" clId="{1780F885-070D-3D48-910B-DE0CB6E10D95}" dt="2022-05-05T14:02:55.177" v="2281" actId="1035"/>
          <ac:spMkLst>
            <pc:docMk/>
            <pc:sldMk cId="2844356510" sldId="260"/>
            <ac:spMk id="5" creationId="{FEDA00DF-2F2A-5B10-BCFF-F6EDA381688D}"/>
          </ac:spMkLst>
        </pc:spChg>
        <pc:spChg chg="add mod">
          <ac:chgData name="Fukui Shin" userId="6902ee70c48ce296" providerId="LiveId" clId="{1780F885-070D-3D48-910B-DE0CB6E10D95}" dt="2022-05-05T14:02:55.177" v="2281" actId="1035"/>
          <ac:spMkLst>
            <pc:docMk/>
            <pc:sldMk cId="2844356510" sldId="260"/>
            <ac:spMk id="6" creationId="{038E4970-6290-4B3E-B5E4-C79543F60D1E}"/>
          </ac:spMkLst>
        </pc:spChg>
        <pc:spChg chg="add mod">
          <ac:chgData name="Fukui Shin" userId="6902ee70c48ce296" providerId="LiveId" clId="{1780F885-070D-3D48-910B-DE0CB6E10D95}" dt="2022-05-05T14:03:35.996" v="2307" actId="1035"/>
          <ac:spMkLst>
            <pc:docMk/>
            <pc:sldMk cId="2844356510" sldId="260"/>
            <ac:spMk id="7" creationId="{EFF8067D-114C-30A2-CE85-57EF11A751E4}"/>
          </ac:spMkLst>
        </pc:spChg>
        <pc:spChg chg="add mod">
          <ac:chgData name="Fukui Shin" userId="6902ee70c48ce296" providerId="LiveId" clId="{1780F885-070D-3D48-910B-DE0CB6E10D95}" dt="2022-05-05T14:03:53.878" v="2316" actId="1076"/>
          <ac:spMkLst>
            <pc:docMk/>
            <pc:sldMk cId="2844356510" sldId="260"/>
            <ac:spMk id="8" creationId="{3F143BC7-B23F-94A3-C9E2-C1EC414FA5E8}"/>
          </ac:spMkLst>
        </pc:spChg>
      </pc:sldChg>
      <pc:sldChg chg="addSp delSp modSp new mod">
        <pc:chgData name="Fukui Shin" userId="6902ee70c48ce296" providerId="LiveId" clId="{1780F885-070D-3D48-910B-DE0CB6E10D95}" dt="2022-05-05T11:27:19.315" v="1744" actId="208"/>
        <pc:sldMkLst>
          <pc:docMk/>
          <pc:sldMk cId="3766869505" sldId="261"/>
        </pc:sldMkLst>
        <pc:spChg chg="mod">
          <ac:chgData name="Fukui Shin" userId="6902ee70c48ce296" providerId="LiveId" clId="{1780F885-070D-3D48-910B-DE0CB6E10D95}" dt="2022-05-05T11:08:25.014" v="1194" actId="20577"/>
          <ac:spMkLst>
            <pc:docMk/>
            <pc:sldMk cId="3766869505" sldId="261"/>
            <ac:spMk id="2" creationId="{82773C75-2471-3A8F-800C-13226F743D6F}"/>
          </ac:spMkLst>
        </pc:spChg>
        <pc:spChg chg="add del mod">
          <ac:chgData name="Fukui Shin" userId="6902ee70c48ce296" providerId="LiveId" clId="{1780F885-070D-3D48-910B-DE0CB6E10D95}" dt="2022-05-05T11:25:40.286" v="1736" actId="20577"/>
          <ac:spMkLst>
            <pc:docMk/>
            <pc:sldMk cId="3766869505" sldId="261"/>
            <ac:spMk id="3" creationId="{CF34BBEA-6F82-A6A0-EF68-013B541CF3DB}"/>
          </ac:spMkLst>
        </pc:spChg>
        <pc:spChg chg="add mod">
          <ac:chgData name="Fukui Shin" userId="6902ee70c48ce296" providerId="LiveId" clId="{1780F885-070D-3D48-910B-DE0CB6E10D95}" dt="2022-05-05T11:26:42.213" v="1738" actId="1076"/>
          <ac:spMkLst>
            <pc:docMk/>
            <pc:sldMk cId="3766869505" sldId="261"/>
            <ac:spMk id="4" creationId="{D371E133-147A-F720-073E-A57E8CC46DE0}"/>
          </ac:spMkLst>
        </pc:spChg>
        <pc:spChg chg="add mod">
          <ac:chgData name="Fukui Shin" userId="6902ee70c48ce296" providerId="LiveId" clId="{1780F885-070D-3D48-910B-DE0CB6E10D95}" dt="2022-05-05T11:26:42.213" v="1738" actId="1076"/>
          <ac:spMkLst>
            <pc:docMk/>
            <pc:sldMk cId="3766869505" sldId="261"/>
            <ac:spMk id="5" creationId="{5E3FFD7C-469B-BCAD-8F33-71EBD720CCD4}"/>
          </ac:spMkLst>
        </pc:spChg>
        <pc:spChg chg="add mod">
          <ac:chgData name="Fukui Shin" userId="6902ee70c48ce296" providerId="LiveId" clId="{1780F885-070D-3D48-910B-DE0CB6E10D95}" dt="2022-05-05T11:26:42.213" v="1738" actId="1076"/>
          <ac:spMkLst>
            <pc:docMk/>
            <pc:sldMk cId="3766869505" sldId="261"/>
            <ac:spMk id="6" creationId="{A39EA214-6EF6-7AFD-E1D9-02A33EF43B8F}"/>
          </ac:spMkLst>
        </pc:spChg>
        <pc:spChg chg="add mod">
          <ac:chgData name="Fukui Shin" userId="6902ee70c48ce296" providerId="LiveId" clId="{1780F885-070D-3D48-910B-DE0CB6E10D95}" dt="2022-05-05T11:26:42.213" v="1738" actId="1076"/>
          <ac:spMkLst>
            <pc:docMk/>
            <pc:sldMk cId="3766869505" sldId="261"/>
            <ac:spMk id="7" creationId="{484C4715-1BDA-0FA3-02AB-35FD748AD08C}"/>
          </ac:spMkLst>
        </pc:spChg>
        <pc:spChg chg="add del mod">
          <ac:chgData name="Fukui Shin" userId="6902ee70c48ce296" providerId="LiveId" clId="{1780F885-070D-3D48-910B-DE0CB6E10D95}" dt="2022-05-05T11:14:36.992" v="1349" actId="478"/>
          <ac:spMkLst>
            <pc:docMk/>
            <pc:sldMk cId="3766869505" sldId="261"/>
            <ac:spMk id="8" creationId="{47FB03F9-15BA-243B-3E1A-C78C7B00B0ED}"/>
          </ac:spMkLst>
        </pc:spChg>
        <pc:spChg chg="add del mod">
          <ac:chgData name="Fukui Shin" userId="6902ee70c48ce296" providerId="LiveId" clId="{1780F885-070D-3D48-910B-DE0CB6E10D95}" dt="2022-05-05T11:14:28.974" v="1348" actId="478"/>
          <ac:spMkLst>
            <pc:docMk/>
            <pc:sldMk cId="3766869505" sldId="261"/>
            <ac:spMk id="10" creationId="{EBF23EE9-8180-BFD8-9877-9E35538E6E37}"/>
          </ac:spMkLst>
        </pc:spChg>
        <pc:spChg chg="add mod">
          <ac:chgData name="Fukui Shin" userId="6902ee70c48ce296" providerId="LiveId" clId="{1780F885-070D-3D48-910B-DE0CB6E10D95}" dt="2022-05-05T11:26:42.213" v="1738" actId="1076"/>
          <ac:spMkLst>
            <pc:docMk/>
            <pc:sldMk cId="3766869505" sldId="261"/>
            <ac:spMk id="11" creationId="{F890FF50-837D-4BD2-5511-3FCA15EF8D9D}"/>
          </ac:spMkLst>
        </pc:spChg>
        <pc:cxnChg chg="add mod">
          <ac:chgData name="Fukui Shin" userId="6902ee70c48ce296" providerId="LiveId" clId="{1780F885-070D-3D48-910B-DE0CB6E10D95}" dt="2022-05-05T11:26:42.213" v="1738" actId="1076"/>
          <ac:cxnSpMkLst>
            <pc:docMk/>
            <pc:sldMk cId="3766869505" sldId="261"/>
            <ac:cxnSpMk id="13" creationId="{1A1BE247-0A92-8241-31A8-658B6C1A6EB6}"/>
          </ac:cxnSpMkLst>
        </pc:cxnChg>
        <pc:cxnChg chg="add mod">
          <ac:chgData name="Fukui Shin" userId="6902ee70c48ce296" providerId="LiveId" clId="{1780F885-070D-3D48-910B-DE0CB6E10D95}" dt="2022-05-05T11:26:42.213" v="1738" actId="1076"/>
          <ac:cxnSpMkLst>
            <pc:docMk/>
            <pc:sldMk cId="3766869505" sldId="261"/>
            <ac:cxnSpMk id="15" creationId="{0D05B1D9-A116-2F70-47EC-A887B3C93C30}"/>
          </ac:cxnSpMkLst>
        </pc:cxnChg>
        <pc:cxnChg chg="add mod">
          <ac:chgData name="Fukui Shin" userId="6902ee70c48ce296" providerId="LiveId" clId="{1780F885-070D-3D48-910B-DE0CB6E10D95}" dt="2022-05-05T11:26:42.213" v="1738" actId="1076"/>
          <ac:cxnSpMkLst>
            <pc:docMk/>
            <pc:sldMk cId="3766869505" sldId="261"/>
            <ac:cxnSpMk id="18" creationId="{33221F04-598F-B2EC-BB8E-7D8870BEB275}"/>
          </ac:cxnSpMkLst>
        </pc:cxnChg>
        <pc:cxnChg chg="add mod">
          <ac:chgData name="Fukui Shin" userId="6902ee70c48ce296" providerId="LiveId" clId="{1780F885-070D-3D48-910B-DE0CB6E10D95}" dt="2022-05-05T11:27:19.315" v="1744" actId="208"/>
          <ac:cxnSpMkLst>
            <pc:docMk/>
            <pc:sldMk cId="3766869505" sldId="261"/>
            <ac:cxnSpMk id="23" creationId="{AF495A04-2C45-4BCD-FD4F-F880B156766B}"/>
          </ac:cxnSpMkLst>
        </pc:cxnChg>
      </pc:sldChg>
      <pc:sldChg chg="addSp delSp modSp add mod">
        <pc:chgData name="Fukui Shin" userId="6902ee70c48ce296" providerId="LiveId" clId="{1780F885-070D-3D48-910B-DE0CB6E10D95}" dt="2022-05-05T13:51:19.152" v="1825" actId="14100"/>
        <pc:sldMkLst>
          <pc:docMk/>
          <pc:sldMk cId="1377384996" sldId="262"/>
        </pc:sldMkLst>
        <pc:spChg chg="mod">
          <ac:chgData name="Fukui Shin" userId="6902ee70c48ce296" providerId="LiveId" clId="{1780F885-070D-3D48-910B-DE0CB6E10D95}" dt="2022-05-05T13:51:06.147" v="1822" actId="20577"/>
          <ac:spMkLst>
            <pc:docMk/>
            <pc:sldMk cId="1377384996" sldId="262"/>
            <ac:spMk id="3" creationId="{CF34BBEA-6F82-A6A0-EF68-013B541CF3DB}"/>
          </ac:spMkLst>
        </pc:spChg>
        <pc:spChg chg="add mod">
          <ac:chgData name="Fukui Shin" userId="6902ee70c48ce296" providerId="LiveId" clId="{1780F885-070D-3D48-910B-DE0CB6E10D95}" dt="2022-05-05T13:50:48.815" v="1821" actId="208"/>
          <ac:spMkLst>
            <pc:docMk/>
            <pc:sldMk cId="1377384996" sldId="262"/>
            <ac:spMk id="14" creationId="{F59F0133-61C8-9270-B71D-F3BFB59026D1}"/>
          </ac:spMkLst>
        </pc:spChg>
        <pc:cxnChg chg="del">
          <ac:chgData name="Fukui Shin" userId="6902ee70c48ce296" providerId="LiveId" clId="{1780F885-070D-3D48-910B-DE0CB6E10D95}" dt="2022-05-05T13:50:19.236" v="1807" actId="478"/>
          <ac:cxnSpMkLst>
            <pc:docMk/>
            <pc:sldMk cId="1377384996" sldId="262"/>
            <ac:cxnSpMk id="15" creationId="{0D05B1D9-A116-2F70-47EC-A887B3C93C30}"/>
          </ac:cxnSpMkLst>
        </pc:cxnChg>
        <pc:cxnChg chg="add mod">
          <ac:chgData name="Fukui Shin" userId="6902ee70c48ce296" providerId="LiveId" clId="{1780F885-070D-3D48-910B-DE0CB6E10D95}" dt="2022-05-05T13:51:19.152" v="1825" actId="14100"/>
          <ac:cxnSpMkLst>
            <pc:docMk/>
            <pc:sldMk cId="1377384996" sldId="262"/>
            <ac:cxnSpMk id="16" creationId="{509685BE-4BF3-FB5F-865E-DCC7C5D41A3B}"/>
          </ac:cxnSpMkLst>
        </pc:cxnChg>
        <pc:cxnChg chg="del">
          <ac:chgData name="Fukui Shin" userId="6902ee70c48ce296" providerId="LiveId" clId="{1780F885-070D-3D48-910B-DE0CB6E10D95}" dt="2022-05-05T13:50:19.236" v="1807" actId="478"/>
          <ac:cxnSpMkLst>
            <pc:docMk/>
            <pc:sldMk cId="1377384996" sldId="262"/>
            <ac:cxnSpMk id="18" creationId="{33221F04-598F-B2EC-BB8E-7D8870BEB275}"/>
          </ac:cxnSpMkLst>
        </pc:cxnChg>
      </pc:sldChg>
      <pc:sldChg chg="modSp new mod">
        <pc:chgData name="Fukui Shin" userId="6902ee70c48ce296" providerId="LiveId" clId="{1780F885-070D-3D48-910B-DE0CB6E10D95}" dt="2022-05-05T14:22:45.219" v="2557" actId="20577"/>
        <pc:sldMkLst>
          <pc:docMk/>
          <pc:sldMk cId="3450340285" sldId="263"/>
        </pc:sldMkLst>
        <pc:spChg chg="mod">
          <ac:chgData name="Fukui Shin" userId="6902ee70c48ce296" providerId="LiveId" clId="{1780F885-070D-3D48-910B-DE0CB6E10D95}" dt="2022-05-05T14:22:45.219" v="2557" actId="20577"/>
          <ac:spMkLst>
            <pc:docMk/>
            <pc:sldMk cId="3450340285" sldId="263"/>
            <ac:spMk id="2" creationId="{EB871119-A628-74FD-A6AE-3F3AC2BBBE07}"/>
          </ac:spMkLst>
        </pc:spChg>
        <pc:spChg chg="mod">
          <ac:chgData name="Fukui Shin" userId="6902ee70c48ce296" providerId="LiveId" clId="{1780F885-070D-3D48-910B-DE0CB6E10D95}" dt="2022-05-05T14:07:04.441" v="2509" actId="20577"/>
          <ac:spMkLst>
            <pc:docMk/>
            <pc:sldMk cId="3450340285" sldId="263"/>
            <ac:spMk id="3" creationId="{0B75B0C4-54A2-9C40-237A-3F2516F93A41}"/>
          </ac:spMkLst>
        </pc:spChg>
      </pc:sldChg>
      <pc:sldChg chg="addSp delSp modSp add mod">
        <pc:chgData name="Fukui Shin" userId="6902ee70c48ce296" providerId="LiveId" clId="{1780F885-070D-3D48-910B-DE0CB6E10D95}" dt="2022-05-05T13:57:12.041" v="2126" actId="1076"/>
        <pc:sldMkLst>
          <pc:docMk/>
          <pc:sldMk cId="3720778161" sldId="264"/>
        </pc:sldMkLst>
        <pc:spChg chg="mod">
          <ac:chgData name="Fukui Shin" userId="6902ee70c48ce296" providerId="LiveId" clId="{1780F885-070D-3D48-910B-DE0CB6E10D95}" dt="2022-05-05T13:54:08.875" v="1901" actId="1076"/>
          <ac:spMkLst>
            <pc:docMk/>
            <pc:sldMk cId="3720778161" sldId="264"/>
            <ac:spMk id="4" creationId="{D371E133-147A-F720-073E-A57E8CC46DE0}"/>
          </ac:spMkLst>
        </pc:spChg>
        <pc:spChg chg="mod">
          <ac:chgData name="Fukui Shin" userId="6902ee70c48ce296" providerId="LiveId" clId="{1780F885-070D-3D48-910B-DE0CB6E10D95}" dt="2022-05-05T13:54:08.875" v="1901" actId="1076"/>
          <ac:spMkLst>
            <pc:docMk/>
            <pc:sldMk cId="3720778161" sldId="264"/>
            <ac:spMk id="5" creationId="{5E3FFD7C-469B-BCAD-8F33-71EBD720CCD4}"/>
          </ac:spMkLst>
        </pc:spChg>
        <pc:spChg chg="mod">
          <ac:chgData name="Fukui Shin" userId="6902ee70c48ce296" providerId="LiveId" clId="{1780F885-070D-3D48-910B-DE0CB6E10D95}" dt="2022-05-05T13:54:08.875" v="1901" actId="1076"/>
          <ac:spMkLst>
            <pc:docMk/>
            <pc:sldMk cId="3720778161" sldId="264"/>
            <ac:spMk id="6" creationId="{A39EA214-6EF6-7AFD-E1D9-02A33EF43B8F}"/>
          </ac:spMkLst>
        </pc:spChg>
        <pc:spChg chg="mod">
          <ac:chgData name="Fukui Shin" userId="6902ee70c48ce296" providerId="LiveId" clId="{1780F885-070D-3D48-910B-DE0CB6E10D95}" dt="2022-05-05T13:54:08.875" v="1901" actId="1076"/>
          <ac:spMkLst>
            <pc:docMk/>
            <pc:sldMk cId="3720778161" sldId="264"/>
            <ac:spMk id="7" creationId="{484C4715-1BDA-0FA3-02AB-35FD748AD08C}"/>
          </ac:spMkLst>
        </pc:spChg>
        <pc:spChg chg="add del mod">
          <ac:chgData name="Fukui Shin" userId="6902ee70c48ce296" providerId="LiveId" clId="{1780F885-070D-3D48-910B-DE0CB6E10D95}" dt="2022-05-05T13:52:14.590" v="1837" actId="767"/>
          <ac:spMkLst>
            <pc:docMk/>
            <pc:sldMk cId="3720778161" sldId="264"/>
            <ac:spMk id="9" creationId="{FEA3DBCA-A784-6F86-D9FF-9347B7AC29AE}"/>
          </ac:spMkLst>
        </pc:spChg>
        <pc:spChg chg="add del mod">
          <ac:chgData name="Fukui Shin" userId="6902ee70c48ce296" providerId="LiveId" clId="{1780F885-070D-3D48-910B-DE0CB6E10D95}" dt="2022-05-05T13:52:24.951" v="1841" actId="767"/>
          <ac:spMkLst>
            <pc:docMk/>
            <pc:sldMk cId="3720778161" sldId="264"/>
            <ac:spMk id="10" creationId="{C9F959CF-6ED7-0403-EF6A-DA0B726C317F}"/>
          </ac:spMkLst>
        </pc:spChg>
        <pc:spChg chg="mod">
          <ac:chgData name="Fukui Shin" userId="6902ee70c48ce296" providerId="LiveId" clId="{1780F885-070D-3D48-910B-DE0CB6E10D95}" dt="2022-05-05T13:54:08.875" v="1901" actId="1076"/>
          <ac:spMkLst>
            <pc:docMk/>
            <pc:sldMk cId="3720778161" sldId="264"/>
            <ac:spMk id="11" creationId="{F890FF50-837D-4BD2-5511-3FCA15EF8D9D}"/>
          </ac:spMkLst>
        </pc:spChg>
        <pc:spChg chg="mod">
          <ac:chgData name="Fukui Shin" userId="6902ee70c48ce296" providerId="LiveId" clId="{1780F885-070D-3D48-910B-DE0CB6E10D95}" dt="2022-05-05T13:54:08.875" v="1901" actId="1076"/>
          <ac:spMkLst>
            <pc:docMk/>
            <pc:sldMk cId="3720778161" sldId="264"/>
            <ac:spMk id="14" creationId="{F59F0133-61C8-9270-B71D-F3BFB59026D1}"/>
          </ac:spMkLst>
        </pc:spChg>
        <pc:spChg chg="add mod">
          <ac:chgData name="Fukui Shin" userId="6902ee70c48ce296" providerId="LiveId" clId="{1780F885-070D-3D48-910B-DE0CB6E10D95}" dt="2022-05-05T13:54:08.875" v="1901" actId="1076"/>
          <ac:spMkLst>
            <pc:docMk/>
            <pc:sldMk cId="3720778161" sldId="264"/>
            <ac:spMk id="15" creationId="{915B0E84-4451-005E-1A3D-C551D81A348D}"/>
          </ac:spMkLst>
        </pc:spChg>
        <pc:spChg chg="add mod">
          <ac:chgData name="Fukui Shin" userId="6902ee70c48ce296" providerId="LiveId" clId="{1780F885-070D-3D48-910B-DE0CB6E10D95}" dt="2022-05-05T13:54:08.875" v="1901" actId="1076"/>
          <ac:spMkLst>
            <pc:docMk/>
            <pc:sldMk cId="3720778161" sldId="264"/>
            <ac:spMk id="17" creationId="{A358548F-583B-D67D-D8CE-91F765B2BBA9}"/>
          </ac:spMkLst>
        </pc:spChg>
        <pc:spChg chg="add mod">
          <ac:chgData name="Fukui Shin" userId="6902ee70c48ce296" providerId="LiveId" clId="{1780F885-070D-3D48-910B-DE0CB6E10D95}" dt="2022-05-05T13:54:08.875" v="1901" actId="1076"/>
          <ac:spMkLst>
            <pc:docMk/>
            <pc:sldMk cId="3720778161" sldId="264"/>
            <ac:spMk id="18" creationId="{24057345-1A14-043A-9F8E-02CEC3FE1198}"/>
          </ac:spMkLst>
        </pc:spChg>
        <pc:spChg chg="add mod">
          <ac:chgData name="Fukui Shin" userId="6902ee70c48ce296" providerId="LiveId" clId="{1780F885-070D-3D48-910B-DE0CB6E10D95}" dt="2022-05-05T13:54:08.875" v="1901" actId="1076"/>
          <ac:spMkLst>
            <pc:docMk/>
            <pc:sldMk cId="3720778161" sldId="264"/>
            <ac:spMk id="19" creationId="{8FF0CDD7-B27F-A108-6FD4-3C2274726468}"/>
          </ac:spMkLst>
        </pc:spChg>
        <pc:spChg chg="add mod">
          <ac:chgData name="Fukui Shin" userId="6902ee70c48ce296" providerId="LiveId" clId="{1780F885-070D-3D48-910B-DE0CB6E10D95}" dt="2022-05-05T13:54:08.875" v="1901" actId="1076"/>
          <ac:spMkLst>
            <pc:docMk/>
            <pc:sldMk cId="3720778161" sldId="264"/>
            <ac:spMk id="20" creationId="{D8568E72-B66B-E1E1-8BE0-EC2F38CDE882}"/>
          </ac:spMkLst>
        </pc:spChg>
        <pc:spChg chg="add mod">
          <ac:chgData name="Fukui Shin" userId="6902ee70c48ce296" providerId="LiveId" clId="{1780F885-070D-3D48-910B-DE0CB6E10D95}" dt="2022-05-05T13:54:08.875" v="1901" actId="1076"/>
          <ac:spMkLst>
            <pc:docMk/>
            <pc:sldMk cId="3720778161" sldId="264"/>
            <ac:spMk id="24" creationId="{E7DFC18E-73BE-4C23-77EB-C3D5E4015D13}"/>
          </ac:spMkLst>
        </pc:spChg>
        <pc:spChg chg="add mod">
          <ac:chgData name="Fukui Shin" userId="6902ee70c48ce296" providerId="LiveId" clId="{1780F885-070D-3D48-910B-DE0CB6E10D95}" dt="2022-05-05T13:54:08.875" v="1901" actId="1076"/>
          <ac:spMkLst>
            <pc:docMk/>
            <pc:sldMk cId="3720778161" sldId="264"/>
            <ac:spMk id="26" creationId="{9816B186-7EAD-14EC-D6D3-50FCCB2B7773}"/>
          </ac:spMkLst>
        </pc:spChg>
        <pc:spChg chg="add mod">
          <ac:chgData name="Fukui Shin" userId="6902ee70c48ce296" providerId="LiveId" clId="{1780F885-070D-3D48-910B-DE0CB6E10D95}" dt="2022-05-05T13:54:08.875" v="1901" actId="1076"/>
          <ac:spMkLst>
            <pc:docMk/>
            <pc:sldMk cId="3720778161" sldId="264"/>
            <ac:spMk id="27" creationId="{1A9EF611-3277-3D0C-9BF0-DEC727CD7BC1}"/>
          </ac:spMkLst>
        </pc:spChg>
        <pc:spChg chg="add mod">
          <ac:chgData name="Fukui Shin" userId="6902ee70c48ce296" providerId="LiveId" clId="{1780F885-070D-3D48-910B-DE0CB6E10D95}" dt="2022-05-05T13:54:08.875" v="1901" actId="1076"/>
          <ac:spMkLst>
            <pc:docMk/>
            <pc:sldMk cId="3720778161" sldId="264"/>
            <ac:spMk id="28" creationId="{E6FC3C51-6F0D-C074-0083-36F57DE7B549}"/>
          </ac:spMkLst>
        </pc:spChg>
        <pc:spChg chg="add mod">
          <ac:chgData name="Fukui Shin" userId="6902ee70c48ce296" providerId="LiveId" clId="{1780F885-070D-3D48-910B-DE0CB6E10D95}" dt="2022-05-05T13:54:08.875" v="1901" actId="1076"/>
          <ac:spMkLst>
            <pc:docMk/>
            <pc:sldMk cId="3720778161" sldId="264"/>
            <ac:spMk id="29" creationId="{F2003062-3123-2E58-D9C7-761B6AB092B3}"/>
          </ac:spMkLst>
        </pc:spChg>
        <pc:spChg chg="add mod">
          <ac:chgData name="Fukui Shin" userId="6902ee70c48ce296" providerId="LiveId" clId="{1780F885-070D-3D48-910B-DE0CB6E10D95}" dt="2022-05-05T13:54:08.875" v="1901" actId="1076"/>
          <ac:spMkLst>
            <pc:docMk/>
            <pc:sldMk cId="3720778161" sldId="264"/>
            <ac:spMk id="30" creationId="{4D9A1066-D0B7-9AA8-3320-8CA9800F83A7}"/>
          </ac:spMkLst>
        </pc:spChg>
        <pc:spChg chg="add mod">
          <ac:chgData name="Fukui Shin" userId="6902ee70c48ce296" providerId="LiveId" clId="{1780F885-070D-3D48-910B-DE0CB6E10D95}" dt="2022-05-05T13:54:08.875" v="1901" actId="1076"/>
          <ac:spMkLst>
            <pc:docMk/>
            <pc:sldMk cId="3720778161" sldId="264"/>
            <ac:spMk id="33" creationId="{EAD15A60-BCC1-5FC5-47CC-A6BBE3DE083A}"/>
          </ac:spMkLst>
        </pc:spChg>
        <pc:spChg chg="add mod">
          <ac:chgData name="Fukui Shin" userId="6902ee70c48ce296" providerId="LiveId" clId="{1780F885-070D-3D48-910B-DE0CB6E10D95}" dt="2022-05-05T13:54:08.875" v="1901" actId="1076"/>
          <ac:spMkLst>
            <pc:docMk/>
            <pc:sldMk cId="3720778161" sldId="264"/>
            <ac:spMk id="36" creationId="{880E0095-7FD0-A92E-0E4D-BE74B6C1CF5A}"/>
          </ac:spMkLst>
        </pc:spChg>
        <pc:spChg chg="add mod">
          <ac:chgData name="Fukui Shin" userId="6902ee70c48ce296" providerId="LiveId" clId="{1780F885-070D-3D48-910B-DE0CB6E10D95}" dt="2022-05-05T13:54:08.875" v="1901" actId="1076"/>
          <ac:spMkLst>
            <pc:docMk/>
            <pc:sldMk cId="3720778161" sldId="264"/>
            <ac:spMk id="37" creationId="{870F7A54-D5EB-B187-8FD1-5FFEFFB59168}"/>
          </ac:spMkLst>
        </pc:spChg>
        <pc:spChg chg="add mod">
          <ac:chgData name="Fukui Shin" userId="6902ee70c48ce296" providerId="LiveId" clId="{1780F885-070D-3D48-910B-DE0CB6E10D95}" dt="2022-05-05T13:54:08.875" v="1901" actId="1076"/>
          <ac:spMkLst>
            <pc:docMk/>
            <pc:sldMk cId="3720778161" sldId="264"/>
            <ac:spMk id="38" creationId="{A55C2D23-4763-64F7-86A0-6E7333781B35}"/>
          </ac:spMkLst>
        </pc:spChg>
        <pc:spChg chg="add mod">
          <ac:chgData name="Fukui Shin" userId="6902ee70c48ce296" providerId="LiveId" clId="{1780F885-070D-3D48-910B-DE0CB6E10D95}" dt="2022-05-05T13:54:08.875" v="1901" actId="1076"/>
          <ac:spMkLst>
            <pc:docMk/>
            <pc:sldMk cId="3720778161" sldId="264"/>
            <ac:spMk id="39" creationId="{798EB983-1CE6-53E2-757E-CDB0275D71D6}"/>
          </ac:spMkLst>
        </pc:spChg>
        <pc:spChg chg="add mod">
          <ac:chgData name="Fukui Shin" userId="6902ee70c48ce296" providerId="LiveId" clId="{1780F885-070D-3D48-910B-DE0CB6E10D95}" dt="2022-05-05T13:54:08.875" v="1901" actId="1076"/>
          <ac:spMkLst>
            <pc:docMk/>
            <pc:sldMk cId="3720778161" sldId="264"/>
            <ac:spMk id="40" creationId="{E0AE8B32-5683-A3B3-BCC9-E254BAF46147}"/>
          </ac:spMkLst>
        </pc:spChg>
        <pc:spChg chg="add mod">
          <ac:chgData name="Fukui Shin" userId="6902ee70c48ce296" providerId="LiveId" clId="{1780F885-070D-3D48-910B-DE0CB6E10D95}" dt="2022-05-05T13:54:08.875" v="1901" actId="1076"/>
          <ac:spMkLst>
            <pc:docMk/>
            <pc:sldMk cId="3720778161" sldId="264"/>
            <ac:spMk id="43" creationId="{A91E539A-35AA-3BA1-131C-F1E97D6775C7}"/>
          </ac:spMkLst>
        </pc:spChg>
        <pc:spChg chg="add del mod">
          <ac:chgData name="Fukui Shin" userId="6902ee70c48ce296" providerId="LiveId" clId="{1780F885-070D-3D48-910B-DE0CB6E10D95}" dt="2022-05-05T13:52:49.040" v="1848"/>
          <ac:spMkLst>
            <pc:docMk/>
            <pc:sldMk cId="3720778161" sldId="264"/>
            <ac:spMk id="45" creationId="{FE4739C0-56AF-19A1-0365-207E0AA272EB}"/>
          </ac:spMkLst>
        </pc:spChg>
        <pc:spChg chg="add del mod">
          <ac:chgData name="Fukui Shin" userId="6902ee70c48ce296" providerId="LiveId" clId="{1780F885-070D-3D48-910B-DE0CB6E10D95}" dt="2022-05-05T13:52:49.040" v="1848"/>
          <ac:spMkLst>
            <pc:docMk/>
            <pc:sldMk cId="3720778161" sldId="264"/>
            <ac:spMk id="46" creationId="{57D1FF27-3C16-E368-3735-12CB9C2D5DD1}"/>
          </ac:spMkLst>
        </pc:spChg>
        <pc:spChg chg="add del mod">
          <ac:chgData name="Fukui Shin" userId="6902ee70c48ce296" providerId="LiveId" clId="{1780F885-070D-3D48-910B-DE0CB6E10D95}" dt="2022-05-05T13:52:49.040" v="1848"/>
          <ac:spMkLst>
            <pc:docMk/>
            <pc:sldMk cId="3720778161" sldId="264"/>
            <ac:spMk id="47" creationId="{54079BE4-371C-D6DF-9704-1CD45C02CD6F}"/>
          </ac:spMkLst>
        </pc:spChg>
        <pc:spChg chg="add del mod">
          <ac:chgData name="Fukui Shin" userId="6902ee70c48ce296" providerId="LiveId" clId="{1780F885-070D-3D48-910B-DE0CB6E10D95}" dt="2022-05-05T13:52:49.040" v="1848"/>
          <ac:spMkLst>
            <pc:docMk/>
            <pc:sldMk cId="3720778161" sldId="264"/>
            <ac:spMk id="48" creationId="{6042B48F-4031-593D-9741-EC038181326A}"/>
          </ac:spMkLst>
        </pc:spChg>
        <pc:spChg chg="add del mod">
          <ac:chgData name="Fukui Shin" userId="6902ee70c48ce296" providerId="LiveId" clId="{1780F885-070D-3D48-910B-DE0CB6E10D95}" dt="2022-05-05T13:52:49.040" v="1848"/>
          <ac:spMkLst>
            <pc:docMk/>
            <pc:sldMk cId="3720778161" sldId="264"/>
            <ac:spMk id="49" creationId="{099A80A1-D914-F997-8846-233716A0E021}"/>
          </ac:spMkLst>
        </pc:spChg>
        <pc:spChg chg="add del mod">
          <ac:chgData name="Fukui Shin" userId="6902ee70c48ce296" providerId="LiveId" clId="{1780F885-070D-3D48-910B-DE0CB6E10D95}" dt="2022-05-05T13:52:49.040" v="1848"/>
          <ac:spMkLst>
            <pc:docMk/>
            <pc:sldMk cId="3720778161" sldId="264"/>
            <ac:spMk id="52" creationId="{33DCCD0E-80A1-E19D-03DF-E0655E5EB5E6}"/>
          </ac:spMkLst>
        </pc:spChg>
        <pc:spChg chg="add mod">
          <ac:chgData name="Fukui Shin" userId="6902ee70c48ce296" providerId="LiveId" clId="{1780F885-070D-3D48-910B-DE0CB6E10D95}" dt="2022-05-05T13:57:12.041" v="2126" actId="1076"/>
          <ac:spMkLst>
            <pc:docMk/>
            <pc:sldMk cId="3720778161" sldId="264"/>
            <ac:spMk id="65" creationId="{93F8136A-EB53-509A-361E-4D070D053366}"/>
          </ac:spMkLst>
        </pc:spChg>
        <pc:spChg chg="add del mod">
          <ac:chgData name="Fukui Shin" userId="6902ee70c48ce296" providerId="LiveId" clId="{1780F885-070D-3D48-910B-DE0CB6E10D95}" dt="2022-05-05T13:54:04.498" v="1900"/>
          <ac:spMkLst>
            <pc:docMk/>
            <pc:sldMk cId="3720778161" sldId="264"/>
            <ac:spMk id="66" creationId="{D264CB89-675C-784D-243F-01B1173039AB}"/>
          </ac:spMkLst>
        </pc:spChg>
        <pc:spChg chg="add mod">
          <ac:chgData name="Fukui Shin" userId="6902ee70c48ce296" providerId="LiveId" clId="{1780F885-070D-3D48-910B-DE0CB6E10D95}" dt="2022-05-05T13:54:48.533" v="1957" actId="122"/>
          <ac:spMkLst>
            <pc:docMk/>
            <pc:sldMk cId="3720778161" sldId="264"/>
            <ac:spMk id="68" creationId="{3BDF2648-0BDF-29B8-60AF-7D10293B3F07}"/>
          </ac:spMkLst>
        </pc:spChg>
        <pc:spChg chg="add del mod">
          <ac:chgData name="Fukui Shin" userId="6902ee70c48ce296" providerId="LiveId" clId="{1780F885-070D-3D48-910B-DE0CB6E10D95}" dt="2022-05-05T13:54:52.452" v="1959" actId="478"/>
          <ac:spMkLst>
            <pc:docMk/>
            <pc:sldMk cId="3720778161" sldId="264"/>
            <ac:spMk id="69" creationId="{8819FEE3-929B-8DEF-31E1-C16AC4EE54E8}"/>
          </ac:spMkLst>
        </pc:spChg>
        <pc:spChg chg="add mod">
          <ac:chgData name="Fukui Shin" userId="6902ee70c48ce296" providerId="LiveId" clId="{1780F885-070D-3D48-910B-DE0CB6E10D95}" dt="2022-05-05T13:55:13.542" v="1999" actId="122"/>
          <ac:spMkLst>
            <pc:docMk/>
            <pc:sldMk cId="3720778161" sldId="264"/>
            <ac:spMk id="70" creationId="{88E379A7-5577-A305-EAA8-7523111AABC4}"/>
          </ac:spMkLst>
        </pc:spChg>
        <pc:spChg chg="add mod">
          <ac:chgData name="Fukui Shin" userId="6902ee70c48ce296" providerId="LiveId" clId="{1780F885-070D-3D48-910B-DE0CB6E10D95}" dt="2022-05-05T13:56:27.851" v="2079" actId="122"/>
          <ac:spMkLst>
            <pc:docMk/>
            <pc:sldMk cId="3720778161" sldId="264"/>
            <ac:spMk id="71" creationId="{BE1CCE3B-CCDC-112A-5BBC-6E76F5939CA2}"/>
          </ac:spMkLst>
        </pc:spChg>
        <pc:cxnChg chg="mod">
          <ac:chgData name="Fukui Shin" userId="6902ee70c48ce296" providerId="LiveId" clId="{1780F885-070D-3D48-910B-DE0CB6E10D95}" dt="2022-05-05T13:54:08.875" v="1901" actId="1076"/>
          <ac:cxnSpMkLst>
            <pc:docMk/>
            <pc:sldMk cId="3720778161" sldId="264"/>
            <ac:cxnSpMk id="13" creationId="{1A1BE247-0A92-8241-31A8-658B6C1A6EB6}"/>
          </ac:cxnSpMkLst>
        </pc:cxnChg>
        <pc:cxnChg chg="mod">
          <ac:chgData name="Fukui Shin" userId="6902ee70c48ce296" providerId="LiveId" clId="{1780F885-070D-3D48-910B-DE0CB6E10D95}" dt="2022-05-05T13:54:08.875" v="1901" actId="1076"/>
          <ac:cxnSpMkLst>
            <pc:docMk/>
            <pc:sldMk cId="3720778161" sldId="264"/>
            <ac:cxnSpMk id="16" creationId="{509685BE-4BF3-FB5F-865E-DCC7C5D41A3B}"/>
          </ac:cxnSpMkLst>
        </pc:cxnChg>
        <pc:cxnChg chg="add mod">
          <ac:chgData name="Fukui Shin" userId="6902ee70c48ce296" providerId="LiveId" clId="{1780F885-070D-3D48-910B-DE0CB6E10D95}" dt="2022-05-05T13:54:08.875" v="1901" actId="1076"/>
          <ac:cxnSpMkLst>
            <pc:docMk/>
            <pc:sldMk cId="3720778161" sldId="264"/>
            <ac:cxnSpMk id="21" creationId="{957A63B4-4652-D4BF-EA26-78A35CBAE098}"/>
          </ac:cxnSpMkLst>
        </pc:cxnChg>
        <pc:cxnChg chg="add mod">
          <ac:chgData name="Fukui Shin" userId="6902ee70c48ce296" providerId="LiveId" clId="{1780F885-070D-3D48-910B-DE0CB6E10D95}" dt="2022-05-05T13:54:08.875" v="1901" actId="1076"/>
          <ac:cxnSpMkLst>
            <pc:docMk/>
            <pc:sldMk cId="3720778161" sldId="264"/>
            <ac:cxnSpMk id="22" creationId="{892ECF55-F73C-481F-55E5-F98E1B5E61A8}"/>
          </ac:cxnSpMkLst>
        </pc:cxnChg>
        <pc:cxnChg chg="mod">
          <ac:chgData name="Fukui Shin" userId="6902ee70c48ce296" providerId="LiveId" clId="{1780F885-070D-3D48-910B-DE0CB6E10D95}" dt="2022-05-05T13:54:08.875" v="1901" actId="1076"/>
          <ac:cxnSpMkLst>
            <pc:docMk/>
            <pc:sldMk cId="3720778161" sldId="264"/>
            <ac:cxnSpMk id="23" creationId="{AF495A04-2C45-4BCD-FD4F-F880B156766B}"/>
          </ac:cxnSpMkLst>
        </pc:cxnChg>
        <pc:cxnChg chg="add mod">
          <ac:chgData name="Fukui Shin" userId="6902ee70c48ce296" providerId="LiveId" clId="{1780F885-070D-3D48-910B-DE0CB6E10D95}" dt="2022-05-05T13:54:08.875" v="1901" actId="1076"/>
          <ac:cxnSpMkLst>
            <pc:docMk/>
            <pc:sldMk cId="3720778161" sldId="264"/>
            <ac:cxnSpMk id="25" creationId="{6E519964-757E-B442-E562-FFA3C7F24588}"/>
          </ac:cxnSpMkLst>
        </pc:cxnChg>
        <pc:cxnChg chg="add mod">
          <ac:chgData name="Fukui Shin" userId="6902ee70c48ce296" providerId="LiveId" clId="{1780F885-070D-3D48-910B-DE0CB6E10D95}" dt="2022-05-05T13:54:08.875" v="1901" actId="1076"/>
          <ac:cxnSpMkLst>
            <pc:docMk/>
            <pc:sldMk cId="3720778161" sldId="264"/>
            <ac:cxnSpMk id="31" creationId="{44C09F07-14E4-2ABF-EC0D-E9B8CA81FF4A}"/>
          </ac:cxnSpMkLst>
        </pc:cxnChg>
        <pc:cxnChg chg="add mod">
          <ac:chgData name="Fukui Shin" userId="6902ee70c48ce296" providerId="LiveId" clId="{1780F885-070D-3D48-910B-DE0CB6E10D95}" dt="2022-05-05T13:54:08.875" v="1901" actId="1076"/>
          <ac:cxnSpMkLst>
            <pc:docMk/>
            <pc:sldMk cId="3720778161" sldId="264"/>
            <ac:cxnSpMk id="32" creationId="{B22ECC0A-ED9A-8D35-6DB0-47B24FF3C03D}"/>
          </ac:cxnSpMkLst>
        </pc:cxnChg>
        <pc:cxnChg chg="add mod">
          <ac:chgData name="Fukui Shin" userId="6902ee70c48ce296" providerId="LiveId" clId="{1780F885-070D-3D48-910B-DE0CB6E10D95}" dt="2022-05-05T13:54:08.875" v="1901" actId="1076"/>
          <ac:cxnSpMkLst>
            <pc:docMk/>
            <pc:sldMk cId="3720778161" sldId="264"/>
            <ac:cxnSpMk id="34" creationId="{5A65F9C2-4520-701B-42B9-648D02302B2C}"/>
          </ac:cxnSpMkLst>
        </pc:cxnChg>
        <pc:cxnChg chg="add mod">
          <ac:chgData name="Fukui Shin" userId="6902ee70c48ce296" providerId="LiveId" clId="{1780F885-070D-3D48-910B-DE0CB6E10D95}" dt="2022-05-05T13:54:08.875" v="1901" actId="1076"/>
          <ac:cxnSpMkLst>
            <pc:docMk/>
            <pc:sldMk cId="3720778161" sldId="264"/>
            <ac:cxnSpMk id="41" creationId="{642352E9-7BA8-B01E-1AEC-79E52B33F640}"/>
          </ac:cxnSpMkLst>
        </pc:cxnChg>
        <pc:cxnChg chg="add mod">
          <ac:chgData name="Fukui Shin" userId="6902ee70c48ce296" providerId="LiveId" clId="{1780F885-070D-3D48-910B-DE0CB6E10D95}" dt="2022-05-05T13:54:08.875" v="1901" actId="1076"/>
          <ac:cxnSpMkLst>
            <pc:docMk/>
            <pc:sldMk cId="3720778161" sldId="264"/>
            <ac:cxnSpMk id="42" creationId="{5F49DCA4-6346-475E-9C51-234BC033056C}"/>
          </ac:cxnSpMkLst>
        </pc:cxnChg>
        <pc:cxnChg chg="add mod">
          <ac:chgData name="Fukui Shin" userId="6902ee70c48ce296" providerId="LiveId" clId="{1780F885-070D-3D48-910B-DE0CB6E10D95}" dt="2022-05-05T13:54:08.875" v="1901" actId="1076"/>
          <ac:cxnSpMkLst>
            <pc:docMk/>
            <pc:sldMk cId="3720778161" sldId="264"/>
            <ac:cxnSpMk id="44" creationId="{470D2E9F-F292-0244-232E-30E2ABF9B783}"/>
          </ac:cxnSpMkLst>
        </pc:cxnChg>
        <pc:cxnChg chg="add del mod">
          <ac:chgData name="Fukui Shin" userId="6902ee70c48ce296" providerId="LiveId" clId="{1780F885-070D-3D48-910B-DE0CB6E10D95}" dt="2022-05-05T13:52:49.040" v="1848"/>
          <ac:cxnSpMkLst>
            <pc:docMk/>
            <pc:sldMk cId="3720778161" sldId="264"/>
            <ac:cxnSpMk id="50" creationId="{8BB817F5-FD64-A74F-226F-D48F91ACDDB5}"/>
          </ac:cxnSpMkLst>
        </pc:cxnChg>
        <pc:cxnChg chg="add del mod">
          <ac:chgData name="Fukui Shin" userId="6902ee70c48ce296" providerId="LiveId" clId="{1780F885-070D-3D48-910B-DE0CB6E10D95}" dt="2022-05-05T13:52:49.040" v="1848"/>
          <ac:cxnSpMkLst>
            <pc:docMk/>
            <pc:sldMk cId="3720778161" sldId="264"/>
            <ac:cxnSpMk id="51" creationId="{A35E1904-F77F-2C44-BC7E-D52CF706CBCB}"/>
          </ac:cxnSpMkLst>
        </pc:cxnChg>
        <pc:cxnChg chg="add del mod">
          <ac:chgData name="Fukui Shin" userId="6902ee70c48ce296" providerId="LiveId" clId="{1780F885-070D-3D48-910B-DE0CB6E10D95}" dt="2022-05-05T13:52:49.040" v="1848"/>
          <ac:cxnSpMkLst>
            <pc:docMk/>
            <pc:sldMk cId="3720778161" sldId="264"/>
            <ac:cxnSpMk id="53" creationId="{0B4ADE74-7A18-6B6C-055D-49F983E5E827}"/>
          </ac:cxnSpMkLst>
        </pc:cxnChg>
        <pc:cxnChg chg="add mod">
          <ac:chgData name="Fukui Shin" userId="6902ee70c48ce296" providerId="LiveId" clId="{1780F885-070D-3D48-910B-DE0CB6E10D95}" dt="2022-05-05T13:54:08.875" v="1901" actId="1076"/>
          <ac:cxnSpMkLst>
            <pc:docMk/>
            <pc:sldMk cId="3720778161" sldId="264"/>
            <ac:cxnSpMk id="54" creationId="{C8555379-FCB9-BF60-0120-3AB1454E8689}"/>
          </ac:cxnSpMkLst>
        </pc:cxnChg>
        <pc:cxnChg chg="add mod">
          <ac:chgData name="Fukui Shin" userId="6902ee70c48ce296" providerId="LiveId" clId="{1780F885-070D-3D48-910B-DE0CB6E10D95}" dt="2022-05-05T13:54:08.875" v="1901" actId="1076"/>
          <ac:cxnSpMkLst>
            <pc:docMk/>
            <pc:sldMk cId="3720778161" sldId="264"/>
            <ac:cxnSpMk id="57" creationId="{4A8A7C15-633F-3846-F00E-AE7CC3B2ABD4}"/>
          </ac:cxnSpMkLst>
        </pc:cxnChg>
        <pc:cxnChg chg="add mod">
          <ac:chgData name="Fukui Shin" userId="6902ee70c48ce296" providerId="LiveId" clId="{1780F885-070D-3D48-910B-DE0CB6E10D95}" dt="2022-05-05T13:54:08.875" v="1901" actId="1076"/>
          <ac:cxnSpMkLst>
            <pc:docMk/>
            <pc:sldMk cId="3720778161" sldId="264"/>
            <ac:cxnSpMk id="61" creationId="{9EBCDF51-337C-6354-BDA7-A2A158AFB6CD}"/>
          </ac:cxnSpMkLst>
        </pc:cxnChg>
        <pc:cxnChg chg="add del mod">
          <ac:chgData name="Fukui Shin" userId="6902ee70c48ce296" providerId="LiveId" clId="{1780F885-070D-3D48-910B-DE0CB6E10D95}" dt="2022-05-05T13:54:18.001" v="1904"/>
          <ac:cxnSpMkLst>
            <pc:docMk/>
            <pc:sldMk cId="3720778161" sldId="264"/>
            <ac:cxnSpMk id="67" creationId="{13D98AD3-B658-8E8E-17BD-A6E0B553712F}"/>
          </ac:cxnSpMkLst>
        </pc:cxnChg>
      </pc:sldChg>
      <pc:sldChg chg="addSp delSp modSp add mod">
        <pc:chgData name="Fukui Shin" userId="6902ee70c48ce296" providerId="LiveId" clId="{1780F885-070D-3D48-910B-DE0CB6E10D95}" dt="2022-05-05T15:46:13.445" v="2628" actId="1076"/>
        <pc:sldMkLst>
          <pc:docMk/>
          <pc:sldMk cId="3614119831" sldId="265"/>
        </pc:sldMkLst>
        <pc:spChg chg="add mod">
          <ac:chgData name="Fukui Shin" userId="6902ee70c48ce296" providerId="LiveId" clId="{1780F885-070D-3D48-910B-DE0CB6E10D95}" dt="2022-05-05T13:57:43.095" v="2144" actId="1076"/>
          <ac:spMkLst>
            <pc:docMk/>
            <pc:sldMk cId="3614119831" sldId="265"/>
            <ac:spMk id="8" creationId="{BACC7FD3-6E37-2ECA-C259-00A95E71214F}"/>
          </ac:spMkLst>
        </pc:spChg>
        <pc:spChg chg="add del mod">
          <ac:chgData name="Fukui Shin" userId="6902ee70c48ce296" providerId="LiveId" clId="{1780F885-070D-3D48-910B-DE0CB6E10D95}" dt="2022-05-05T14:00:57.334" v="2231"/>
          <ac:spMkLst>
            <pc:docMk/>
            <pc:sldMk cId="3614119831" sldId="265"/>
            <ac:spMk id="9" creationId="{F52C3C77-5215-4003-B9EA-710C014FD6E0}"/>
          </ac:spMkLst>
        </pc:spChg>
        <pc:spChg chg="add mod">
          <ac:chgData name="Fukui Shin" userId="6902ee70c48ce296" providerId="LiveId" clId="{1780F885-070D-3D48-910B-DE0CB6E10D95}" dt="2022-05-05T13:58:27.861" v="2179" actId="1076"/>
          <ac:spMkLst>
            <pc:docMk/>
            <pc:sldMk cId="3614119831" sldId="265"/>
            <ac:spMk id="48" creationId="{76C16FDB-98C9-928F-E25C-C4CC2B1753CC}"/>
          </ac:spMkLst>
        </pc:spChg>
        <pc:spChg chg="add mod">
          <ac:chgData name="Fukui Shin" userId="6902ee70c48ce296" providerId="LiveId" clId="{1780F885-070D-3D48-910B-DE0CB6E10D95}" dt="2022-05-05T13:58:51.361" v="2205" actId="1076"/>
          <ac:spMkLst>
            <pc:docMk/>
            <pc:sldMk cId="3614119831" sldId="265"/>
            <ac:spMk id="50" creationId="{D2A4DDDB-B8BD-618C-99D2-6E5D9335448D}"/>
          </ac:spMkLst>
        </pc:spChg>
        <pc:spChg chg="add mod">
          <ac:chgData name="Fukui Shin" userId="6902ee70c48ce296" providerId="LiveId" clId="{1780F885-070D-3D48-910B-DE0CB6E10D95}" dt="2022-05-05T13:59:04.622" v="2229" actId="20577"/>
          <ac:spMkLst>
            <pc:docMk/>
            <pc:sldMk cId="3614119831" sldId="265"/>
            <ac:spMk id="51" creationId="{7208963A-4433-D345-BC53-25D89355AFC2}"/>
          </ac:spMkLst>
        </pc:spChg>
        <pc:spChg chg="mod">
          <ac:chgData name="Fukui Shin" userId="6902ee70c48ce296" providerId="LiveId" clId="{1780F885-070D-3D48-910B-DE0CB6E10D95}" dt="2022-05-05T15:46:13.445" v="2628" actId="1076"/>
          <ac:spMkLst>
            <pc:docMk/>
            <pc:sldMk cId="3614119831" sldId="265"/>
            <ac:spMk id="71" creationId="{BE1CCE3B-CCDC-112A-5BBC-6E76F5939CA2}"/>
          </ac:spMkLst>
        </pc:spChg>
      </pc:sldChg>
      <pc:sldChg chg="modSp new mod">
        <pc:chgData name="Fukui Shin" userId="6902ee70c48ce296" providerId="LiveId" clId="{1780F885-070D-3D48-910B-DE0CB6E10D95}" dt="2022-05-05T14:23:19.723" v="2611" actId="20577"/>
        <pc:sldMkLst>
          <pc:docMk/>
          <pc:sldMk cId="4095002614" sldId="266"/>
        </pc:sldMkLst>
        <pc:spChg chg="mod">
          <ac:chgData name="Fukui Shin" userId="6902ee70c48ce296" providerId="LiveId" clId="{1780F885-070D-3D48-910B-DE0CB6E10D95}" dt="2022-05-05T14:23:19.723" v="2611" actId="20577"/>
          <ac:spMkLst>
            <pc:docMk/>
            <pc:sldMk cId="4095002614" sldId="266"/>
            <ac:spMk id="2" creationId="{DD442166-6A61-6CC8-9B7C-AC9FAD94A6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E1977-3402-1DE6-0B05-5CAE03F4EA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4A4E6-9D5C-325E-5AAE-B888C6693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AC3E987-BA13-A4AE-E396-B16239DCB08E}"/>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5" name="フッター プレースホルダー 4">
            <a:extLst>
              <a:ext uri="{FF2B5EF4-FFF2-40B4-BE49-F238E27FC236}">
                <a16:creationId xmlns:a16="http://schemas.microsoft.com/office/drawing/2014/main" id="{94141614-6651-BA23-AEF4-E49F3497AD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0F54C2-ABB2-E302-889D-AD6E04450B7C}"/>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9558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FE469-F62D-F911-14CE-7789A4B986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3816B-D58B-24C9-33D0-3ACE2BED257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1A2BAB-CD45-3730-F4AA-AB3D3D0BC267}"/>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5" name="フッター プレースホルダー 4">
            <a:extLst>
              <a:ext uri="{FF2B5EF4-FFF2-40B4-BE49-F238E27FC236}">
                <a16:creationId xmlns:a16="http://schemas.microsoft.com/office/drawing/2014/main" id="{AA68F40F-4E68-3CBD-A2F8-5C91D2A11F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2963C8-A155-0E23-A205-A8FE6A8E7D06}"/>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79645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BD1759D-3B8B-4299-E571-4EA008733C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8B3C5C-EB1E-0334-8A37-7F681D9BBD3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48A04F-4269-D4BD-916F-C5F30AEC3A4C}"/>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5" name="フッター プレースホルダー 4">
            <a:extLst>
              <a:ext uri="{FF2B5EF4-FFF2-40B4-BE49-F238E27FC236}">
                <a16:creationId xmlns:a16="http://schemas.microsoft.com/office/drawing/2014/main" id="{818BB519-4EEF-C9B7-E547-3A2D141991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D0F640-8003-CD0E-D076-40CC4B11DBCD}"/>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07217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6F827-B008-2AEB-B08A-70FC83C52B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DC08CE-AA9D-96C6-D946-B70796BFE5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FD3C10-34A9-D85A-9336-DB0EB3477EEC}"/>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5" name="フッター プレースホルダー 4">
            <a:extLst>
              <a:ext uri="{FF2B5EF4-FFF2-40B4-BE49-F238E27FC236}">
                <a16:creationId xmlns:a16="http://schemas.microsoft.com/office/drawing/2014/main" id="{B674B89E-F21E-3B37-65A7-5462A7B5FF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011658-ED94-D2A3-C18D-184B28C1E994}"/>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54574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04719-B4A6-1574-A85B-E4777B23FAB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C62444-99D9-90E4-5978-41F38538B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4B269E-B982-E10C-DEBD-8B2BB4749521}"/>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5" name="フッター プレースホルダー 4">
            <a:extLst>
              <a:ext uri="{FF2B5EF4-FFF2-40B4-BE49-F238E27FC236}">
                <a16:creationId xmlns:a16="http://schemas.microsoft.com/office/drawing/2014/main" id="{5BF7FB42-1865-0D08-3F73-D0E4606B20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BAB430-8982-C7F2-1795-3881004742CF}"/>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16090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C4898-1E9F-72AF-F9AE-5DA5162DA0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8676E7-BD31-1921-13ED-BA4849D880B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873B36D-FEEC-7344-767B-BAA9E931490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FFA24F-0C64-79F6-E634-C9DF37A3A266}"/>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6" name="フッター プレースホルダー 5">
            <a:extLst>
              <a:ext uri="{FF2B5EF4-FFF2-40B4-BE49-F238E27FC236}">
                <a16:creationId xmlns:a16="http://schemas.microsoft.com/office/drawing/2014/main" id="{7FA4982F-DBD3-A078-08C2-EBDAE30774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34F9F5-40D6-3197-1A56-91B85FE45944}"/>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0004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D8728-E0D2-CEDF-E2AC-E9591F7E119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71099E-5149-0709-7A92-427383D1D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E679D9F-4941-1C30-1C03-26D76FBE6AC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F12A9D1-0321-1C62-85C1-47CD6209B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DB5E18B-EECD-6B08-B316-3D772D8750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697D2AF-93A7-8B70-3A1A-D459D74D07B7}"/>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8" name="フッター プレースホルダー 7">
            <a:extLst>
              <a:ext uri="{FF2B5EF4-FFF2-40B4-BE49-F238E27FC236}">
                <a16:creationId xmlns:a16="http://schemas.microsoft.com/office/drawing/2014/main" id="{C57C1D48-49F5-9705-5C2E-8EE93417EB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98FDC3D-F5E0-9469-7A3D-47FB162D8702}"/>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6183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09054-FAD4-2423-E362-F5FFDE5F7F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CD431F2-C20E-7E58-1F56-2AF1BF0281D2}"/>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4" name="フッター プレースホルダー 3">
            <a:extLst>
              <a:ext uri="{FF2B5EF4-FFF2-40B4-BE49-F238E27FC236}">
                <a16:creationId xmlns:a16="http://schemas.microsoft.com/office/drawing/2014/main" id="{27A1AA71-644C-D767-B492-E0D7C172BC5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9F6EAE-10F3-6334-E96C-94461EB8B151}"/>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35411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EB80E2-B919-106B-327A-DEFC62C1C441}"/>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3" name="フッター プレースホルダー 2">
            <a:extLst>
              <a:ext uri="{FF2B5EF4-FFF2-40B4-BE49-F238E27FC236}">
                <a16:creationId xmlns:a16="http://schemas.microsoft.com/office/drawing/2014/main" id="{C131B9C2-153B-6F40-27D4-E9998557AD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3A0254-AFEB-F53E-ECEE-9962FE739429}"/>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34482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0AA8A-FE63-6508-FAD6-708E2D6CE8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CBFE8B-033D-1B2D-7803-34C9F9DCF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2028C9-63E1-5713-2460-CF672DEB8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6471D3-1FA7-AA46-393F-5092E572BD97}"/>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6" name="フッター プレースホルダー 5">
            <a:extLst>
              <a:ext uri="{FF2B5EF4-FFF2-40B4-BE49-F238E27FC236}">
                <a16:creationId xmlns:a16="http://schemas.microsoft.com/office/drawing/2014/main" id="{29BCCA72-9581-295B-CBF3-99A43CDC18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4DF757-76A8-2DC8-2153-3CED8732DF50}"/>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52987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75882-BEC1-3F60-2210-6291673AD7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8F2E8D2-C6BB-BD97-5E34-95401F22E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7F50DB4-BE5C-AA25-76E4-941F8B41E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9B45ED-180B-6AF6-2E49-67608B07B652}"/>
              </a:ext>
            </a:extLst>
          </p:cNvPr>
          <p:cNvSpPr>
            <a:spLocks noGrp="1"/>
          </p:cNvSpPr>
          <p:nvPr>
            <p:ph type="dt" sz="half" idx="10"/>
          </p:nvPr>
        </p:nvSpPr>
        <p:spPr/>
        <p:txBody>
          <a:bodyPr/>
          <a:lstStyle/>
          <a:p>
            <a:fld id="{E8312FF4-FC21-C745-8C28-F5DA23327974}" type="datetimeFigureOut">
              <a:rPr kumimoji="1" lang="ja-JP" altLang="en-US" smtClean="0"/>
              <a:t>2022/5/5</a:t>
            </a:fld>
            <a:endParaRPr kumimoji="1" lang="ja-JP" altLang="en-US"/>
          </a:p>
        </p:txBody>
      </p:sp>
      <p:sp>
        <p:nvSpPr>
          <p:cNvPr id="6" name="フッター プレースホルダー 5">
            <a:extLst>
              <a:ext uri="{FF2B5EF4-FFF2-40B4-BE49-F238E27FC236}">
                <a16:creationId xmlns:a16="http://schemas.microsoft.com/office/drawing/2014/main" id="{43934E1D-E470-CC48-A5CA-E81E6996B3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2CD88D-839F-991F-18E8-C83F12986A7C}"/>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49260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3E4598-1E10-3C99-C6FF-658EF81AD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913AC7-C192-1060-FB7D-7CEBC73BB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D7D8B4-23C5-0D70-B5FD-B1B609705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12FF4-FC21-C745-8C28-F5DA23327974}" type="datetimeFigureOut">
              <a:rPr kumimoji="1" lang="ja-JP" altLang="en-US" smtClean="0"/>
              <a:t>2022/5/5</a:t>
            </a:fld>
            <a:endParaRPr kumimoji="1" lang="ja-JP" altLang="en-US"/>
          </a:p>
        </p:txBody>
      </p:sp>
      <p:sp>
        <p:nvSpPr>
          <p:cNvPr id="5" name="フッター プレースホルダー 4">
            <a:extLst>
              <a:ext uri="{FF2B5EF4-FFF2-40B4-BE49-F238E27FC236}">
                <a16:creationId xmlns:a16="http://schemas.microsoft.com/office/drawing/2014/main" id="{B669A6AB-ED1E-3F5A-4200-4EB1571C5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4EF1697-E04C-8935-2B77-508157DFA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81757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D0464-6C01-1C73-6133-092618C68C50}"/>
              </a:ext>
            </a:extLst>
          </p:cNvPr>
          <p:cNvSpPr>
            <a:spLocks noGrp="1"/>
          </p:cNvSpPr>
          <p:nvPr>
            <p:ph type="ctrTitle"/>
          </p:nvPr>
        </p:nvSpPr>
        <p:spPr/>
        <p:txBody>
          <a:bodyPr/>
          <a:lstStyle/>
          <a:p>
            <a:r>
              <a:rPr lang="en-US" altLang="ja-JP" dirty="0"/>
              <a:t>R</a:t>
            </a:r>
            <a:r>
              <a:rPr lang="ja-JP" altLang="en-US"/>
              <a:t>初心者講座第</a:t>
            </a:r>
            <a:r>
              <a:rPr lang="en-US" altLang="ja-JP" dirty="0"/>
              <a:t>x</a:t>
            </a:r>
            <a:r>
              <a:rPr lang="ja-JP" altLang="en-US"/>
              <a:t>回</a:t>
            </a:r>
            <a:endParaRPr kumimoji="1" lang="ja-JP" altLang="en-US"/>
          </a:p>
        </p:txBody>
      </p:sp>
      <p:sp>
        <p:nvSpPr>
          <p:cNvPr id="3" name="字幕 2">
            <a:extLst>
              <a:ext uri="{FF2B5EF4-FFF2-40B4-BE49-F238E27FC236}">
                <a16:creationId xmlns:a16="http://schemas.microsoft.com/office/drawing/2014/main" id="{08C48DD9-9779-F9CF-9F18-94382C49C849}"/>
              </a:ext>
            </a:extLst>
          </p:cNvPr>
          <p:cNvSpPr>
            <a:spLocks noGrp="1"/>
          </p:cNvSpPr>
          <p:nvPr>
            <p:ph type="subTitle" idx="1"/>
          </p:nvPr>
        </p:nvSpPr>
        <p:spPr/>
        <p:txBody>
          <a:bodyPr/>
          <a:lstStyle/>
          <a:p>
            <a:r>
              <a:rPr lang="ja-JP" altLang="en-US"/>
              <a:t>多変量解析</a:t>
            </a:r>
            <a:r>
              <a:rPr lang="en-US" altLang="ja-JP" dirty="0"/>
              <a:t>2</a:t>
            </a:r>
            <a:r>
              <a:rPr lang="ja-JP" altLang="en-US"/>
              <a:t>：階層的クラスター分析</a:t>
            </a:r>
          </a:p>
        </p:txBody>
      </p:sp>
    </p:spTree>
    <p:extLst>
      <p:ext uri="{BB962C8B-B14F-4D97-AF65-F5344CB8AC3E}">
        <p14:creationId xmlns:p14="http://schemas.microsoft.com/office/powerpoint/2010/main" val="9705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クラスター分析</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p:txBody>
          <a:bodyPr>
            <a:normAutofit/>
          </a:bodyPr>
          <a:lstStyle/>
          <a:p>
            <a:r>
              <a:rPr lang="ja-JP" altLang="en-US"/>
              <a:t>多くの変数の分布パターンからレコード同士の類似度</a:t>
            </a:r>
            <a:r>
              <a:rPr kumimoji="1" lang="ja-JP" altLang="en-US"/>
              <a:t>を算出し、似たものを寄せ集めて分類すること目的とする．</a:t>
            </a:r>
            <a:endParaRPr lang="en-US" altLang="ja-JP" dirty="0"/>
          </a:p>
          <a:p>
            <a:pPr marL="0" indent="0">
              <a:buNone/>
            </a:pPr>
            <a:endParaRPr kumimoji="1" lang="en-US" altLang="ja-JP" dirty="0"/>
          </a:p>
          <a:p>
            <a:r>
              <a:rPr lang="ja-JP" altLang="en-US"/>
              <a:t>データから</a:t>
            </a:r>
            <a:r>
              <a:rPr kumimoji="1" lang="ja-JP" altLang="en-US"/>
              <a:t>分類することで大まかに集団の性質についての見通しが立てられる．</a:t>
            </a:r>
            <a:endParaRPr kumimoji="1" lang="en-US" altLang="ja-JP" dirty="0"/>
          </a:p>
          <a:p>
            <a:endParaRPr lang="en-US" altLang="ja-JP" dirty="0"/>
          </a:p>
          <a:p>
            <a:r>
              <a:rPr kumimoji="1" lang="en-US" altLang="ja-JP" dirty="0"/>
              <a:t>2</a:t>
            </a:r>
            <a:r>
              <a:rPr kumimoji="1" lang="ja-JP" altLang="en-US"/>
              <a:t>つのアプローチ；</a:t>
            </a:r>
            <a:endParaRPr lang="en-US" altLang="ja-JP" dirty="0"/>
          </a:p>
          <a:p>
            <a:pPr lvl="1"/>
            <a:r>
              <a:rPr kumimoji="1" lang="ja-JP" altLang="en-US"/>
              <a:t>階層的クラスター分析</a:t>
            </a:r>
            <a:endParaRPr kumimoji="1" lang="en-US" altLang="ja-JP" dirty="0"/>
          </a:p>
          <a:p>
            <a:pPr lvl="1"/>
            <a:r>
              <a:rPr lang="ja-JP" altLang="en-US"/>
              <a:t>非階層的クラスター分析 </a:t>
            </a:r>
            <a:r>
              <a:rPr lang="en-US" altLang="ja-JP" dirty="0"/>
              <a:t>(k-means</a:t>
            </a:r>
            <a:r>
              <a:rPr lang="ja-JP" altLang="en-US"/>
              <a:t>法</a:t>
            </a:r>
            <a:r>
              <a:rPr lang="en-US" altLang="ja-JP" dirty="0"/>
              <a:t>)</a:t>
            </a:r>
            <a:endParaRPr kumimoji="1" lang="en-US" altLang="ja-JP" dirty="0"/>
          </a:p>
          <a:p>
            <a:endParaRPr kumimoji="1" lang="en-US" altLang="ja-JP" dirty="0"/>
          </a:p>
        </p:txBody>
      </p:sp>
    </p:spTree>
    <p:extLst>
      <p:ext uri="{BB962C8B-B14F-4D97-AF65-F5344CB8AC3E}">
        <p14:creationId xmlns:p14="http://schemas.microsoft.com/office/powerpoint/2010/main" val="375854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94667-BAB9-314E-84DB-902B5636114D}"/>
              </a:ext>
            </a:extLst>
          </p:cNvPr>
          <p:cNvSpPr>
            <a:spLocks noGrp="1"/>
          </p:cNvSpPr>
          <p:nvPr>
            <p:ph type="title"/>
          </p:nvPr>
        </p:nvSpPr>
        <p:spPr/>
        <p:txBody>
          <a:bodyPr/>
          <a:lstStyle/>
          <a:p>
            <a:r>
              <a:rPr lang="ja-JP" altLang="en-US"/>
              <a:t>類似具合を距離で表し数値化する</a:t>
            </a:r>
            <a:endParaRPr kumimoji="1" lang="ja-JP" altLang="en-US"/>
          </a:p>
        </p:txBody>
      </p:sp>
      <p:sp>
        <p:nvSpPr>
          <p:cNvPr id="3" name="コンテンツ プレースホルダー 2">
            <a:extLst>
              <a:ext uri="{FF2B5EF4-FFF2-40B4-BE49-F238E27FC236}">
                <a16:creationId xmlns:a16="http://schemas.microsoft.com/office/drawing/2014/main" id="{BCC5647C-EE56-FE44-BA8F-D282D7DF964F}"/>
              </a:ext>
            </a:extLst>
          </p:cNvPr>
          <p:cNvSpPr>
            <a:spLocks noGrp="1"/>
          </p:cNvSpPr>
          <p:nvPr>
            <p:ph idx="1"/>
          </p:nvPr>
        </p:nvSpPr>
        <p:spPr/>
        <p:txBody>
          <a:bodyPr/>
          <a:lstStyle/>
          <a:p>
            <a:r>
              <a:rPr kumimoji="1" lang="ja-JP" altLang="en-US"/>
              <a:t>観測変数の値が近ければ、お互い似た性質を持つと考える．</a:t>
            </a:r>
            <a:endParaRPr kumimoji="1" lang="en-US" altLang="ja-JP" dirty="0"/>
          </a:p>
          <a:p>
            <a:pPr lvl="1"/>
            <a:r>
              <a:rPr lang="ja-JP" altLang="en-US"/>
              <a:t>レコード</a:t>
            </a:r>
            <a:r>
              <a:rPr lang="en-US" altLang="ja-JP" dirty="0"/>
              <a:t>a</a:t>
            </a:r>
            <a:r>
              <a:rPr lang="ja-JP" altLang="en-US"/>
              <a:t>、</a:t>
            </a:r>
            <a:r>
              <a:rPr lang="en-US" altLang="ja-JP" dirty="0"/>
              <a:t>b</a:t>
            </a:r>
            <a:r>
              <a:rPr lang="ja-JP" altLang="en-US"/>
              <a:t>、</a:t>
            </a:r>
            <a:r>
              <a:rPr lang="en-US" altLang="ja-JP" dirty="0"/>
              <a:t>c</a:t>
            </a:r>
            <a:r>
              <a:rPr lang="ja-JP" altLang="en-US"/>
              <a:t>のある観測変数</a:t>
            </a:r>
            <a:r>
              <a:rPr lang="en-US" altLang="ja-JP" dirty="0"/>
              <a:t>x</a:t>
            </a:r>
            <a:r>
              <a:rPr lang="ja-JP" altLang="en-US"/>
              <a:t>が</a:t>
            </a:r>
            <a:r>
              <a:rPr lang="en-US" altLang="ja-JP" dirty="0" err="1"/>
              <a:t>x</a:t>
            </a:r>
            <a:r>
              <a:rPr lang="en-US" altLang="ja-JP" baseline="-25000" dirty="0" err="1"/>
              <a:t>a</a:t>
            </a:r>
            <a:r>
              <a:rPr lang="en-US" altLang="ja-JP" dirty="0"/>
              <a:t>,</a:t>
            </a:r>
            <a:r>
              <a:rPr lang="ja-JP" altLang="en-US"/>
              <a:t> </a:t>
            </a:r>
            <a:r>
              <a:rPr lang="en-US" altLang="ja-JP" dirty="0" err="1"/>
              <a:t>x</a:t>
            </a:r>
            <a:r>
              <a:rPr lang="en-US" altLang="ja-JP" baseline="-25000" dirty="0" err="1"/>
              <a:t>b</a:t>
            </a:r>
            <a:r>
              <a:rPr lang="en-US" altLang="ja-JP" dirty="0"/>
              <a:t>, x</a:t>
            </a:r>
            <a:r>
              <a:rPr lang="en-US" altLang="ja-JP" baseline="-25000" dirty="0"/>
              <a:t>c</a:t>
            </a:r>
            <a:r>
              <a:rPr lang="ja-JP" altLang="en-US"/>
              <a:t>であれば、</a:t>
            </a:r>
            <a:r>
              <a:rPr lang="en-US" altLang="ja-JP" dirty="0" err="1"/>
              <a:t>a,b,c</a:t>
            </a:r>
            <a:r>
              <a:rPr lang="ja-JP" altLang="en-US"/>
              <a:t>それぞれの近さは</a:t>
            </a:r>
            <a:r>
              <a:rPr lang="en-US" altLang="ja-JP" dirty="0"/>
              <a:t>|</a:t>
            </a:r>
            <a:r>
              <a:rPr lang="en-US" altLang="ja-JP" dirty="0" err="1"/>
              <a:t>x</a:t>
            </a:r>
            <a:r>
              <a:rPr lang="en-US" altLang="ja-JP" baseline="-25000" dirty="0" err="1"/>
              <a:t>a</a:t>
            </a:r>
            <a:r>
              <a:rPr lang="en-US" altLang="ja-JP" dirty="0" err="1"/>
              <a:t>−x</a:t>
            </a:r>
            <a:r>
              <a:rPr lang="en-US" altLang="ja-JP" baseline="-25000" dirty="0" err="1"/>
              <a:t>b</a:t>
            </a:r>
            <a:r>
              <a:rPr lang="en-US" altLang="ja-JP" dirty="0"/>
              <a:t>|, |</a:t>
            </a:r>
            <a:r>
              <a:rPr lang="en-US" altLang="ja-JP" dirty="0" err="1"/>
              <a:t>x</a:t>
            </a:r>
            <a:r>
              <a:rPr lang="en-US" altLang="ja-JP" baseline="-25000" dirty="0" err="1"/>
              <a:t>b</a:t>
            </a:r>
            <a:r>
              <a:rPr lang="en-US" altLang="ja-JP" dirty="0"/>
              <a:t>−x</a:t>
            </a:r>
            <a:r>
              <a:rPr lang="en-US" altLang="ja-JP" baseline="-25000" dirty="0"/>
              <a:t>c</a:t>
            </a:r>
            <a:r>
              <a:rPr lang="en-US" altLang="ja-JP" dirty="0"/>
              <a:t>|, |x</a:t>
            </a:r>
            <a:r>
              <a:rPr lang="en-US" altLang="ja-JP" baseline="-25000" dirty="0"/>
              <a:t>c</a:t>
            </a:r>
            <a:r>
              <a:rPr lang="en-US" altLang="ja-JP" dirty="0"/>
              <a:t>−</a:t>
            </a:r>
            <a:r>
              <a:rPr lang="en-US" altLang="ja-JP" dirty="0" err="1"/>
              <a:t>x</a:t>
            </a:r>
            <a:r>
              <a:rPr lang="en-US" altLang="ja-JP" baseline="-25000" dirty="0" err="1"/>
              <a:t>a</a:t>
            </a:r>
            <a:r>
              <a:rPr lang="en-US" altLang="ja-JP" dirty="0"/>
              <a:t>|</a:t>
            </a:r>
            <a:r>
              <a:rPr lang="ja-JP" altLang="en-US"/>
              <a:t>を比較して決める．</a:t>
            </a:r>
            <a:endParaRPr kumimoji="1" lang="en-US" altLang="ja-JP" dirty="0"/>
          </a:p>
          <a:p>
            <a:endParaRPr lang="en-US" altLang="ja-JP" dirty="0"/>
          </a:p>
          <a:p>
            <a:r>
              <a:rPr kumimoji="1" lang="ja-JP" altLang="en-US"/>
              <a:t>観測変数が複数ある場合、ユークリッド距離を計算する．</a:t>
            </a:r>
            <a:endParaRPr kumimoji="1" lang="en-US" altLang="ja-JP" dirty="0"/>
          </a:p>
          <a:p>
            <a:pPr lvl="1"/>
            <a:r>
              <a:rPr lang="en-US" altLang="ja-JP" dirty="0"/>
              <a:t>2</a:t>
            </a:r>
            <a:r>
              <a:rPr lang="ja-JP" altLang="en-US"/>
              <a:t>変数</a:t>
            </a:r>
            <a:r>
              <a:rPr lang="en-US" altLang="ja-JP" dirty="0"/>
              <a:t>(</a:t>
            </a:r>
            <a:r>
              <a:rPr lang="en-US" altLang="ja-JP" dirty="0" err="1"/>
              <a:t>x,y</a:t>
            </a:r>
            <a:r>
              <a:rPr lang="en-US" altLang="ja-JP" dirty="0"/>
              <a:t>)</a:t>
            </a:r>
            <a:r>
              <a:rPr lang="ja-JP" altLang="en-US"/>
              <a:t>ある場合、レコード</a:t>
            </a:r>
            <a:r>
              <a:rPr lang="en-US" altLang="ja-JP" dirty="0"/>
              <a:t>a</a:t>
            </a:r>
            <a:r>
              <a:rPr lang="ja-JP" altLang="en-US"/>
              <a:t>と</a:t>
            </a:r>
            <a:r>
              <a:rPr lang="en-US" altLang="ja-JP" dirty="0"/>
              <a:t>b</a:t>
            </a:r>
            <a:r>
              <a:rPr lang="ja-JP" altLang="en-US"/>
              <a:t>の近さは</a:t>
            </a:r>
            <a:r>
              <a:rPr lang="en-US" altLang="ja-JP" dirty="0"/>
              <a:t> sqrt[(</a:t>
            </a:r>
            <a:r>
              <a:rPr lang="en-US" altLang="ja-JP" dirty="0" err="1"/>
              <a:t>x</a:t>
            </a:r>
            <a:r>
              <a:rPr lang="en-US" altLang="ja-JP" baseline="-25000" dirty="0" err="1"/>
              <a:t>a</a:t>
            </a:r>
            <a:r>
              <a:rPr lang="en-US" altLang="ja-JP" dirty="0" err="1"/>
              <a:t>−x</a:t>
            </a:r>
            <a:r>
              <a:rPr lang="en-US" altLang="ja-JP" baseline="-25000" dirty="0" err="1"/>
              <a:t>b</a:t>
            </a:r>
            <a:r>
              <a:rPr lang="en-US" altLang="ja-JP" dirty="0"/>
              <a:t>)</a:t>
            </a:r>
            <a:r>
              <a:rPr lang="en-US" altLang="ja-JP" baseline="30000" dirty="0"/>
              <a:t>2</a:t>
            </a:r>
            <a:r>
              <a:rPr lang="en-US" altLang="ja-JP" dirty="0"/>
              <a:t>+ (</a:t>
            </a:r>
            <a:r>
              <a:rPr lang="en-US" altLang="ja-JP" dirty="0" err="1"/>
              <a:t>y</a:t>
            </a:r>
            <a:r>
              <a:rPr lang="en-US" altLang="ja-JP" baseline="-25000" dirty="0" err="1"/>
              <a:t>a</a:t>
            </a:r>
            <a:r>
              <a:rPr lang="en-US" altLang="ja-JP" dirty="0" err="1"/>
              <a:t>−y</a:t>
            </a:r>
            <a:r>
              <a:rPr lang="en-US" altLang="ja-JP" baseline="-25000" dirty="0" err="1"/>
              <a:t>b</a:t>
            </a:r>
            <a:r>
              <a:rPr lang="en-US" altLang="ja-JP" dirty="0"/>
              <a:t>)</a:t>
            </a:r>
            <a:r>
              <a:rPr lang="en-US" altLang="ja-JP" baseline="30000" dirty="0"/>
              <a:t>2</a:t>
            </a:r>
            <a:r>
              <a:rPr lang="en-US" altLang="ja-JP" dirty="0"/>
              <a:t>]</a:t>
            </a:r>
            <a:r>
              <a:rPr lang="ja-JP" altLang="en-US"/>
              <a:t>で表される．</a:t>
            </a:r>
            <a:endParaRPr lang="en-US" altLang="ja-JP" dirty="0"/>
          </a:p>
          <a:p>
            <a:endParaRPr kumimoji="1" lang="ja-JP" altLang="en-US"/>
          </a:p>
        </p:txBody>
      </p:sp>
      <p:sp>
        <p:nvSpPr>
          <p:cNvPr id="4" name="直角三角形 3">
            <a:extLst>
              <a:ext uri="{FF2B5EF4-FFF2-40B4-BE49-F238E27FC236}">
                <a16:creationId xmlns:a16="http://schemas.microsoft.com/office/drawing/2014/main" id="{48C0963F-E99C-A179-4111-312268CC0DE8}"/>
              </a:ext>
            </a:extLst>
          </p:cNvPr>
          <p:cNvSpPr/>
          <p:nvPr/>
        </p:nvSpPr>
        <p:spPr>
          <a:xfrm>
            <a:off x="4382220" y="4537492"/>
            <a:ext cx="4830792" cy="1380676"/>
          </a:xfrm>
          <a:prstGeom prst="rtTriangl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FEDA00DF-2F2A-5B10-BCFF-F6EDA381688D}"/>
              </a:ext>
            </a:extLst>
          </p:cNvPr>
          <p:cNvSpPr/>
          <p:nvPr/>
        </p:nvSpPr>
        <p:spPr>
          <a:xfrm>
            <a:off x="3709359" y="4537492"/>
            <a:ext cx="448574" cy="1380676"/>
          </a:xfrm>
          <a:prstGeom prst="leftBrace">
            <a:avLst>
              <a:gd name="adj1" fmla="val 39102"/>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038E4970-6290-4B3E-B5E4-C79543F60D1E}"/>
              </a:ext>
            </a:extLst>
          </p:cNvPr>
          <p:cNvSpPr/>
          <p:nvPr/>
        </p:nvSpPr>
        <p:spPr>
          <a:xfrm rot="16200000">
            <a:off x="6573329" y="3861996"/>
            <a:ext cx="448574" cy="4830792"/>
          </a:xfrm>
          <a:prstGeom prst="leftBrace">
            <a:avLst>
              <a:gd name="adj1" fmla="val 39102"/>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F8067D-114C-30A2-CE85-57EF11A751E4}"/>
              </a:ext>
            </a:extLst>
          </p:cNvPr>
          <p:cNvSpPr txBox="1"/>
          <p:nvPr/>
        </p:nvSpPr>
        <p:spPr>
          <a:xfrm>
            <a:off x="6418054" y="6402403"/>
            <a:ext cx="817853" cy="369332"/>
          </a:xfrm>
          <a:prstGeom prst="rect">
            <a:avLst/>
          </a:prstGeom>
          <a:noFill/>
        </p:spPr>
        <p:txBody>
          <a:bodyPr wrap="none" rtlCol="0">
            <a:spAutoFit/>
          </a:bodyPr>
          <a:lstStyle/>
          <a:p>
            <a:r>
              <a:rPr kumimoji="1" lang="en-US" altLang="ja-JP" dirty="0" err="1"/>
              <a:t>x</a:t>
            </a:r>
            <a:r>
              <a:rPr kumimoji="1" lang="en-US" altLang="ja-JP" baseline="-25000" dirty="0" err="1"/>
              <a:t>a</a:t>
            </a:r>
            <a:r>
              <a:rPr kumimoji="1" lang="en-US" altLang="ja-JP" dirty="0"/>
              <a:t> - </a:t>
            </a:r>
            <a:r>
              <a:rPr kumimoji="1" lang="en-US" altLang="ja-JP" dirty="0" err="1"/>
              <a:t>x</a:t>
            </a:r>
            <a:r>
              <a:rPr kumimoji="1" lang="en-US" altLang="ja-JP" baseline="-25000" dirty="0" err="1"/>
              <a:t>b</a:t>
            </a:r>
            <a:endParaRPr kumimoji="1" lang="ja-JP" altLang="en-US" baseline="-25000"/>
          </a:p>
        </p:txBody>
      </p:sp>
      <p:sp>
        <p:nvSpPr>
          <p:cNvPr id="8" name="テキスト ボックス 7">
            <a:extLst>
              <a:ext uri="{FF2B5EF4-FFF2-40B4-BE49-F238E27FC236}">
                <a16:creationId xmlns:a16="http://schemas.microsoft.com/office/drawing/2014/main" id="{3F143BC7-B23F-94A3-C9E2-C1EC414FA5E8}"/>
              </a:ext>
            </a:extLst>
          </p:cNvPr>
          <p:cNvSpPr txBox="1"/>
          <p:nvPr/>
        </p:nvSpPr>
        <p:spPr>
          <a:xfrm>
            <a:off x="2888300" y="5043164"/>
            <a:ext cx="821059" cy="369332"/>
          </a:xfrm>
          <a:prstGeom prst="rect">
            <a:avLst/>
          </a:prstGeom>
          <a:noFill/>
        </p:spPr>
        <p:txBody>
          <a:bodyPr wrap="none" rtlCol="0">
            <a:spAutoFit/>
          </a:bodyPr>
          <a:lstStyle/>
          <a:p>
            <a:r>
              <a:rPr kumimoji="1" lang="en-US" altLang="ja-JP" dirty="0" err="1"/>
              <a:t>y</a:t>
            </a:r>
            <a:r>
              <a:rPr kumimoji="1" lang="en-US" altLang="ja-JP" baseline="-25000" dirty="0" err="1"/>
              <a:t>a</a:t>
            </a:r>
            <a:r>
              <a:rPr kumimoji="1" lang="en-US" altLang="ja-JP" dirty="0"/>
              <a:t> - </a:t>
            </a:r>
            <a:r>
              <a:rPr kumimoji="1" lang="en-US" altLang="ja-JP" dirty="0" err="1"/>
              <a:t>y</a:t>
            </a:r>
            <a:r>
              <a:rPr kumimoji="1" lang="en-US" altLang="ja-JP" baseline="-25000" dirty="0" err="1"/>
              <a:t>b</a:t>
            </a:r>
            <a:endParaRPr kumimoji="1" lang="ja-JP" altLang="en-US" baseline="-25000"/>
          </a:p>
        </p:txBody>
      </p:sp>
    </p:spTree>
    <p:extLst>
      <p:ext uri="{BB962C8B-B14F-4D97-AF65-F5344CB8AC3E}">
        <p14:creationId xmlns:p14="http://schemas.microsoft.com/office/powerpoint/2010/main" val="284435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の距離が一番近かったとする．</a:t>
            </a:r>
            <a:endParaRPr kumimoji="1" lang="en-US" altLang="ja-JP" dirty="0"/>
          </a:p>
          <a:p>
            <a:endParaRPr lang="en-US" altLang="ja-JP" dirty="0"/>
          </a:p>
          <a:p>
            <a:r>
              <a:rPr kumimoji="1" lang="ja-JP" altLang="en-US"/>
              <a:t>では次に近い距離を持つのは？</a:t>
            </a:r>
            <a:r>
              <a:rPr kumimoji="1" lang="en-US" altLang="ja-JP" dirty="0"/>
              <a:t>c</a:t>
            </a:r>
            <a:r>
              <a:rPr lang="en-US" altLang="ja-JP" dirty="0"/>
              <a:t>-</a:t>
            </a:r>
            <a:r>
              <a:rPr kumimoji="1" lang="en-US" altLang="ja-JP" dirty="0"/>
              <a:t>d</a:t>
            </a:r>
            <a:r>
              <a:rPr kumimoji="1" lang="ja-JP" altLang="en-US"/>
              <a:t>間の距離と、何を比較する？（緑線の距離はどう計算する？）</a:t>
            </a:r>
            <a:endParaRPr kumimoji="1" lang="en-US" altLang="ja-JP" dirty="0"/>
          </a:p>
          <a:p>
            <a:pPr lvl="1"/>
            <a:r>
              <a:rPr lang="en-US" altLang="ja-JP" dirty="0"/>
              <a:t>c</a:t>
            </a:r>
            <a:r>
              <a:rPr lang="ja-JP" altLang="en-US"/>
              <a:t>と</a:t>
            </a:r>
            <a:r>
              <a:rPr lang="en-US" altLang="ja-JP" dirty="0" err="1"/>
              <a:t>a,b</a:t>
            </a:r>
            <a:r>
              <a:rPr lang="ja-JP" altLang="en-US"/>
              <a:t>の間の距離として、近そうな</a:t>
            </a:r>
            <a:r>
              <a:rPr lang="en-US" altLang="ja-JP" dirty="0"/>
              <a:t>a-c</a:t>
            </a:r>
            <a:r>
              <a:rPr lang="ja-JP" altLang="en-US"/>
              <a:t>間をとる場合、</a:t>
            </a:r>
            <a:r>
              <a:rPr lang="en-US" altLang="ja-JP" dirty="0"/>
              <a:t>a-c, a-b</a:t>
            </a:r>
            <a:r>
              <a:rPr lang="ja-JP" altLang="en-US"/>
              <a:t>間の平均をとる場合、遠そうな</a:t>
            </a:r>
            <a:r>
              <a:rPr lang="en-US" altLang="ja-JP" dirty="0"/>
              <a:t>a-b</a:t>
            </a:r>
            <a:r>
              <a:rPr lang="ja-JP" altLang="en-US"/>
              <a:t>間をとる場合などが考えられる．</a:t>
            </a:r>
            <a:endParaRPr kumimoji="1" lang="ja-JP" altLang="en-US"/>
          </a:p>
        </p:txBody>
      </p:sp>
      <p:sp>
        <p:nvSpPr>
          <p:cNvPr id="4" name="円/楕円 3">
            <a:extLst>
              <a:ext uri="{FF2B5EF4-FFF2-40B4-BE49-F238E27FC236}">
                <a16:creationId xmlns:a16="http://schemas.microsoft.com/office/drawing/2014/main" id="{D371E133-147A-F720-073E-A57E8CC46DE0}"/>
              </a:ext>
            </a:extLst>
          </p:cNvPr>
          <p:cNvSpPr/>
          <p:nvPr/>
        </p:nvSpPr>
        <p:spPr>
          <a:xfrm>
            <a:off x="17445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379622" y="480862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221833" y="4808620"/>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3541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1632285" y="5666871"/>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1628275" y="4934951"/>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D05B1D9-A116-2F70-47EC-A887B3C93C30}"/>
              </a:ext>
            </a:extLst>
          </p:cNvPr>
          <p:cNvCxnSpPr>
            <a:cxnSpLocks/>
          </p:cNvCxnSpPr>
          <p:nvPr/>
        </p:nvCxnSpPr>
        <p:spPr>
          <a:xfrm flipV="1">
            <a:off x="2187743" y="5024281"/>
            <a:ext cx="71092" cy="64259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3221F04-598F-B2EC-BB8E-7D8870BEB275}"/>
              </a:ext>
            </a:extLst>
          </p:cNvPr>
          <p:cNvCxnSpPr>
            <a:cxnSpLocks/>
          </p:cNvCxnSpPr>
          <p:nvPr/>
        </p:nvCxnSpPr>
        <p:spPr>
          <a:xfrm flipH="1" flipV="1">
            <a:off x="1521447" y="5024281"/>
            <a:ext cx="613705" cy="64259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1997243" y="5871410"/>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6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の距離が一番近く、つぎに</a:t>
            </a:r>
            <a:r>
              <a:rPr kumimoji="1" lang="en-US" altLang="ja-JP" dirty="0"/>
              <a:t>c</a:t>
            </a:r>
            <a:r>
              <a:rPr kumimoji="1" lang="ja-JP" altLang="en-US"/>
              <a:t>と</a:t>
            </a:r>
            <a:r>
              <a:rPr kumimoji="1" lang="en-US" altLang="ja-JP" dirty="0"/>
              <a:t>d</a:t>
            </a:r>
            <a:r>
              <a:rPr kumimoji="1" lang="ja-JP" altLang="en-US"/>
              <a:t>が近かったとする．</a:t>
            </a:r>
            <a:endParaRPr kumimoji="1" lang="en-US" altLang="ja-JP" dirty="0"/>
          </a:p>
          <a:p>
            <a:endParaRPr lang="en-US" altLang="ja-JP" dirty="0"/>
          </a:p>
          <a:p>
            <a:r>
              <a:rPr kumimoji="1" lang="ja-JP" altLang="en-US"/>
              <a:t>では次に近い距離を持つのは？何を比較する？</a:t>
            </a:r>
            <a:endParaRPr kumimoji="1" lang="en-US" altLang="ja-JP" dirty="0"/>
          </a:p>
        </p:txBody>
      </p:sp>
      <p:sp>
        <p:nvSpPr>
          <p:cNvPr id="4" name="円/楕円 3">
            <a:extLst>
              <a:ext uri="{FF2B5EF4-FFF2-40B4-BE49-F238E27FC236}">
                <a16:creationId xmlns:a16="http://schemas.microsoft.com/office/drawing/2014/main" id="{D371E133-147A-F720-073E-A57E8CC46DE0}"/>
              </a:ext>
            </a:extLst>
          </p:cNvPr>
          <p:cNvSpPr/>
          <p:nvPr/>
        </p:nvSpPr>
        <p:spPr>
          <a:xfrm>
            <a:off x="17445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379622" y="480862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221833" y="4808620"/>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3541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1632285" y="5666871"/>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1628275" y="4934951"/>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1997243" y="5871410"/>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a:extLst>
              <a:ext uri="{FF2B5EF4-FFF2-40B4-BE49-F238E27FC236}">
                <a16:creationId xmlns:a16="http://schemas.microsoft.com/office/drawing/2014/main" id="{F59F0133-61C8-9270-B71D-F3BFB59026D1}"/>
              </a:ext>
            </a:extLst>
          </p:cNvPr>
          <p:cNvSpPr/>
          <p:nvPr/>
        </p:nvSpPr>
        <p:spPr>
          <a:xfrm>
            <a:off x="1268331" y="4735425"/>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09685BE-4BF3-FB5F-865E-DCC7C5D41A3B}"/>
              </a:ext>
            </a:extLst>
          </p:cNvPr>
          <p:cNvCxnSpPr>
            <a:cxnSpLocks/>
            <a:stCxn id="11" idx="0"/>
            <a:endCxn id="14" idx="2"/>
          </p:cNvCxnSpPr>
          <p:nvPr/>
        </p:nvCxnSpPr>
        <p:spPr>
          <a:xfrm flipH="1" flipV="1">
            <a:off x="1895478" y="5144500"/>
            <a:ext cx="292265" cy="52237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8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の距離が一番近く、つぎに</a:t>
            </a:r>
            <a:r>
              <a:rPr kumimoji="1" lang="en-US" altLang="ja-JP" dirty="0"/>
              <a:t>c</a:t>
            </a:r>
            <a:r>
              <a:rPr kumimoji="1" lang="ja-JP" altLang="en-US"/>
              <a:t>と</a:t>
            </a:r>
            <a:r>
              <a:rPr kumimoji="1" lang="en-US" altLang="ja-JP" dirty="0"/>
              <a:t>d</a:t>
            </a:r>
            <a:r>
              <a:rPr kumimoji="1" lang="ja-JP" altLang="en-US"/>
              <a:t>が近かったとする．</a:t>
            </a:r>
            <a:endParaRPr kumimoji="1" lang="en-US" altLang="ja-JP" dirty="0"/>
          </a:p>
          <a:p>
            <a:endParaRPr lang="en-US" altLang="ja-JP" dirty="0"/>
          </a:p>
          <a:p>
            <a:r>
              <a:rPr kumimoji="1" lang="ja-JP" altLang="en-US"/>
              <a:t>では次に近い距離を持つのは？何を比較する？</a:t>
            </a:r>
            <a:endParaRPr kumimoji="1" lang="en-US" altLang="ja-JP" dirty="0"/>
          </a:p>
        </p:txBody>
      </p:sp>
      <p:sp>
        <p:nvSpPr>
          <p:cNvPr id="4" name="円/楕円 3">
            <a:extLst>
              <a:ext uri="{FF2B5EF4-FFF2-40B4-BE49-F238E27FC236}">
                <a16:creationId xmlns:a16="http://schemas.microsoft.com/office/drawing/2014/main" id="{D371E133-147A-F720-073E-A57E8CC46DE0}"/>
              </a:ext>
            </a:extLst>
          </p:cNvPr>
          <p:cNvSpPr/>
          <p:nvPr/>
        </p:nvSpPr>
        <p:spPr>
          <a:xfrm>
            <a:off x="21630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798096"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640307"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7726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2050759"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2046749"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2415717"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a:extLst>
              <a:ext uri="{FF2B5EF4-FFF2-40B4-BE49-F238E27FC236}">
                <a16:creationId xmlns:a16="http://schemas.microsoft.com/office/drawing/2014/main" id="{F59F0133-61C8-9270-B71D-F3BFB59026D1}"/>
              </a:ext>
            </a:extLst>
          </p:cNvPr>
          <p:cNvSpPr/>
          <p:nvPr/>
        </p:nvSpPr>
        <p:spPr>
          <a:xfrm>
            <a:off x="1686805"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09685BE-4BF3-FB5F-865E-DCC7C5D41A3B}"/>
              </a:ext>
            </a:extLst>
          </p:cNvPr>
          <p:cNvCxnSpPr>
            <a:cxnSpLocks/>
            <a:stCxn id="11" idx="0"/>
            <a:endCxn id="14" idx="2"/>
          </p:cNvCxnSpPr>
          <p:nvPr/>
        </p:nvCxnSpPr>
        <p:spPr>
          <a:xfrm flipH="1" flipV="1">
            <a:off x="2313952" y="5041313"/>
            <a:ext cx="292265" cy="52237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円/楕円 14">
            <a:extLst>
              <a:ext uri="{FF2B5EF4-FFF2-40B4-BE49-F238E27FC236}">
                <a16:creationId xmlns:a16="http://schemas.microsoft.com/office/drawing/2014/main" id="{915B0E84-4451-005E-1A3D-C551D81A348D}"/>
              </a:ext>
            </a:extLst>
          </p:cNvPr>
          <p:cNvSpPr/>
          <p:nvPr/>
        </p:nvSpPr>
        <p:spPr>
          <a:xfrm>
            <a:off x="46381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17" name="円/楕円 16">
            <a:extLst>
              <a:ext uri="{FF2B5EF4-FFF2-40B4-BE49-F238E27FC236}">
                <a16:creationId xmlns:a16="http://schemas.microsoft.com/office/drawing/2014/main" id="{A358548F-583B-D67D-D8CE-91F765B2BBA9}"/>
              </a:ext>
            </a:extLst>
          </p:cNvPr>
          <p:cNvSpPr/>
          <p:nvPr/>
        </p:nvSpPr>
        <p:spPr>
          <a:xfrm>
            <a:off x="4273215" y="4710446"/>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8" name="円/楕円 17">
            <a:extLst>
              <a:ext uri="{FF2B5EF4-FFF2-40B4-BE49-F238E27FC236}">
                <a16:creationId xmlns:a16="http://schemas.microsoft.com/office/drawing/2014/main" id="{24057345-1A14-043A-9F8E-02CEC3FE1198}"/>
              </a:ext>
            </a:extLst>
          </p:cNvPr>
          <p:cNvSpPr/>
          <p:nvPr/>
        </p:nvSpPr>
        <p:spPr>
          <a:xfrm>
            <a:off x="5115426" y="4710445"/>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19" name="円/楕円 18">
            <a:extLst>
              <a:ext uri="{FF2B5EF4-FFF2-40B4-BE49-F238E27FC236}">
                <a16:creationId xmlns:a16="http://schemas.microsoft.com/office/drawing/2014/main" id="{8FF0CDD7-B27F-A108-6FD4-3C2274726468}"/>
              </a:ext>
            </a:extLst>
          </p:cNvPr>
          <p:cNvSpPr/>
          <p:nvPr/>
        </p:nvSpPr>
        <p:spPr>
          <a:xfrm>
            <a:off x="52477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20" name="角丸四角形 19">
            <a:extLst>
              <a:ext uri="{FF2B5EF4-FFF2-40B4-BE49-F238E27FC236}">
                <a16:creationId xmlns:a16="http://schemas.microsoft.com/office/drawing/2014/main" id="{D8568E72-B66B-E1E1-8BE0-EC2F38CDE882}"/>
              </a:ext>
            </a:extLst>
          </p:cNvPr>
          <p:cNvSpPr/>
          <p:nvPr/>
        </p:nvSpPr>
        <p:spPr>
          <a:xfrm>
            <a:off x="4525878" y="5568696"/>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957A63B4-4652-D4BF-EA26-78A35CBAE098}"/>
              </a:ext>
            </a:extLst>
          </p:cNvPr>
          <p:cNvCxnSpPr>
            <a:cxnSpLocks/>
          </p:cNvCxnSpPr>
          <p:nvPr/>
        </p:nvCxnSpPr>
        <p:spPr>
          <a:xfrm>
            <a:off x="4521868" y="4836776"/>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92ECF55-F73C-481F-55E5-F98E1B5E61A8}"/>
              </a:ext>
            </a:extLst>
          </p:cNvPr>
          <p:cNvCxnSpPr>
            <a:cxnSpLocks/>
            <a:stCxn id="15" idx="6"/>
            <a:endCxn id="19" idx="2"/>
          </p:cNvCxnSpPr>
          <p:nvPr/>
        </p:nvCxnSpPr>
        <p:spPr>
          <a:xfrm>
            <a:off x="4890836" y="5773235"/>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角丸四角形 23">
            <a:extLst>
              <a:ext uri="{FF2B5EF4-FFF2-40B4-BE49-F238E27FC236}">
                <a16:creationId xmlns:a16="http://schemas.microsoft.com/office/drawing/2014/main" id="{E7DFC18E-73BE-4C23-77EB-C3D5E4015D13}"/>
              </a:ext>
            </a:extLst>
          </p:cNvPr>
          <p:cNvSpPr/>
          <p:nvPr/>
        </p:nvSpPr>
        <p:spPr>
          <a:xfrm>
            <a:off x="4161924" y="4637250"/>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6E519964-757E-B442-E562-FFA3C7F24588}"/>
              </a:ext>
            </a:extLst>
          </p:cNvPr>
          <p:cNvCxnSpPr>
            <a:cxnSpLocks/>
            <a:stCxn id="19" idx="0"/>
          </p:cNvCxnSpPr>
          <p:nvPr/>
        </p:nvCxnSpPr>
        <p:spPr>
          <a:xfrm flipH="1" flipV="1">
            <a:off x="5233489" y="4963108"/>
            <a:ext cx="140616"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9816B186-7EAD-14EC-D6D3-50FCCB2B7773}"/>
              </a:ext>
            </a:extLst>
          </p:cNvPr>
          <p:cNvSpPr/>
          <p:nvPr/>
        </p:nvSpPr>
        <p:spPr>
          <a:xfrm>
            <a:off x="67815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27" name="円/楕円 26">
            <a:extLst>
              <a:ext uri="{FF2B5EF4-FFF2-40B4-BE49-F238E27FC236}">
                <a16:creationId xmlns:a16="http://schemas.microsoft.com/office/drawing/2014/main" id="{1A9EF611-3277-3D0C-9BF0-DEC727CD7BC1}"/>
              </a:ext>
            </a:extLst>
          </p:cNvPr>
          <p:cNvSpPr/>
          <p:nvPr/>
        </p:nvSpPr>
        <p:spPr>
          <a:xfrm>
            <a:off x="6416591"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28" name="円/楕円 27">
            <a:extLst>
              <a:ext uri="{FF2B5EF4-FFF2-40B4-BE49-F238E27FC236}">
                <a16:creationId xmlns:a16="http://schemas.microsoft.com/office/drawing/2014/main" id="{E6FC3C51-6F0D-C074-0083-36F57DE7B549}"/>
              </a:ext>
            </a:extLst>
          </p:cNvPr>
          <p:cNvSpPr/>
          <p:nvPr/>
        </p:nvSpPr>
        <p:spPr>
          <a:xfrm>
            <a:off x="7258802"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29" name="円/楕円 28">
            <a:extLst>
              <a:ext uri="{FF2B5EF4-FFF2-40B4-BE49-F238E27FC236}">
                <a16:creationId xmlns:a16="http://schemas.microsoft.com/office/drawing/2014/main" id="{F2003062-3123-2E58-D9C7-761B6AB092B3}"/>
              </a:ext>
            </a:extLst>
          </p:cNvPr>
          <p:cNvSpPr/>
          <p:nvPr/>
        </p:nvSpPr>
        <p:spPr>
          <a:xfrm>
            <a:off x="73911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30" name="角丸四角形 29">
            <a:extLst>
              <a:ext uri="{FF2B5EF4-FFF2-40B4-BE49-F238E27FC236}">
                <a16:creationId xmlns:a16="http://schemas.microsoft.com/office/drawing/2014/main" id="{4D9A1066-D0B7-9AA8-3320-8CA9800F83A7}"/>
              </a:ext>
            </a:extLst>
          </p:cNvPr>
          <p:cNvSpPr/>
          <p:nvPr/>
        </p:nvSpPr>
        <p:spPr>
          <a:xfrm>
            <a:off x="6669254"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44C09F07-14E4-2ABF-EC0D-E9B8CA81FF4A}"/>
              </a:ext>
            </a:extLst>
          </p:cNvPr>
          <p:cNvCxnSpPr>
            <a:cxnSpLocks/>
          </p:cNvCxnSpPr>
          <p:nvPr/>
        </p:nvCxnSpPr>
        <p:spPr>
          <a:xfrm>
            <a:off x="6665244"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22ECC0A-ED9A-8D35-6DB0-47B24FF3C03D}"/>
              </a:ext>
            </a:extLst>
          </p:cNvPr>
          <p:cNvCxnSpPr>
            <a:cxnSpLocks/>
            <a:stCxn id="26" idx="6"/>
            <a:endCxn id="29" idx="2"/>
          </p:cNvCxnSpPr>
          <p:nvPr/>
        </p:nvCxnSpPr>
        <p:spPr>
          <a:xfrm>
            <a:off x="7034212"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角丸四角形 32">
            <a:extLst>
              <a:ext uri="{FF2B5EF4-FFF2-40B4-BE49-F238E27FC236}">
                <a16:creationId xmlns:a16="http://schemas.microsoft.com/office/drawing/2014/main" id="{EAD15A60-BCC1-5FC5-47CC-A6BBE3DE083A}"/>
              </a:ext>
            </a:extLst>
          </p:cNvPr>
          <p:cNvSpPr/>
          <p:nvPr/>
        </p:nvSpPr>
        <p:spPr>
          <a:xfrm>
            <a:off x="6305300"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5A65F9C2-4520-701B-42B9-648D02302B2C}"/>
              </a:ext>
            </a:extLst>
          </p:cNvPr>
          <p:cNvCxnSpPr>
            <a:cxnSpLocks/>
            <a:stCxn id="29" idx="0"/>
            <a:endCxn id="27" idx="4"/>
          </p:cNvCxnSpPr>
          <p:nvPr/>
        </p:nvCxnSpPr>
        <p:spPr>
          <a:xfrm flipH="1" flipV="1">
            <a:off x="6542923"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880E0095-7FD0-A92E-0E4D-BE74B6C1CF5A}"/>
              </a:ext>
            </a:extLst>
          </p:cNvPr>
          <p:cNvSpPr/>
          <p:nvPr/>
        </p:nvSpPr>
        <p:spPr>
          <a:xfrm>
            <a:off x="92771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37" name="円/楕円 36">
            <a:extLst>
              <a:ext uri="{FF2B5EF4-FFF2-40B4-BE49-F238E27FC236}">
                <a16:creationId xmlns:a16="http://schemas.microsoft.com/office/drawing/2014/main" id="{870F7A54-D5EB-B187-8FD1-5FFEFFB59168}"/>
              </a:ext>
            </a:extLst>
          </p:cNvPr>
          <p:cNvSpPr/>
          <p:nvPr/>
        </p:nvSpPr>
        <p:spPr>
          <a:xfrm>
            <a:off x="8912144"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38" name="円/楕円 37">
            <a:extLst>
              <a:ext uri="{FF2B5EF4-FFF2-40B4-BE49-F238E27FC236}">
                <a16:creationId xmlns:a16="http://schemas.microsoft.com/office/drawing/2014/main" id="{A55C2D23-4763-64F7-86A0-6E7333781B35}"/>
              </a:ext>
            </a:extLst>
          </p:cNvPr>
          <p:cNvSpPr/>
          <p:nvPr/>
        </p:nvSpPr>
        <p:spPr>
          <a:xfrm>
            <a:off x="9754355"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39" name="円/楕円 38">
            <a:extLst>
              <a:ext uri="{FF2B5EF4-FFF2-40B4-BE49-F238E27FC236}">
                <a16:creationId xmlns:a16="http://schemas.microsoft.com/office/drawing/2014/main" id="{798EB983-1CE6-53E2-757E-CDB0275D71D6}"/>
              </a:ext>
            </a:extLst>
          </p:cNvPr>
          <p:cNvSpPr/>
          <p:nvPr/>
        </p:nvSpPr>
        <p:spPr>
          <a:xfrm>
            <a:off x="98867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40" name="角丸四角形 39">
            <a:extLst>
              <a:ext uri="{FF2B5EF4-FFF2-40B4-BE49-F238E27FC236}">
                <a16:creationId xmlns:a16="http://schemas.microsoft.com/office/drawing/2014/main" id="{E0AE8B32-5683-A3B3-BCC9-E254BAF46147}"/>
              </a:ext>
            </a:extLst>
          </p:cNvPr>
          <p:cNvSpPr/>
          <p:nvPr/>
        </p:nvSpPr>
        <p:spPr>
          <a:xfrm>
            <a:off x="9164807"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642352E9-7BA8-B01E-1AEC-79E52B33F640}"/>
              </a:ext>
            </a:extLst>
          </p:cNvPr>
          <p:cNvCxnSpPr>
            <a:cxnSpLocks/>
          </p:cNvCxnSpPr>
          <p:nvPr/>
        </p:nvCxnSpPr>
        <p:spPr>
          <a:xfrm>
            <a:off x="9160797"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5F49DCA4-6346-475E-9C51-234BC033056C}"/>
              </a:ext>
            </a:extLst>
          </p:cNvPr>
          <p:cNvCxnSpPr>
            <a:cxnSpLocks/>
            <a:stCxn id="36" idx="6"/>
            <a:endCxn id="39" idx="2"/>
          </p:cNvCxnSpPr>
          <p:nvPr/>
        </p:nvCxnSpPr>
        <p:spPr>
          <a:xfrm>
            <a:off x="9529765"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角丸四角形 42">
            <a:extLst>
              <a:ext uri="{FF2B5EF4-FFF2-40B4-BE49-F238E27FC236}">
                <a16:creationId xmlns:a16="http://schemas.microsoft.com/office/drawing/2014/main" id="{A91E539A-35AA-3BA1-131C-F1E97D6775C7}"/>
              </a:ext>
            </a:extLst>
          </p:cNvPr>
          <p:cNvSpPr/>
          <p:nvPr/>
        </p:nvSpPr>
        <p:spPr>
          <a:xfrm>
            <a:off x="8800853"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470D2E9F-F292-0244-232E-30E2ABF9B783}"/>
              </a:ext>
            </a:extLst>
          </p:cNvPr>
          <p:cNvCxnSpPr>
            <a:cxnSpLocks/>
            <a:stCxn id="39" idx="0"/>
            <a:endCxn id="37" idx="4"/>
          </p:cNvCxnSpPr>
          <p:nvPr/>
        </p:nvCxnSpPr>
        <p:spPr>
          <a:xfrm flipH="1" flipV="1">
            <a:off x="9038476"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8555379-FCB9-BF60-0120-3AB1454E8689}"/>
              </a:ext>
            </a:extLst>
          </p:cNvPr>
          <p:cNvCxnSpPr>
            <a:cxnSpLocks/>
            <a:endCxn id="38" idx="4"/>
          </p:cNvCxnSpPr>
          <p:nvPr/>
        </p:nvCxnSpPr>
        <p:spPr>
          <a:xfrm flipH="1" flipV="1">
            <a:off x="9880687" y="4958096"/>
            <a:ext cx="95251" cy="652086"/>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4A8A7C15-633F-3846-F00E-AE7CC3B2ABD4}"/>
              </a:ext>
            </a:extLst>
          </p:cNvPr>
          <p:cNvCxnSpPr>
            <a:cxnSpLocks/>
            <a:stCxn id="36" idx="0"/>
            <a:endCxn id="38" idx="4"/>
          </p:cNvCxnSpPr>
          <p:nvPr/>
        </p:nvCxnSpPr>
        <p:spPr>
          <a:xfrm flipV="1">
            <a:off x="9403434" y="4958096"/>
            <a:ext cx="477253"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EBCDF51-337C-6354-BDA7-A2A158AFB6CD}"/>
              </a:ext>
            </a:extLst>
          </p:cNvPr>
          <p:cNvCxnSpPr>
            <a:cxnSpLocks/>
            <a:stCxn id="36" idx="0"/>
            <a:endCxn id="37" idx="4"/>
          </p:cNvCxnSpPr>
          <p:nvPr/>
        </p:nvCxnSpPr>
        <p:spPr>
          <a:xfrm flipH="1" flipV="1">
            <a:off x="9038476" y="4958097"/>
            <a:ext cx="3649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93F8136A-EB53-509A-361E-4D070D053366}"/>
              </a:ext>
            </a:extLst>
          </p:cNvPr>
          <p:cNvSpPr txBox="1"/>
          <p:nvPr/>
        </p:nvSpPr>
        <p:spPr>
          <a:xfrm>
            <a:off x="1341024" y="6183969"/>
            <a:ext cx="2031325" cy="369332"/>
          </a:xfrm>
          <a:prstGeom prst="rect">
            <a:avLst/>
          </a:prstGeom>
          <a:noFill/>
        </p:spPr>
        <p:txBody>
          <a:bodyPr wrap="none" rtlCol="0">
            <a:spAutoFit/>
          </a:bodyPr>
          <a:lstStyle/>
          <a:p>
            <a:r>
              <a:rPr lang="ja-JP" altLang="en-US"/>
              <a:t>グループ間の距離</a:t>
            </a:r>
            <a:endParaRPr lang="en-US" altLang="ja-JP" dirty="0"/>
          </a:p>
        </p:txBody>
      </p:sp>
      <p:sp>
        <p:nvSpPr>
          <p:cNvPr id="68" name="テキスト ボックス 67">
            <a:extLst>
              <a:ext uri="{FF2B5EF4-FFF2-40B4-BE49-F238E27FC236}">
                <a16:creationId xmlns:a16="http://schemas.microsoft.com/office/drawing/2014/main" id="{3BDF2648-0BDF-29B8-60AF-7D10293B3F07}"/>
              </a:ext>
            </a:extLst>
          </p:cNvPr>
          <p:cNvSpPr txBox="1"/>
          <p:nvPr/>
        </p:nvSpPr>
        <p:spPr>
          <a:xfrm>
            <a:off x="3875173" y="6175988"/>
            <a:ext cx="2031325" cy="646331"/>
          </a:xfrm>
          <a:prstGeom prst="rect">
            <a:avLst/>
          </a:prstGeom>
          <a:noFill/>
        </p:spPr>
        <p:txBody>
          <a:bodyPr wrap="none" rtlCol="0">
            <a:spAutoFit/>
          </a:bodyPr>
          <a:lstStyle/>
          <a:p>
            <a:r>
              <a:rPr lang="ja-JP" altLang="en-US"/>
              <a:t>一番近い要素同士</a:t>
            </a:r>
            <a:endParaRPr lang="en-US" altLang="ja-JP" dirty="0"/>
          </a:p>
          <a:p>
            <a:pPr algn="ctr"/>
            <a:r>
              <a:rPr lang="ja-JP" altLang="en-US"/>
              <a:t>の距離</a:t>
            </a:r>
            <a:endParaRPr kumimoji="1" lang="ja-JP" altLang="en-US"/>
          </a:p>
        </p:txBody>
      </p:sp>
      <p:sp>
        <p:nvSpPr>
          <p:cNvPr id="70" name="テキスト ボックス 69">
            <a:extLst>
              <a:ext uri="{FF2B5EF4-FFF2-40B4-BE49-F238E27FC236}">
                <a16:creationId xmlns:a16="http://schemas.microsoft.com/office/drawing/2014/main" id="{88E379A7-5577-A305-EAA8-7523111AABC4}"/>
              </a:ext>
            </a:extLst>
          </p:cNvPr>
          <p:cNvSpPr txBox="1"/>
          <p:nvPr/>
        </p:nvSpPr>
        <p:spPr>
          <a:xfrm>
            <a:off x="6197017" y="6164262"/>
            <a:ext cx="2031325" cy="646331"/>
          </a:xfrm>
          <a:prstGeom prst="rect">
            <a:avLst/>
          </a:prstGeom>
          <a:noFill/>
        </p:spPr>
        <p:txBody>
          <a:bodyPr wrap="none" rtlCol="0">
            <a:spAutoFit/>
          </a:bodyPr>
          <a:lstStyle/>
          <a:p>
            <a:r>
              <a:rPr lang="ja-JP" altLang="en-US"/>
              <a:t>一番遠い要素同士</a:t>
            </a:r>
            <a:endParaRPr lang="en-US" altLang="ja-JP" dirty="0"/>
          </a:p>
          <a:p>
            <a:pPr algn="ctr"/>
            <a:r>
              <a:rPr kumimoji="1" lang="ja-JP" altLang="en-US"/>
              <a:t>の距離</a:t>
            </a:r>
          </a:p>
        </p:txBody>
      </p:sp>
      <p:sp>
        <p:nvSpPr>
          <p:cNvPr id="71" name="テキスト ボックス 70">
            <a:extLst>
              <a:ext uri="{FF2B5EF4-FFF2-40B4-BE49-F238E27FC236}">
                <a16:creationId xmlns:a16="http://schemas.microsoft.com/office/drawing/2014/main" id="{BE1CCE3B-CCDC-112A-5BBC-6E76F5939CA2}"/>
              </a:ext>
            </a:extLst>
          </p:cNvPr>
          <p:cNvSpPr txBox="1"/>
          <p:nvPr/>
        </p:nvSpPr>
        <p:spPr>
          <a:xfrm>
            <a:off x="8567562" y="6160037"/>
            <a:ext cx="3416320" cy="646331"/>
          </a:xfrm>
          <a:prstGeom prst="rect">
            <a:avLst/>
          </a:prstGeom>
          <a:noFill/>
        </p:spPr>
        <p:txBody>
          <a:bodyPr wrap="none" rtlCol="0">
            <a:spAutoFit/>
          </a:bodyPr>
          <a:lstStyle/>
          <a:p>
            <a:pPr algn="ctr"/>
            <a:r>
              <a:rPr lang="ja-JP" altLang="en-US"/>
              <a:t>要素の全ての組み合わせ間</a:t>
            </a:r>
            <a:r>
              <a:rPr kumimoji="1" lang="ja-JP" altLang="en-US"/>
              <a:t>距離</a:t>
            </a:r>
            <a:endParaRPr kumimoji="1" lang="en-US" altLang="ja-JP" dirty="0"/>
          </a:p>
          <a:p>
            <a:pPr algn="ctr"/>
            <a:r>
              <a:rPr lang="ja-JP" altLang="en-US"/>
              <a:t>の平均</a:t>
            </a:r>
            <a:endParaRPr kumimoji="1" lang="ja-JP" altLang="en-US"/>
          </a:p>
        </p:txBody>
      </p:sp>
    </p:spTree>
    <p:extLst>
      <p:ext uri="{BB962C8B-B14F-4D97-AF65-F5344CB8AC3E}">
        <p14:creationId xmlns:p14="http://schemas.microsoft.com/office/powerpoint/2010/main" val="37207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の距離が一番近く、つぎに</a:t>
            </a:r>
            <a:r>
              <a:rPr kumimoji="1" lang="en-US" altLang="ja-JP" dirty="0"/>
              <a:t>c</a:t>
            </a:r>
            <a:r>
              <a:rPr kumimoji="1" lang="ja-JP" altLang="en-US"/>
              <a:t>と</a:t>
            </a:r>
            <a:r>
              <a:rPr kumimoji="1" lang="en-US" altLang="ja-JP" dirty="0"/>
              <a:t>d</a:t>
            </a:r>
            <a:r>
              <a:rPr kumimoji="1" lang="ja-JP" altLang="en-US"/>
              <a:t>が近かったとする．</a:t>
            </a:r>
            <a:endParaRPr kumimoji="1" lang="en-US" altLang="ja-JP" dirty="0"/>
          </a:p>
          <a:p>
            <a:endParaRPr lang="en-US" altLang="ja-JP" dirty="0"/>
          </a:p>
          <a:p>
            <a:r>
              <a:rPr kumimoji="1" lang="ja-JP" altLang="en-US"/>
              <a:t>では次に近い距離を持つのは？何を比較する？</a:t>
            </a:r>
            <a:endParaRPr kumimoji="1" lang="en-US" altLang="ja-JP" dirty="0"/>
          </a:p>
        </p:txBody>
      </p:sp>
      <p:sp>
        <p:nvSpPr>
          <p:cNvPr id="4" name="円/楕円 3">
            <a:extLst>
              <a:ext uri="{FF2B5EF4-FFF2-40B4-BE49-F238E27FC236}">
                <a16:creationId xmlns:a16="http://schemas.microsoft.com/office/drawing/2014/main" id="{D371E133-147A-F720-073E-A57E8CC46DE0}"/>
              </a:ext>
            </a:extLst>
          </p:cNvPr>
          <p:cNvSpPr/>
          <p:nvPr/>
        </p:nvSpPr>
        <p:spPr>
          <a:xfrm>
            <a:off x="21630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798096"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640307"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7726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2050759"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2046749"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2415717"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a:extLst>
              <a:ext uri="{FF2B5EF4-FFF2-40B4-BE49-F238E27FC236}">
                <a16:creationId xmlns:a16="http://schemas.microsoft.com/office/drawing/2014/main" id="{F59F0133-61C8-9270-B71D-F3BFB59026D1}"/>
              </a:ext>
            </a:extLst>
          </p:cNvPr>
          <p:cNvSpPr/>
          <p:nvPr/>
        </p:nvSpPr>
        <p:spPr>
          <a:xfrm>
            <a:off x="1686805"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09685BE-4BF3-FB5F-865E-DCC7C5D41A3B}"/>
              </a:ext>
            </a:extLst>
          </p:cNvPr>
          <p:cNvCxnSpPr>
            <a:cxnSpLocks/>
            <a:stCxn id="11" idx="0"/>
            <a:endCxn id="14" idx="2"/>
          </p:cNvCxnSpPr>
          <p:nvPr/>
        </p:nvCxnSpPr>
        <p:spPr>
          <a:xfrm flipH="1" flipV="1">
            <a:off x="2313952" y="5041313"/>
            <a:ext cx="292265" cy="52237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円/楕円 14">
            <a:extLst>
              <a:ext uri="{FF2B5EF4-FFF2-40B4-BE49-F238E27FC236}">
                <a16:creationId xmlns:a16="http://schemas.microsoft.com/office/drawing/2014/main" id="{915B0E84-4451-005E-1A3D-C551D81A348D}"/>
              </a:ext>
            </a:extLst>
          </p:cNvPr>
          <p:cNvSpPr/>
          <p:nvPr/>
        </p:nvSpPr>
        <p:spPr>
          <a:xfrm>
            <a:off x="46381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17" name="円/楕円 16">
            <a:extLst>
              <a:ext uri="{FF2B5EF4-FFF2-40B4-BE49-F238E27FC236}">
                <a16:creationId xmlns:a16="http://schemas.microsoft.com/office/drawing/2014/main" id="{A358548F-583B-D67D-D8CE-91F765B2BBA9}"/>
              </a:ext>
            </a:extLst>
          </p:cNvPr>
          <p:cNvSpPr/>
          <p:nvPr/>
        </p:nvSpPr>
        <p:spPr>
          <a:xfrm>
            <a:off x="4273215" y="4710446"/>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8" name="円/楕円 17">
            <a:extLst>
              <a:ext uri="{FF2B5EF4-FFF2-40B4-BE49-F238E27FC236}">
                <a16:creationId xmlns:a16="http://schemas.microsoft.com/office/drawing/2014/main" id="{24057345-1A14-043A-9F8E-02CEC3FE1198}"/>
              </a:ext>
            </a:extLst>
          </p:cNvPr>
          <p:cNvSpPr/>
          <p:nvPr/>
        </p:nvSpPr>
        <p:spPr>
          <a:xfrm>
            <a:off x="5115426" y="4710445"/>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19" name="円/楕円 18">
            <a:extLst>
              <a:ext uri="{FF2B5EF4-FFF2-40B4-BE49-F238E27FC236}">
                <a16:creationId xmlns:a16="http://schemas.microsoft.com/office/drawing/2014/main" id="{8FF0CDD7-B27F-A108-6FD4-3C2274726468}"/>
              </a:ext>
            </a:extLst>
          </p:cNvPr>
          <p:cNvSpPr/>
          <p:nvPr/>
        </p:nvSpPr>
        <p:spPr>
          <a:xfrm>
            <a:off x="52477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20" name="角丸四角形 19">
            <a:extLst>
              <a:ext uri="{FF2B5EF4-FFF2-40B4-BE49-F238E27FC236}">
                <a16:creationId xmlns:a16="http://schemas.microsoft.com/office/drawing/2014/main" id="{D8568E72-B66B-E1E1-8BE0-EC2F38CDE882}"/>
              </a:ext>
            </a:extLst>
          </p:cNvPr>
          <p:cNvSpPr/>
          <p:nvPr/>
        </p:nvSpPr>
        <p:spPr>
          <a:xfrm>
            <a:off x="4525878" y="5568696"/>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957A63B4-4652-D4BF-EA26-78A35CBAE098}"/>
              </a:ext>
            </a:extLst>
          </p:cNvPr>
          <p:cNvCxnSpPr>
            <a:cxnSpLocks/>
          </p:cNvCxnSpPr>
          <p:nvPr/>
        </p:nvCxnSpPr>
        <p:spPr>
          <a:xfrm>
            <a:off x="4521868" y="4836776"/>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92ECF55-F73C-481F-55E5-F98E1B5E61A8}"/>
              </a:ext>
            </a:extLst>
          </p:cNvPr>
          <p:cNvCxnSpPr>
            <a:cxnSpLocks/>
            <a:stCxn id="15" idx="6"/>
            <a:endCxn id="19" idx="2"/>
          </p:cNvCxnSpPr>
          <p:nvPr/>
        </p:nvCxnSpPr>
        <p:spPr>
          <a:xfrm>
            <a:off x="4890836" y="5773235"/>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角丸四角形 23">
            <a:extLst>
              <a:ext uri="{FF2B5EF4-FFF2-40B4-BE49-F238E27FC236}">
                <a16:creationId xmlns:a16="http://schemas.microsoft.com/office/drawing/2014/main" id="{E7DFC18E-73BE-4C23-77EB-C3D5E4015D13}"/>
              </a:ext>
            </a:extLst>
          </p:cNvPr>
          <p:cNvSpPr/>
          <p:nvPr/>
        </p:nvSpPr>
        <p:spPr>
          <a:xfrm>
            <a:off x="4161924" y="4637250"/>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6E519964-757E-B442-E562-FFA3C7F24588}"/>
              </a:ext>
            </a:extLst>
          </p:cNvPr>
          <p:cNvCxnSpPr>
            <a:cxnSpLocks/>
            <a:stCxn id="19" idx="0"/>
          </p:cNvCxnSpPr>
          <p:nvPr/>
        </p:nvCxnSpPr>
        <p:spPr>
          <a:xfrm flipH="1" flipV="1">
            <a:off x="5233489" y="4963108"/>
            <a:ext cx="140616"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9816B186-7EAD-14EC-D6D3-50FCCB2B7773}"/>
              </a:ext>
            </a:extLst>
          </p:cNvPr>
          <p:cNvSpPr/>
          <p:nvPr/>
        </p:nvSpPr>
        <p:spPr>
          <a:xfrm>
            <a:off x="67815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27" name="円/楕円 26">
            <a:extLst>
              <a:ext uri="{FF2B5EF4-FFF2-40B4-BE49-F238E27FC236}">
                <a16:creationId xmlns:a16="http://schemas.microsoft.com/office/drawing/2014/main" id="{1A9EF611-3277-3D0C-9BF0-DEC727CD7BC1}"/>
              </a:ext>
            </a:extLst>
          </p:cNvPr>
          <p:cNvSpPr/>
          <p:nvPr/>
        </p:nvSpPr>
        <p:spPr>
          <a:xfrm>
            <a:off x="6416591"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28" name="円/楕円 27">
            <a:extLst>
              <a:ext uri="{FF2B5EF4-FFF2-40B4-BE49-F238E27FC236}">
                <a16:creationId xmlns:a16="http://schemas.microsoft.com/office/drawing/2014/main" id="{E6FC3C51-6F0D-C074-0083-36F57DE7B549}"/>
              </a:ext>
            </a:extLst>
          </p:cNvPr>
          <p:cNvSpPr/>
          <p:nvPr/>
        </p:nvSpPr>
        <p:spPr>
          <a:xfrm>
            <a:off x="7258802"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29" name="円/楕円 28">
            <a:extLst>
              <a:ext uri="{FF2B5EF4-FFF2-40B4-BE49-F238E27FC236}">
                <a16:creationId xmlns:a16="http://schemas.microsoft.com/office/drawing/2014/main" id="{F2003062-3123-2E58-D9C7-761B6AB092B3}"/>
              </a:ext>
            </a:extLst>
          </p:cNvPr>
          <p:cNvSpPr/>
          <p:nvPr/>
        </p:nvSpPr>
        <p:spPr>
          <a:xfrm>
            <a:off x="73911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30" name="角丸四角形 29">
            <a:extLst>
              <a:ext uri="{FF2B5EF4-FFF2-40B4-BE49-F238E27FC236}">
                <a16:creationId xmlns:a16="http://schemas.microsoft.com/office/drawing/2014/main" id="{4D9A1066-D0B7-9AA8-3320-8CA9800F83A7}"/>
              </a:ext>
            </a:extLst>
          </p:cNvPr>
          <p:cNvSpPr/>
          <p:nvPr/>
        </p:nvSpPr>
        <p:spPr>
          <a:xfrm>
            <a:off x="6669254"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44C09F07-14E4-2ABF-EC0D-E9B8CA81FF4A}"/>
              </a:ext>
            </a:extLst>
          </p:cNvPr>
          <p:cNvCxnSpPr>
            <a:cxnSpLocks/>
          </p:cNvCxnSpPr>
          <p:nvPr/>
        </p:nvCxnSpPr>
        <p:spPr>
          <a:xfrm>
            <a:off x="6665244"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22ECC0A-ED9A-8D35-6DB0-47B24FF3C03D}"/>
              </a:ext>
            </a:extLst>
          </p:cNvPr>
          <p:cNvCxnSpPr>
            <a:cxnSpLocks/>
            <a:stCxn id="26" idx="6"/>
            <a:endCxn id="29" idx="2"/>
          </p:cNvCxnSpPr>
          <p:nvPr/>
        </p:nvCxnSpPr>
        <p:spPr>
          <a:xfrm>
            <a:off x="7034212"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角丸四角形 32">
            <a:extLst>
              <a:ext uri="{FF2B5EF4-FFF2-40B4-BE49-F238E27FC236}">
                <a16:creationId xmlns:a16="http://schemas.microsoft.com/office/drawing/2014/main" id="{EAD15A60-BCC1-5FC5-47CC-A6BBE3DE083A}"/>
              </a:ext>
            </a:extLst>
          </p:cNvPr>
          <p:cNvSpPr/>
          <p:nvPr/>
        </p:nvSpPr>
        <p:spPr>
          <a:xfrm>
            <a:off x="6305300"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5A65F9C2-4520-701B-42B9-648D02302B2C}"/>
              </a:ext>
            </a:extLst>
          </p:cNvPr>
          <p:cNvCxnSpPr>
            <a:cxnSpLocks/>
            <a:stCxn id="29" idx="0"/>
            <a:endCxn id="27" idx="4"/>
          </p:cNvCxnSpPr>
          <p:nvPr/>
        </p:nvCxnSpPr>
        <p:spPr>
          <a:xfrm flipH="1" flipV="1">
            <a:off x="6542923"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880E0095-7FD0-A92E-0E4D-BE74B6C1CF5A}"/>
              </a:ext>
            </a:extLst>
          </p:cNvPr>
          <p:cNvSpPr/>
          <p:nvPr/>
        </p:nvSpPr>
        <p:spPr>
          <a:xfrm>
            <a:off x="92771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37" name="円/楕円 36">
            <a:extLst>
              <a:ext uri="{FF2B5EF4-FFF2-40B4-BE49-F238E27FC236}">
                <a16:creationId xmlns:a16="http://schemas.microsoft.com/office/drawing/2014/main" id="{870F7A54-D5EB-B187-8FD1-5FFEFFB59168}"/>
              </a:ext>
            </a:extLst>
          </p:cNvPr>
          <p:cNvSpPr/>
          <p:nvPr/>
        </p:nvSpPr>
        <p:spPr>
          <a:xfrm>
            <a:off x="8912144"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38" name="円/楕円 37">
            <a:extLst>
              <a:ext uri="{FF2B5EF4-FFF2-40B4-BE49-F238E27FC236}">
                <a16:creationId xmlns:a16="http://schemas.microsoft.com/office/drawing/2014/main" id="{A55C2D23-4763-64F7-86A0-6E7333781B35}"/>
              </a:ext>
            </a:extLst>
          </p:cNvPr>
          <p:cNvSpPr/>
          <p:nvPr/>
        </p:nvSpPr>
        <p:spPr>
          <a:xfrm>
            <a:off x="9754355"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39" name="円/楕円 38">
            <a:extLst>
              <a:ext uri="{FF2B5EF4-FFF2-40B4-BE49-F238E27FC236}">
                <a16:creationId xmlns:a16="http://schemas.microsoft.com/office/drawing/2014/main" id="{798EB983-1CE6-53E2-757E-CDB0275D71D6}"/>
              </a:ext>
            </a:extLst>
          </p:cNvPr>
          <p:cNvSpPr/>
          <p:nvPr/>
        </p:nvSpPr>
        <p:spPr>
          <a:xfrm>
            <a:off x="98867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40" name="角丸四角形 39">
            <a:extLst>
              <a:ext uri="{FF2B5EF4-FFF2-40B4-BE49-F238E27FC236}">
                <a16:creationId xmlns:a16="http://schemas.microsoft.com/office/drawing/2014/main" id="{E0AE8B32-5683-A3B3-BCC9-E254BAF46147}"/>
              </a:ext>
            </a:extLst>
          </p:cNvPr>
          <p:cNvSpPr/>
          <p:nvPr/>
        </p:nvSpPr>
        <p:spPr>
          <a:xfrm>
            <a:off x="9164807"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642352E9-7BA8-B01E-1AEC-79E52B33F640}"/>
              </a:ext>
            </a:extLst>
          </p:cNvPr>
          <p:cNvCxnSpPr>
            <a:cxnSpLocks/>
          </p:cNvCxnSpPr>
          <p:nvPr/>
        </p:nvCxnSpPr>
        <p:spPr>
          <a:xfrm>
            <a:off x="9160797"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5F49DCA4-6346-475E-9C51-234BC033056C}"/>
              </a:ext>
            </a:extLst>
          </p:cNvPr>
          <p:cNvCxnSpPr>
            <a:cxnSpLocks/>
            <a:stCxn id="36" idx="6"/>
            <a:endCxn id="39" idx="2"/>
          </p:cNvCxnSpPr>
          <p:nvPr/>
        </p:nvCxnSpPr>
        <p:spPr>
          <a:xfrm>
            <a:off x="9529765"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角丸四角形 42">
            <a:extLst>
              <a:ext uri="{FF2B5EF4-FFF2-40B4-BE49-F238E27FC236}">
                <a16:creationId xmlns:a16="http://schemas.microsoft.com/office/drawing/2014/main" id="{A91E539A-35AA-3BA1-131C-F1E97D6775C7}"/>
              </a:ext>
            </a:extLst>
          </p:cNvPr>
          <p:cNvSpPr/>
          <p:nvPr/>
        </p:nvSpPr>
        <p:spPr>
          <a:xfrm>
            <a:off x="8800853"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470D2E9F-F292-0244-232E-30E2ABF9B783}"/>
              </a:ext>
            </a:extLst>
          </p:cNvPr>
          <p:cNvCxnSpPr>
            <a:cxnSpLocks/>
            <a:stCxn id="39" idx="0"/>
            <a:endCxn id="37" idx="4"/>
          </p:cNvCxnSpPr>
          <p:nvPr/>
        </p:nvCxnSpPr>
        <p:spPr>
          <a:xfrm flipH="1" flipV="1">
            <a:off x="9038476"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8555379-FCB9-BF60-0120-3AB1454E8689}"/>
              </a:ext>
            </a:extLst>
          </p:cNvPr>
          <p:cNvCxnSpPr>
            <a:cxnSpLocks/>
            <a:endCxn id="38" idx="4"/>
          </p:cNvCxnSpPr>
          <p:nvPr/>
        </p:nvCxnSpPr>
        <p:spPr>
          <a:xfrm flipH="1" flipV="1">
            <a:off x="9880687" y="4958096"/>
            <a:ext cx="95251" cy="652086"/>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4A8A7C15-633F-3846-F00E-AE7CC3B2ABD4}"/>
              </a:ext>
            </a:extLst>
          </p:cNvPr>
          <p:cNvCxnSpPr>
            <a:cxnSpLocks/>
            <a:stCxn id="36" idx="0"/>
            <a:endCxn id="38" idx="4"/>
          </p:cNvCxnSpPr>
          <p:nvPr/>
        </p:nvCxnSpPr>
        <p:spPr>
          <a:xfrm flipV="1">
            <a:off x="9403434" y="4958096"/>
            <a:ext cx="477253"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EBCDF51-337C-6354-BDA7-A2A158AFB6CD}"/>
              </a:ext>
            </a:extLst>
          </p:cNvPr>
          <p:cNvCxnSpPr>
            <a:cxnSpLocks/>
            <a:stCxn id="36" idx="0"/>
            <a:endCxn id="37" idx="4"/>
          </p:cNvCxnSpPr>
          <p:nvPr/>
        </p:nvCxnSpPr>
        <p:spPr>
          <a:xfrm flipH="1" flipV="1">
            <a:off x="9038476" y="4958097"/>
            <a:ext cx="3649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93F8136A-EB53-509A-361E-4D070D053366}"/>
              </a:ext>
            </a:extLst>
          </p:cNvPr>
          <p:cNvSpPr txBox="1"/>
          <p:nvPr/>
        </p:nvSpPr>
        <p:spPr>
          <a:xfrm>
            <a:off x="1341024" y="6183969"/>
            <a:ext cx="2031325" cy="369332"/>
          </a:xfrm>
          <a:prstGeom prst="rect">
            <a:avLst/>
          </a:prstGeom>
          <a:noFill/>
        </p:spPr>
        <p:txBody>
          <a:bodyPr wrap="none" rtlCol="0">
            <a:spAutoFit/>
          </a:bodyPr>
          <a:lstStyle/>
          <a:p>
            <a:r>
              <a:rPr lang="ja-JP" altLang="en-US"/>
              <a:t>グループ間の距離</a:t>
            </a:r>
            <a:endParaRPr lang="en-US" altLang="ja-JP" dirty="0"/>
          </a:p>
        </p:txBody>
      </p:sp>
      <p:sp>
        <p:nvSpPr>
          <p:cNvPr id="68" name="テキスト ボックス 67">
            <a:extLst>
              <a:ext uri="{FF2B5EF4-FFF2-40B4-BE49-F238E27FC236}">
                <a16:creationId xmlns:a16="http://schemas.microsoft.com/office/drawing/2014/main" id="{3BDF2648-0BDF-29B8-60AF-7D10293B3F07}"/>
              </a:ext>
            </a:extLst>
          </p:cNvPr>
          <p:cNvSpPr txBox="1"/>
          <p:nvPr/>
        </p:nvSpPr>
        <p:spPr>
          <a:xfrm>
            <a:off x="3875173" y="6175988"/>
            <a:ext cx="2031325" cy="646331"/>
          </a:xfrm>
          <a:prstGeom prst="rect">
            <a:avLst/>
          </a:prstGeom>
          <a:noFill/>
        </p:spPr>
        <p:txBody>
          <a:bodyPr wrap="none" rtlCol="0">
            <a:spAutoFit/>
          </a:bodyPr>
          <a:lstStyle/>
          <a:p>
            <a:r>
              <a:rPr lang="ja-JP" altLang="en-US"/>
              <a:t>一番近い要素同士</a:t>
            </a:r>
            <a:endParaRPr lang="en-US" altLang="ja-JP" dirty="0"/>
          </a:p>
          <a:p>
            <a:pPr algn="ctr"/>
            <a:r>
              <a:rPr lang="ja-JP" altLang="en-US"/>
              <a:t>の距離</a:t>
            </a:r>
            <a:endParaRPr kumimoji="1" lang="ja-JP" altLang="en-US"/>
          </a:p>
        </p:txBody>
      </p:sp>
      <p:sp>
        <p:nvSpPr>
          <p:cNvPr id="70" name="テキスト ボックス 69">
            <a:extLst>
              <a:ext uri="{FF2B5EF4-FFF2-40B4-BE49-F238E27FC236}">
                <a16:creationId xmlns:a16="http://schemas.microsoft.com/office/drawing/2014/main" id="{88E379A7-5577-A305-EAA8-7523111AABC4}"/>
              </a:ext>
            </a:extLst>
          </p:cNvPr>
          <p:cNvSpPr txBox="1"/>
          <p:nvPr/>
        </p:nvSpPr>
        <p:spPr>
          <a:xfrm>
            <a:off x="6197017" y="6164262"/>
            <a:ext cx="2031325" cy="646331"/>
          </a:xfrm>
          <a:prstGeom prst="rect">
            <a:avLst/>
          </a:prstGeom>
          <a:noFill/>
        </p:spPr>
        <p:txBody>
          <a:bodyPr wrap="none" rtlCol="0">
            <a:spAutoFit/>
          </a:bodyPr>
          <a:lstStyle/>
          <a:p>
            <a:r>
              <a:rPr lang="ja-JP" altLang="en-US"/>
              <a:t>一番遠い要素同士</a:t>
            </a:r>
            <a:endParaRPr lang="en-US" altLang="ja-JP" dirty="0"/>
          </a:p>
          <a:p>
            <a:pPr algn="ctr"/>
            <a:r>
              <a:rPr kumimoji="1" lang="ja-JP" altLang="en-US"/>
              <a:t>の距離</a:t>
            </a:r>
          </a:p>
        </p:txBody>
      </p:sp>
      <p:sp>
        <p:nvSpPr>
          <p:cNvPr id="71" name="テキスト ボックス 70">
            <a:extLst>
              <a:ext uri="{FF2B5EF4-FFF2-40B4-BE49-F238E27FC236}">
                <a16:creationId xmlns:a16="http://schemas.microsoft.com/office/drawing/2014/main" id="{BE1CCE3B-CCDC-112A-5BBC-6E76F5939CA2}"/>
              </a:ext>
            </a:extLst>
          </p:cNvPr>
          <p:cNvSpPr txBox="1"/>
          <p:nvPr/>
        </p:nvSpPr>
        <p:spPr>
          <a:xfrm>
            <a:off x="9038475" y="6171964"/>
            <a:ext cx="2031325" cy="646331"/>
          </a:xfrm>
          <a:prstGeom prst="rect">
            <a:avLst/>
          </a:prstGeom>
          <a:noFill/>
        </p:spPr>
        <p:txBody>
          <a:bodyPr wrap="none" rtlCol="0">
            <a:spAutoFit/>
          </a:bodyPr>
          <a:lstStyle/>
          <a:p>
            <a:pPr algn="ctr"/>
            <a:r>
              <a:rPr lang="ja-JP" altLang="en-US"/>
              <a:t>要素の組み合わせ</a:t>
            </a:r>
            <a:endParaRPr lang="en-US" altLang="ja-JP" dirty="0"/>
          </a:p>
          <a:p>
            <a:pPr algn="ctr"/>
            <a:r>
              <a:rPr kumimoji="1" lang="ja-JP" altLang="en-US"/>
              <a:t>全ての距離</a:t>
            </a:r>
            <a:r>
              <a:rPr lang="ja-JP" altLang="en-US"/>
              <a:t>の平均</a:t>
            </a:r>
            <a:endParaRPr kumimoji="1" lang="ja-JP" altLang="en-US"/>
          </a:p>
        </p:txBody>
      </p:sp>
      <p:sp>
        <p:nvSpPr>
          <p:cNvPr id="8" name="テキスト ボックス 7">
            <a:extLst>
              <a:ext uri="{FF2B5EF4-FFF2-40B4-BE49-F238E27FC236}">
                <a16:creationId xmlns:a16="http://schemas.microsoft.com/office/drawing/2014/main" id="{BACC7FD3-6E37-2ECA-C259-00A95E71214F}"/>
              </a:ext>
            </a:extLst>
          </p:cNvPr>
          <p:cNvSpPr txBox="1"/>
          <p:nvPr/>
        </p:nvSpPr>
        <p:spPr>
          <a:xfrm>
            <a:off x="1554142" y="4071803"/>
            <a:ext cx="1338828" cy="369332"/>
          </a:xfrm>
          <a:prstGeom prst="rect">
            <a:avLst/>
          </a:prstGeom>
          <a:noFill/>
        </p:spPr>
        <p:txBody>
          <a:bodyPr wrap="none" rtlCol="0">
            <a:spAutoFit/>
          </a:bodyPr>
          <a:lstStyle/>
          <a:p>
            <a:r>
              <a:rPr lang="ja-JP" altLang="en-US"/>
              <a:t>ウォード法</a:t>
            </a:r>
            <a:endParaRPr kumimoji="1" lang="ja-JP" altLang="en-US"/>
          </a:p>
        </p:txBody>
      </p:sp>
      <p:sp>
        <p:nvSpPr>
          <p:cNvPr id="48" name="テキスト ボックス 47">
            <a:extLst>
              <a:ext uri="{FF2B5EF4-FFF2-40B4-BE49-F238E27FC236}">
                <a16:creationId xmlns:a16="http://schemas.microsoft.com/office/drawing/2014/main" id="{76C16FDB-98C9-928F-E25C-C4CC2B1753CC}"/>
              </a:ext>
            </a:extLst>
          </p:cNvPr>
          <p:cNvSpPr txBox="1"/>
          <p:nvPr/>
        </p:nvSpPr>
        <p:spPr>
          <a:xfrm>
            <a:off x="4171960" y="4081040"/>
            <a:ext cx="1107996" cy="369332"/>
          </a:xfrm>
          <a:prstGeom prst="rect">
            <a:avLst/>
          </a:prstGeom>
          <a:noFill/>
        </p:spPr>
        <p:txBody>
          <a:bodyPr wrap="none" rtlCol="0">
            <a:spAutoFit/>
          </a:bodyPr>
          <a:lstStyle/>
          <a:p>
            <a:r>
              <a:rPr lang="ja-JP" altLang="en-US"/>
              <a:t>単連結法</a:t>
            </a:r>
            <a:endParaRPr kumimoji="1" lang="ja-JP" altLang="en-US"/>
          </a:p>
        </p:txBody>
      </p:sp>
      <p:sp>
        <p:nvSpPr>
          <p:cNvPr id="50" name="テキスト ボックス 49">
            <a:extLst>
              <a:ext uri="{FF2B5EF4-FFF2-40B4-BE49-F238E27FC236}">
                <a16:creationId xmlns:a16="http://schemas.microsoft.com/office/drawing/2014/main" id="{D2A4DDDB-B8BD-618C-99D2-6E5D9335448D}"/>
              </a:ext>
            </a:extLst>
          </p:cNvPr>
          <p:cNvSpPr txBox="1"/>
          <p:nvPr/>
        </p:nvSpPr>
        <p:spPr>
          <a:xfrm>
            <a:off x="6311085" y="4078240"/>
            <a:ext cx="1338828" cy="369332"/>
          </a:xfrm>
          <a:prstGeom prst="rect">
            <a:avLst/>
          </a:prstGeom>
          <a:noFill/>
        </p:spPr>
        <p:txBody>
          <a:bodyPr wrap="none" rtlCol="0">
            <a:spAutoFit/>
          </a:bodyPr>
          <a:lstStyle/>
          <a:p>
            <a:r>
              <a:rPr lang="ja-JP" altLang="en-US"/>
              <a:t>完全連結法</a:t>
            </a:r>
            <a:endParaRPr kumimoji="1" lang="ja-JP" altLang="en-US"/>
          </a:p>
        </p:txBody>
      </p:sp>
      <p:sp>
        <p:nvSpPr>
          <p:cNvPr id="51" name="テキスト ボックス 50">
            <a:extLst>
              <a:ext uri="{FF2B5EF4-FFF2-40B4-BE49-F238E27FC236}">
                <a16:creationId xmlns:a16="http://schemas.microsoft.com/office/drawing/2014/main" id="{7208963A-4433-D345-BC53-25D89355AFC2}"/>
              </a:ext>
            </a:extLst>
          </p:cNvPr>
          <p:cNvSpPr txBox="1"/>
          <p:nvPr/>
        </p:nvSpPr>
        <p:spPr>
          <a:xfrm>
            <a:off x="8800537" y="4071803"/>
            <a:ext cx="1569660" cy="369332"/>
          </a:xfrm>
          <a:prstGeom prst="rect">
            <a:avLst/>
          </a:prstGeom>
          <a:noFill/>
        </p:spPr>
        <p:txBody>
          <a:bodyPr wrap="none" rtlCol="0">
            <a:spAutoFit/>
          </a:bodyPr>
          <a:lstStyle/>
          <a:p>
            <a:r>
              <a:rPr lang="ja-JP" altLang="en-US"/>
              <a:t>平均化連結法</a:t>
            </a:r>
            <a:endParaRPr kumimoji="1" lang="ja-JP" altLang="en-US"/>
          </a:p>
        </p:txBody>
      </p:sp>
    </p:spTree>
    <p:extLst>
      <p:ext uri="{BB962C8B-B14F-4D97-AF65-F5344CB8AC3E}">
        <p14:creationId xmlns:p14="http://schemas.microsoft.com/office/powerpoint/2010/main" val="361411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71119-A628-74FD-A6AE-3F3AC2BBBE07}"/>
              </a:ext>
            </a:extLst>
          </p:cNvPr>
          <p:cNvSpPr>
            <a:spLocks noGrp="1"/>
          </p:cNvSpPr>
          <p:nvPr>
            <p:ph type="title"/>
          </p:nvPr>
        </p:nvSpPr>
        <p:spPr/>
        <p:txBody>
          <a:bodyPr/>
          <a:lstStyle/>
          <a:p>
            <a:r>
              <a:rPr kumimoji="1" lang="ja-JP" altLang="en-US"/>
              <a:t>デンドログラム（樹形図）</a:t>
            </a:r>
          </a:p>
        </p:txBody>
      </p:sp>
      <p:sp>
        <p:nvSpPr>
          <p:cNvPr id="3" name="コンテンツ プレースホルダー 2">
            <a:extLst>
              <a:ext uri="{FF2B5EF4-FFF2-40B4-BE49-F238E27FC236}">
                <a16:creationId xmlns:a16="http://schemas.microsoft.com/office/drawing/2014/main" id="{0B75B0C4-54A2-9C40-237A-3F2516F93A41}"/>
              </a:ext>
            </a:extLst>
          </p:cNvPr>
          <p:cNvSpPr>
            <a:spLocks noGrp="1"/>
          </p:cNvSpPr>
          <p:nvPr>
            <p:ph idx="1"/>
          </p:nvPr>
        </p:nvSpPr>
        <p:spPr/>
        <p:txBody>
          <a:bodyPr/>
          <a:lstStyle/>
          <a:p>
            <a:r>
              <a:rPr kumimoji="1" lang="ja-JP" altLang="en-US"/>
              <a:t>全てのレコード間で求めた距離を比較してまとめると、一つにまとまる．</a:t>
            </a:r>
            <a:endParaRPr kumimoji="1" lang="en-US" altLang="ja-JP" dirty="0"/>
          </a:p>
          <a:p>
            <a:endParaRPr lang="en-US" altLang="ja-JP" dirty="0"/>
          </a:p>
          <a:p>
            <a:endParaRPr kumimoji="1" lang="ja-JP" altLang="en-US"/>
          </a:p>
        </p:txBody>
      </p:sp>
    </p:spTree>
    <p:extLst>
      <p:ext uri="{BB962C8B-B14F-4D97-AF65-F5344CB8AC3E}">
        <p14:creationId xmlns:p14="http://schemas.microsoft.com/office/powerpoint/2010/main" val="345034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42166-6A61-6CC8-9B7C-AC9FAD94A6C8}"/>
              </a:ext>
            </a:extLst>
          </p:cNvPr>
          <p:cNvSpPr>
            <a:spLocks noGrp="1"/>
          </p:cNvSpPr>
          <p:nvPr>
            <p:ph type="title"/>
          </p:nvPr>
        </p:nvSpPr>
        <p:spPr/>
        <p:txBody>
          <a:bodyPr/>
          <a:lstStyle/>
          <a:p>
            <a:r>
              <a:rPr kumimoji="1" lang="en-US" altLang="ja-JP" dirty="0"/>
              <a:t>R</a:t>
            </a:r>
            <a:r>
              <a:rPr kumimoji="1" lang="ja-JP" altLang="en-US"/>
              <a:t>で階層的クラスター分析実践</a:t>
            </a:r>
          </a:p>
        </p:txBody>
      </p:sp>
      <p:sp>
        <p:nvSpPr>
          <p:cNvPr id="3" name="コンテンツ プレースホルダー 2">
            <a:extLst>
              <a:ext uri="{FF2B5EF4-FFF2-40B4-BE49-F238E27FC236}">
                <a16:creationId xmlns:a16="http://schemas.microsoft.com/office/drawing/2014/main" id="{916CB893-3511-DDC9-4F5A-C08E0710FF7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0950026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608</Words>
  <Application>Microsoft Macintosh PowerPoint</Application>
  <PresentationFormat>ワイド画面</PresentationFormat>
  <Paragraphs>96</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R初心者講座第x回</vt:lpstr>
      <vt:lpstr>クラスター分析</vt:lpstr>
      <vt:lpstr>類似具合を距離で表し数値化する</vt:lpstr>
      <vt:lpstr>1:1の距離から1:多、多:多の距離へ</vt:lpstr>
      <vt:lpstr>1:1の距離から1:多、多:多の距離へ</vt:lpstr>
      <vt:lpstr>1:1の距離から1:多、多:多の距離へ</vt:lpstr>
      <vt:lpstr>1:1の距離から1:多、多:多の距離へ</vt:lpstr>
      <vt:lpstr>デンドログラム（樹形図）</vt:lpstr>
      <vt:lpstr>Rで階層的クラスター分析実践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R初心者講座第x回</dc:title>
  <dc:creator>Fukui Shin</dc:creator>
  <cp:lastModifiedBy>Fukui Shin</cp:lastModifiedBy>
  <cp:revision>1</cp:revision>
  <dcterms:created xsi:type="dcterms:W3CDTF">2022-05-04T14:48:32Z</dcterms:created>
  <dcterms:modified xsi:type="dcterms:W3CDTF">2022-05-05T15:46:17Z</dcterms:modified>
</cp:coreProperties>
</file>