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9" r:id="rId3"/>
    <p:sldId id="261" r:id="rId4"/>
    <p:sldId id="273" r:id="rId5"/>
    <p:sldId id="274" r:id="rId6"/>
    <p:sldId id="280" r:id="rId7"/>
    <p:sldId id="286" r:id="rId8"/>
    <p:sldId id="288" r:id="rId9"/>
    <p:sldId id="281" r:id="rId10"/>
    <p:sldId id="282" r:id="rId11"/>
    <p:sldId id="283" r:id="rId12"/>
    <p:sldId id="284" r:id="rId13"/>
    <p:sldId id="285" r:id="rId14"/>
    <p:sldId id="304" r:id="rId15"/>
    <p:sldId id="305" r:id="rId16"/>
    <p:sldId id="306" r:id="rId17"/>
    <p:sldId id="271" r:id="rId18"/>
    <p:sldId id="307" r:id="rId19"/>
    <p:sldId id="568" r:id="rId20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735623-C0FD-478D-9475-19FB595FC43E}" v="1" dt="2024-12-11T01:21:26.428"/>
    <p1510:client id="{941629A9-2C08-49CF-AE1D-2C27589CEE47}" v="1" dt="2024-12-11T01:42:30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moko Ichinokawa" userId="97fbd8355b740407" providerId="LiveId" clId="{941629A9-2C08-49CF-AE1D-2C27589CEE47}"/>
    <pc:docChg chg="modNotesMaster">
      <pc:chgData name="Momoko Ichinokawa" userId="97fbd8355b740407" providerId="LiveId" clId="{941629A9-2C08-49CF-AE1D-2C27589CEE47}" dt="2024-12-11T01:42:30.336" v="0"/>
      <pc:docMkLst>
        <pc:docMk/>
      </pc:docMkLst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2:04:24.164"/>
    </inkml:context>
    <inkml:brush xml:id="br0">
      <inkml:brushProperty name="width" value="0.2" units="cm"/>
      <inkml:brushProperty name="height" value="0.2" units="cm"/>
      <inkml:brushProperty name="color" value="#849398"/>
    </inkml:brush>
  </inkml:definitions>
  <inkml:trace contextRef="#ctx0" brushRef="#br0">0 0 304,'0'0'18238,"0"6"-18772,0 2976 1078,8-2920-514,0 15-27,-8-22 50,7 153 14,-6-189-57,0 33 0,-2-9 116,1-90-9930,0 23 5399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2:56.734"/>
    </inkml:context>
    <inkml:brush xml:id="br0">
      <inkml:brushProperty name="width" value="0.2" units="cm"/>
      <inkml:brushProperty name="height" value="0.2" units="cm"/>
      <inkml:brushProperty name="color" value="#7F7F7F"/>
    </inkml:brush>
  </inkml:definitions>
  <inkml:trace contextRef="#ctx0" brushRef="#br0">1197 11 512,'15'-9'10268,"-25"8"-8776,-322 1-1470,260 10-9,58-9 0,-1 0-1,1 1 1,-24 7 0,23-6-7,1-1 0,-19 1 0,18-2-17,-1 1-1,-17 4 1,-49 4 11,30 7-3,29-13 19,1 1 12,0-2-1,-30 1 1,-80 0-28,69-1-48,26-3 40,36 0-38,0 38-84,2 1 127,1-1 0,2 0 1,15 63-1,3-3 135,-20-82-88,7 68 17,-4-41 45,-2 0-1,-4 65 1,-1-32-9,2 462 591,-13-452-565,7 32-46,6-101-72,1-7 7,-1 0-1,0-1 1,-1 1 0,0 0-1,-5 18 1,-25 80 49,26-83-39,1 0-1,1-1 1,1 29-1,1-26-6,-1 0 0,-6 27 0,-50 233 49,46-177-33,1-3-9,8-83-30,2-1 0,2 44 0,1-17 0,-2 132 56,1-178-45,-1 1-1,1-1 1,1 0-1,-1 1 1,0-1-1,1 0 0,0 0 1,0 0-1,0 0 1,1-1-1,-1 1 1,6 5-1,-3-3-1,-1 0-1,0 0 1,-1 0 0,4 8-1,38 86 30,-26-39-17,18 58-10,-30-97 4,-1 1 0,-2-1 0,0 1 0,-1 0 0,-1 39 0,4 65-60,0 30-110,-6 330-69,1-463 196,1 0-1,0 0 1,2 0-1,1-1 1,14 42-1,-1-27-27,-13-29 47,0 0-1,-1 0 0,-1 0 1,5 16-1,-1 14 12,-1 1 0,0 76-1,0 44-17,-6 1619-3350,1-1774 3372,0-1 1,0 1-1,0 0 1,1 0-1,-1-1 1,1 1-1,0-1 1,0 1 0,1-1-1,3 6 1,-1-4-5,-1 1 0,-1 0 0,1 0 0,2 11 0,23 138-258,-21-99 275,-5-28-51,-1 0 1,-4 43 0,0-12-62,2 599-1260,7-569 1505,-7 457 30,-1-543-137,1 0 1,-1 0-1,0 0 0,-1 0 1,1 0-1,-4 7 0,-2 9 129,2-5-120,3-8-46,0 0 0,1-1 1,-1 1-1,1 0 0,0 10 1,-5 27 44,5-41-43,1 1 1,-1 0-1,0-1 0,0 1 1,0-1-1,-1 1 0,-2 4 1,-3 9 7,-38 100 78,42-110-50,0-1-1,0 0 1,-7 12-1,9-16-2,-4 2-19,4-4-123,2-3-545,0 2 651,-1 0 0,1 0 0,-1 0 0,1 0 0,0 0 0,-1 0 0,1 0 0,0 0 0,-1 0-1,1 0 1,0 0 0,0 1 0,0-1 0,0 0 0,0 1 0,0-1 0,0 1 0,0-1 0,0 1 0,0-1-1,0 1 1,0 0 0,2-1 0,30-7-28,-16 6 95,0 1 1,0 0-1,19 3 1,6-1 22,42-5-35,114-20 0,-59 5-34,222-19 473,223 19 227,-443 19-525,-105 0-187,0-2-1,-1-2 0,40-8 1,-47 7 3,1 2-1,-1 1 1,54 3 0,-27 0-20,20 0 5,83-3-18,-114-4-304,-43 6 340,0 0 2,4 0-6,20 0-1144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2:59.887"/>
    </inkml:context>
    <inkml:brush xml:id="br0">
      <inkml:brushProperty name="width" value="0.2" units="cm"/>
      <inkml:brushProperty name="height" value="0.2" units="cm"/>
      <inkml:brushProperty name="color" value="#7F7F7F"/>
    </inkml:brush>
  </inkml:definitions>
  <inkml:trace contextRef="#ctx0" brushRef="#br0">247 0 5827,'-13'2'6901,"13"1"-6884,1 0-1,-1 0 1,1 0-1,0-1 1,0 1-1,0 0 1,0 0-1,0-1 1,0 1-1,1 0 1,0-1-1,-1 0 1,3 3-1,31 31 75,-16-18-68,20 15-21,-3-4-15,-9-6 46,33 22-1,15 13 20,-65-51-66,0 0 0,0-1 0,18 9 0,-14-8 12,2 1 20,-11-6-25,1 1 0,0 0 0,-1 0 1,0 1-1,0 0 0,9 8 0,-7-7 8,0 1-1,0-1 0,1-1 1,13 7-1,-14-7-4,11-3-138,-17-1 132,4 0-417,-4 0 616,-1 3-237,1 0 75,-1-1 0,0 1 0,-1-1 0,1 1 0,0 0 0,-1-1 0,1 1-1,-1-1 1,0 1 0,0-1 0,0 0 0,0 1 0,-1-1 0,1 0 0,0 1-1,-1-1 1,0 0 0,1 0 0,-1 0 0,0-1 0,0 1 0,0 0 0,0-1 0,-3 2-1,-154 114 183,112-84-185,0-2 1,-55 25 0,64-42 0,32-13-23,1 0 0,0 1 0,0 0 0,0 0 0,0 0 0,0 1 0,0 0 0,0 0 0,-7 6 1,5-2-6,-1-1 1,1 0-1,-11 5 1,-15 13-2,22-13 43,1 0-1,0 0 1,1 1-1,-9 15 1,-2 2 22,-2-1 4,14-19-39,1 1 1,-1 1-1,-8 17 0,15-25 9,1-3-34,0 1-1,-1-1 0,1 1 1,0-1-1,0 1 1,-1-1-1,1 0 0,0 1 1,0-1-1,-1 1 1,1-1-1,0 0 0,-1 1 1,1-1-1,-1 0 1,1 1-1,0-1 0,-1 0 1,1 0-1,-1 1 1,1-1-1,-1 0 0,1 0 1,-1 0-1,0 1 1,-1-1-4,0 10 14,2-9-10,0-1 1,0 1-1,0 0 0,-1 0 0,1 0 0,0 0 0,0 0 0,-1-1 1,1 1-1,0 0 0,-1 0 0,1 0 0,-1-1 0,1 1 0,-1 0 1,0-1-1,1 1 0,-1 0 0,1-1 0,-1 1 0,0-1 0,0 1 1,1-1-1,-1 0 0,0 1 0,0-1 0,0 0 0,1 1 0,-3-1 0,2 1-6,-18 24 157,19-24-184,0-1 0,0 1 0,0-1 0,0 0 0,0 1 1,0-1-1,-1 1 0,1-1 0,0 0 0,0 1 0,0-1 0,-1 0 0,1 1 0,0-1 0,-1 0 0,1 1 0,0-1 0,0 0 0,-1 0 0,1 0 0,0 1 0,-1-1 0,1 0 0,-1 0 1,1 0-1,0 0 0,-1 1 0,1-1 0,-1 0 0,1 0 0,0 0 0,-1 0 0,1 0 0,-1 0 0,1 0 0,0 0 0,-1 0 0,1 0 0,-1-1 0,1-4-725,0-35-3408,0 18 534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3:06.336"/>
    </inkml:context>
    <inkml:brush xml:id="br0">
      <inkml:brushProperty name="width" value="0.2" units="cm"/>
      <inkml:brushProperty name="height" value="0.2" units="cm"/>
      <inkml:brushProperty name="color" value="#7F7F7F"/>
    </inkml:brush>
  </inkml:definitions>
  <inkml:trace contextRef="#ctx0" brushRef="#br0">1 31 112,'0'0'12641,"26"0"-12593,560 0-43,-568-1 8,0-1 0,19-4 1,-20 3-1,1 1 1,19-1-1,32-4-16,7 4-47,114 0 1906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2:01:38.910"/>
    </inkml:context>
    <inkml:brush xml:id="br0">
      <inkml:brushProperty name="width" value="0.2" units="cm"/>
      <inkml:brushProperty name="height" value="0.2" units="cm"/>
      <inkml:brushProperty name="color" value="#7F7F7F"/>
    </inkml:brush>
  </inkml:definitions>
  <inkml:trace contextRef="#ctx0" brushRef="#br0">206 1 1457,'9'4'10733,"-9"954"-6948,-9-855-3769,9 330 54,-5-312-30,0-23-6,0 16-66,5-102 25,-2-1-1,1 0 1,-1 0-1,-7 19 1,6-19 0,0 0 0,0 0 0,1 0 0,-1 19 0,3-23-20,-1-1-1,0 1 1,-1 0-1,1-1 1,-4 7-1,3-6-7,0-1 0,1 0 0,-1 1 0,1-1-1,0 7 1,0 0-15,0 0 0,-1-1 0,-4 16 0,-2 18 7,2 44-146,6-74 63,-7 31 0,5-31-31,-3 33 0,5 98-398,-1-129 519,-1-1 0,-4 20-1,2-16 21,2-13 17,0-1 1,0 1-1,-1-1 1,-4 8-1,-7 21 3,-1-4 14,12-27-38,0 0-1,0 0 1,1 0 0,0 0-1,-2 5 1,-2 45-1072,5-43 1065,0 0-1,0-1 1,-6 20 0,-1-1-1,1-4 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2:01:40.630"/>
    </inkml:context>
    <inkml:brush xml:id="br0">
      <inkml:brushProperty name="width" value="0.2" units="cm"/>
      <inkml:brushProperty name="height" value="0.2" units="cm"/>
      <inkml:brushProperty name="color" value="#7F7F7F"/>
    </inkml:brush>
  </inkml:definitions>
  <inkml:trace contextRef="#ctx0" brushRef="#br0">5 3 4114,'-5'-3'8964,"5"5"-8946,1 0 1,-1-1-1,0 1 0,1 0 1,0-1-1,-1 1 1,1-1-1,0 1 0,0-1 1,0 1-1,0-1 0,0 0 1,0 1-1,0-1 1,2 2-1,25 20 119,-9-8 30,76 83 335,-52-51-377,-19-23-116,1-2 0,1 0 1,35 22-1,-8-14-161,-39-22-90,-1 0 0,20 6 0,7 4-142,-39-17 375,0 0 1,0 0-1,0-1 1,0 1-1,0 0 0,0 0 1,0 0-1,0 0 0,0 0 1,0 0-1,-1 1 1,2 0-1,-2-1 1,0 0 1,1-1-1,-1 1 1,1 0-1,-1-1 1,1 1-1,-1-1 1,1 1-1,-1 0 1,1-1-1,0 1 1,-1-1-1,1 1 1,0-1-1,1 1 1,-1 0-7,0-1 0,0 1 0,0 0 0,-1 0 0,1 0 1,0 0-1,0 0 0,0 0 0,-1 0 0,1 0 0,0 0 0,-1 0 0,1 0 0,-1 0 1,1 1-1,-1-1 0,0 0 0,0 0 0,1 1 0,-1-1 0,0 1 0,2 32-171,-2-30 206,-1 3 14,1-5-20,-1-1 0,1 1 0,0-1 0,0 1-1,0 0 1,0-1 0,0 1 0,0-1 0,0 1-1,1-1 1,-1 1 0,1 0 0,-1-1 0,1 1-1,-1-1 1,1 1 0,1 1 0,4 2 4,2 0 42,-7-5-58,-1 0-1,0 0 1,0 0 0,0 0 0,1 0 0,-1 0-1,0 0 1,0 0 0,0 0 0,0 0 0,1 0-1,-1 0 1,0 0 0,0 0 0,0 0 0,0 0-1,1 1 1,-1-1 0,0 0 0,0 0 0,0 0-1,0 0 1,0 0 0,1 0 0,-1 0 0,0 0-1,0 1 1,0-1 0,0 0 0,0 0 0,0 0-1,0 0 1,0 0 0,1 1 0,-1-1 0,0 0-1,0 0 1,0 0 0,0 0 0,0 1 0,0-1-1,0 0-9,0 0 0,0 1-1,0-1 1,0 0 0,0 0 0,0 0-1,0 0 1,0 1 0,0-1-1,0 0 1,0 0 0,0 0-1,0 0 1,1 0 0,-1 1-1,0-1 1,0 0 0,0 0 0,0 0-1,0 0 1,0 0 0,0 0-1,1 0 1,-1 1 0,0-1-1,0 0 1,0 0 0,0 0-1,1 0 1,-1 0 0,0 0 0,0 0-1,0 0 1,0 0 0,0 0-1,1 0 1,-1 0 0,0 0-1,0 0 1,0 0 0,1 0-1,6 0-6,1-1-1,-1 0 0,1 0 1,-1 0-1,0-1 0,1 0 1,-1-1-1,0 0 0,0 0 1,-1 0-1,1-1 0,-1 0 1,11-8-1,12-5 6,0 2 0,1 0 0,41-12 1,-8 1 22,190-74 44,-74 36-14,-82 33-82,59-33 96,-147 62-9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3-12-14T04:39:25.1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14781 2646 0,'36'0'156,"-1"0"-140,18 0-16,17 0 31,72-35-15,-72 35 0,106 0-1,-52-36 1,-53 36-16,-1 0 15,-17 0 1,18 0-16,-1 0 16,1 0-1,70 0 1,-88 0 0,17 0-1,71 0 1,0 0-1,-88 0 1,88 0 15,-70 0-15,17 0 0,-17 0-1,70 0 1,-71 0-1,54 0 1,-54 0 0,1 0-1,35 0 1,-18 0 0,-53 0-1,-17 0 1,17 0-1,53 0 1,-52 0 15,-1 0-15,-17-35 0,17 35 15,0 0 0,-17 0 0,17 0 438,36 0-453,-1 0-16,-52 0 15,17 0 1,18 0-16,18 0 16,-18 0-1,-18 0 1,0 0-1,18 0 17,-18 0-17,-17 0 1,17 0 0,53 0-1,-17 0 1,-53 0-1,17 0 1,0 0 0,0 0-16,-17 0 15,53 0 1,-18 0 0,-1 0-1,54 0 1,-88 0 15,52 0-15,54 0-1,-1 0 1,-17 0 0,-88 0-1,52 0 1,-17 0-1,18 0 1,-18 0 0,35 0-1,-35 0 1,53 0 0,-71 0-16,89 0 15,17 0 16,-18 0-15,18 0 0,-17 0-1,-18 18 1,-54-18 0,37 0-1,158 0 1,-106 0-1,-18 0 1,-88 0 0,124 0-1,-106 0 1,18 0 0,52 0-1,-52 0 1,17 0-1,-35 0 32,-18 0-31,53 0 0,36 0-1,-89 0 1,18 0-1,-18 0 1,0 0 15,1 0-15,-19 0-16,19 0 16,-1 0-1,-17 0 1,17 0-1,0 0 17,-17 0-17,52 0 1,-34 0 0,52 0-1,0 0 1,-17 0-16,17 0 15,18 0 1,-53 0 0,35 0-1,53 0 1,70 0 0,-87 0-1,-18 0 1,-53 0 15,17 0-15,18 0-1,1 0 1,52 0 0,-35 35-1,88-35 1,-53 0-1,-53 0 1,18 0 0,17 0-1,1 0 1,-18 0 0,-54 35-1,37-35 1,52 0 15,-53 0-15,0 0-1,53 0 1,18 0 0,-53 0-1,-18 0 1,0 0-1,89 0 1,-142 0-16,71 0 16,-18 0-1,0 0 1,18 0 0,17 0-1,-52 0-15,158 0 16,-88 0 15,36 0-15,-18 0-1,-54 0 1,-16 0 0,-1 0-1,18 0 1,-18 0-1,-35 0 1,17 0 0,18 0-1,1 0 1,34 18 0,-88-18-1,36 0 16,17 0-15,-70 0-16,123 0 16,-53 0-1,-17 0 1,17 0 0,-53 0-1,-17 0-15,70 0 16,-53 0-1,36 0 1,-18 0 0,0 0-1,17 0 1,18 0 0,36 0 15,-36 0-16,-17 0 1,17 0 0,-53 0-1,18 0 1,-18 0-16,1 0 16,16 0-1,19 0 1,-18 0-1,0 0 1,17 0 0,19 0-1,-36 35 1,52-35 0,-87 0-1,53 0 1,-36 0-1,-18 0 1,54 0 0,-53 0-1,17 0-15,0 0 16,-17 0 0,17 0-1,0 0 1,54 0-1,-54 0 1,18 0 0,-18 0-1,0 0 17,-17 0-17,17 0 16,1 0 1,-19 0-1,18 0-15,1 0-1,17 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3-12-14T04:39:27.9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14376 3298 0,'17'0'94,"36"0"-94,71 0 15,52 0 1,0 0 0,-105 0-16,158 0 15,-52 0 1,140 0 15,71 0-15,-211 0-1,17 0 1,17 0 0,-69 0-1,157 0 1,-175 0 0,17 0-1,-71 0 1,89 0-1,-88 0-15,17 0 16,53 0 0,0 0-1,-17 0 1,34 0 15,-16 0-15,-54 0-1,53 0 1,106 0 0,-106 0-1,-18 0 1,71-17 0,-70-18-1,88-1 1,-71 36-1,-53 0 1,53 0 0,18 0-1,-18 0 1,-53 0 0,18 0 15,-18 0-16,36 0 1,34 0 15,-70 0-15,-35 0 0,53 0 15,-53 0-16,0 0 1,35 0 0,-17 0-1,-36 0 1,-17 0 15,17 0-15,18 0-1,-18 0 1,36 0 0,-18 0-1,-18 0-15,-17 0 16,17 0 0,0 0 187,-17 0-188,17 0-15,0 0 16,18 0 0,35 0-1,-52 18-15,-1-18 16,0 0 15,-17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3-12-14T04:39:46.8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18292 5468 0,'35'-35'79,"0"35"-64,-17 0-15,52 0 16,18 0-1,-17 0 1,-18 0 0,17 0-16,-17 0 15,36 0 1,-19 0 0,18 0 15,1 0-16,-1 0 1,18 0 0,-53 0-1,88 0 1,-124 0-16,89 0 16,-18 0-1,-52 0 1,52 0-1,-53 0 1,-17 0 15,17 0-15,0 0 0,-17 0-1,17 0 1,0 0-1,18 0 17,18 0-17,-53 0 1,17 0 0,35 0-1,-52 0 1,53 0-16,-1 0 15,-52 0 1,88 0 0,-89 0-1,19 0-15,-1 0 16,0 0 15,18 0-15,-18 0-1,18 0 1,0 0 15,-18 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3-12-14T04:40:19.84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2258 11183 0,'17'-35'109,"54"35"-109,0 17 16,52 19-1,-17-36 1,17 35-16,-17-35 16,18 0-1,-19 0-15,142 0 47,-176 0-31,70 0-1,-88 0 1,141 0 0,-88 0-1,70 0 1,-105 0 0,70 0-1,-71 0 1,36 0-1,124 0 1,-125 0 15,125 0-15,-107 0 0,1 0-1,70 35 1,-124-35-1,-17 0 1,176 53 0,1-53-1,-107 0 1,-17 35 0,123-35-1,-123 0 1,35 0-1,-70 0 1,70 0 15,-88 0-15,17 0 0,-34 0-1,-19 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3-12-14T04:40:22.0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2469 14411 0,'71'0'78,"35"0"-78,-36 0 16,266 0-1,87 0 1,88 0 0,-281 0-1,-124 0-15,176 0 16,-71 0 0,-17 0-1,-17 0 1,52 0-1,-35 0 17,-88 0-17,17 0 1,-52 0 0,17 0-1,-35 0 1,18 0-1,17 0 1,-35 0 0,17-18-1,-34 18 17,-19 0-17,19 0-15,-1 0 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2:04:32.174"/>
    </inkml:context>
    <inkml:brush xml:id="br0">
      <inkml:brushProperty name="width" value="0.2" units="cm"/>
      <inkml:brushProperty name="height" value="0.2" units="cm"/>
      <inkml:brushProperty name="color" value="#849398"/>
    </inkml:brush>
  </inkml:definitions>
  <inkml:trace contextRef="#ctx0" brushRef="#br0">1 161 1601,'2'-4'12203,"10"4"-12185,-1 1 0,0 1 0,1 0 1,-1 0-1,0 1 0,20 8 0,62 36 130,-24-10-122,-17-9 47,50 37 0,-91-58-43,33 14-1,0 0-12,58 37 113,-45-28-98,-44-24-37,0 0 0,0 1-1,18 13 1,-26-16-9,-1 0 1,0 1-1,0 0 1,0 0-1,3 5 0,-3-5 8,-1 0-1,1 0 1,-1 0 0,1-1-1,5 5 1,5 0 28,-13-9-18,0 1 0,0 0-1,0 0 1,0-1-1,1 1 1,-1 0-1,0 0 1,0 0 0,0 0-1,-1 0 1,1 0-1,0 0 1,0 0-1,-1 0 1,1 1 0,0-1-1,-1 0 1,1 0-1,-1 1 1,0-1 0,1 0-1,-1 1 1,0-1-1,0 0 1,0 1-1,0-1 1,0 3 0,0-1-2,0 0 0,0 0 0,1 0 1,-1 0-1,1 0 0,0 0 0,0 0 1,0-1-1,0 1 0,0 0 0,0 0 1,1-1-1,-1 1 0,1-1 0,0 1 0,0-1 1,0 0-1,0 1 0,0-1 0,1 0 1,-1 0-1,0-1 0,1 1 0,2 1 1,-2 1 9,-3-4-12,0 1 0,1-1 0,-1 0 0,0 0 0,0 0-1,0 0 1,0 1 0,0-1 0,0 0 0,0 0 0,0 0 0,0 0 0,0 0 0,0 1-1,1-1 1,-1 0 0,0 0 0,0 0 0,0 0 0,0 0 0,0 0 0,0 0 0,1 0-1,-1 1 1,0-1 0,0 0 0,0 0 0,0 0 0,1 0 0,-1 0 0,0 0-1,0 0 1,0 0 0,0 0 0,1 0 0,-1 0 0,0 0 0,0 0 0,2 0 133,-2 0-141,0 3 8,0-2 72,6-1-608,-4 0 535,-1-1 0,1 1 0,-1 0-1,1-1 1,-1 1 0,1-1 0,-1 0 0,1 1 0,-1-1 0,0 0 0,1 0 0,-1 0 0,0 0 0,0 0-1,0 0 1,0 0 0,0 0 0,0-1 0,0 1 0,0 0 0,1-3 0,4-4 9,19-19 34,2 2 0,35-26 0,-35 29-37,-1 0 0,41-46 0,40-69-117,-67 76-26,7-8 31,-29 48 58,-12 14 55,0 1 0,-1-1 0,0 0 0,0 0-1,5-10 1,-8 13-12,1 1 0,-1 0-1,1 0 1,-1 0-1,1 1 1,0-1-1,0 1 1,0-1 0,0 1-1,1 0 1,-1 0-1,0 0 1,8-2-1,21-13-55,-21 10 57,0 1 1,1 0-1,0 1 0,0 0 0,15-3 0,-10 1 22,-14 5-14,-1 1 0,1-1-1,-1 1 1,1 0 0,0 0 0,0 0 0,0 1 0,-1-1-1,5 0 1,26-19 45,-22 18 252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3-12-14T04:40:49.3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4762 11836 0,'18'0'94,"53"0"-78,-1 0-1,1 0-15,35 0 16,-36 0 0,36 0-1,123 0 1,-105 0 0,87 0-1,-87-36 1,-18 36-1,123 0 1,0 0 0,-70 0 15,53 0-31,105 0 31,1 0-15,-159 0-1,-1 0-15,160 0 32,-54 0-17,-140 0 1,-18 0 0,123 0-1,0 0 1,-123 0-1,0 0 1,123 0 0,-105 0-1,-18 0 1,-1 0 0,19 0-1,193 0 1,-105 0-1,211 0 1,-264 0 0,159 0-1,-160 0 1,72 0 0,-107 0-1,89 0 1,-89 0-1,-17 18 1,-35-18 0,52 0-16,54 0 15,-72 0 17,19 0-17,52 0 1,-35 0-1,-88 0 1,18 0 0,70 0-1,0 0 1,-70 0 0,-18 0-1,52 0 1,-52 0-1,-17 0 1,-1 0 0,-18 0-1,19 0 32,-1 0-31,18 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3-12-14T04:40:53.5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1711 12347 0,'18'18'31,"17"-18"-15,53 35-1,71 0 1,-89-35-1,19 18 1,-1-18 0,123 35 15,-140-35-15,141 0-1,-89 0 1,54 0-1,-107 0-15,124 0 16,-53 0 0,-17 0-1,17 0 1,-18 0 0,-52 0-16,158 0 15,-52 0 1,52 0-1,-35 53 1,141-53 15,-194 0-15,0 0 0,18 0-1,-53 0 1,-89 0-16,125 0 15,-1 36 1,-53-36 0,35 0-1,-17 0 1,18 35 0,-19-35-1,19 0 1,52 0-1,-158 0 17,141 0-17,-18 0 1,-18 0 0,-35 0-1,18 0 1,-53 0-1,18 0-15,-54 0 16,107 0 0,-54 0-1,19 0 1,-1 0 0,18 0-1,-89 0-15,89 0 16,-53 0-1,18 0 17,17 0-17,35 0 1,1 0 0,-18 0-1,105 0 1,-140 0-1,88 0-15,-36 0 16,-70 0 0,18 0-1,52 0 1,89 0 15,-142 0-15,160 0 31,-213 0-32,54 0 1,264 0 31,-265 0-32,1 0 1,-53 0 0,17 0-1,53 0 1,53 0 0,-70 0-1,-1 0 1,54 0-1,52 0 32,-158 0-31,88 0 0,17 0-1,-52 0 1,-1 0-1,1 0-15,-54 0 16,89 0 0,-53 0-1,18 0 1,35 0 0,-54 0-1,19 0-15,0 0 16,246 0 46,-88 0-46,-123 0 0,124 0-1,-160 0 1,71-18-1,-106 18 1,18 0 0,-17 0-1,-19 0 1,54 0-16,-36 0 16,53 0-1,-17 0 1,-1-35 15,72 35-15,-90 0-1,1 0 17,18 0-17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3-12-14T04:41:52.12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16951 2417 0,'18'0'110,"52"0"-110,1 17 15,70 36 1,-18-53 0,54 0-1,-54 0-15,142 0 16,52 0 0,1 0-1,-1-35 1,36-71-1,-159 71 17,-18-18-32,18 17 31,-17 1-15,70 35-1,-106 0 1,0 0-1,35 0 1,1 0 0,-18 0-16,176 0 15,-212 0 1,1 0 0,17 0-1,335 71 16,-247-36-15,54 0 15,16-35-15,-87 0 0,17 0-1,54 0 1,52 0-1,-71 0 1,-70 0 0,-17 36-1,-36-36 1,141 35 0,-88 18-1,-18-53 1,-70 0-1,18 0 1,87 0 15,-87 0-15,17 0 0,-53 0-1,159 0 1,-141 0-1,-18 0 1,53 0 0,18 0-1,-106 0 1,18 0 0,-19 0-1,72 0 1,52 0-1,-88 0 1,54 0 15,-19 0-15,71 0 0,-88 0-16,70 0 15,-35 0 1,-52 0-1,-19 0 1,54 0 0,-71 0-1,-18 0 1,0 0 0,-17 0-1,52 0 1,-17 0-1,18 0 17,17 0-17,-35 0 1,-18 0 0,36 0-1,-18 0 1,-18 0-1,53 0 1,-70 0 0,52 0-1,-17 0 1,106 0 0,-53 0-1,-53 0 1,17 0-1,-52 0 1,17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3-12-14T04:42:00.4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30462 3581 0,'-17'0'78,"-36"0"-62,-18 0-16,-70 0 16,53 0-1,-53 0 1,-36 0 15,107 0-31,-159 0 16,-1 0-1,54 0 1,-1 0 0,-211 0-1,124 0 1,70 0 0,17 0-1,54 0 1,-142 0-1,142 0 1,-1 0 0,-17 0-1,-106 0 17,142 0-17,-107 0 1,71 0-1,-36 0 1,142 0-16,-177 0 16,71 0-1,-70 0 1,70 0 0,-36 0-1,160 0-15,-178 0 16,72 0-1,17 0 1,18 0 0,-35 0-1,17-18 17,18 18-17,17 0 1,-158-35-1,88-1 1,52 36 0,-52-35-1,18 35 1,-18-70 0,0 34-1,88 36 1,-124 0-1,18-35 1,107 35 0,-54 0-1,18-35 17,-71 35-17,53-35 1,18 35-1,-53 0 1,52 0 0,-175 0-1,70 0 1,-35 0 0,123 0-1,-141-36 1,159 36-1,-54 0 1,-34 0 0,123 0 15,-264 0-15,87 0-1,54 0 1,70 0-1,-176 0 1,106 0 0,-54 0-1,142 0 1,-53 0 0,-18 0-1,36 0 1,-18-35-1,35 35 1,-88-18 0,-18 18-1,-17 0 17,141 0-17,-54 0 1,89 0-16,-70-35 15,17 35 1,-17 0-16,17-53 16,-123 18 15,105 35-15,-105 0-1,-142 0 1,248 0-1,17 0 17,-17 0-17,-107-35 1,160 35-16,17 0 16,-18 0-1,1 0 1,-18 0-1,-54 0 1,72 0 0,-71 0-1,88 0 1,-18 0 0,1 0-16,34 0 15,1 0 1,-18 0-1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3-12-14T04:42:09.2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13899 4357 0,'18'0'47,"17"35"-47,-17-35 16,17 0 15,1 35-31,-19-35 31,54 36-15,-36-36 15,0 17-15,-17-17 0,53 36-16,-54-36 31,89 35-16,-18-18 1,0-17 0,159 0-1,-53 36 1,-17-36 0,-54 0-1,142 53 1,-142-53-1,71 0 1,18 0 0,88 0-1,-124 0 1,18 0 15,-70 0-15,17 0-1,18 0 1,-54 0 0,-87 0-1,105 0 1,19 0 0,-107 0-16,141 0 15,-88 0 1,54 0-1,-89 0 1,35 0 0,18-18-1,-18-17 1,53-1 0,18 1 15,-89 35-16,-52 0 1,158 0 0,-52 0-1,-1 0 1,18 0 0,-53 0-1,-17 0 1,52 0-1,-34 0 1,-1 0 0,18 0-1,17 0 17,-105 0-17,52 0 1,-34 0-1,-19 0 1,19 0 0,-1 0-1,-18-35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3-12-14T04:43:07.5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8819 13282 0,'18'35'62,"17"-35"-46,1 0 0,-19 0-1,19 0-15,-1 0 0,53 0 31,53 36-15,-53-36 0,142 0 15,-160 0-15,-17 0-1,-18 0 16,-17 0 16,17 0-31,1 0 15,-19 0 0,18 0-15,1 0 0,-1 0-1,-17 0 1,52 0 0,-52 0-16,17 0 31,36 17-16,-54-17 1,19 0 0,-1 0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3-12-14T04:43:16.2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3986 9137 0,'0'35'78,"36"-35"-47,-1 0-31,-17 0 0,87 0 16,19 0-1,17 0 1,106-35 15,-88 0-15,-71 35-1,-35 0 1,17 0 0,-17 0-1,-17 0 1,-1 0-1,-18 0 17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3-12-14T04:43:18.6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8837 9049 0,'18'0'94,"17"0"-78,0 0-1,-17 0 1,17 0-16,36 0 16,-1 0-1,1 17 1,158 54 0,-123-71-1,17 35 1,107-35-1,-124 0 1,17 53-16,-17-53 16,0 0-1,176 0 1,-176 0 0,17 0-1,-17 0 1,0 0-1,88 0 1,-123 35 0,70 1-1,-71-36 1,54 35 0,-89-35-1,0 0 1,89 0-1,17 35 1,-71-35 0,1 0-1,70 0 1,-70 0 0,52 36 15,-52-36-16,70 0 1,0 0 0,-88 0-1,17 0 1,71 0 0,-52 0-1,-54 0 1,35 0-1,54 0 1,-54 0 0,72-18-1,-72 18 1,1 0 0,17-35 15,18-1-16,-89 36 1,54-17 0,-53 17-1,17 0 1,71-36 0,17 1-1,-52 0 1,-1 35-1,71-35 1,0-1 0,-105 1-1,-19 35 1,54 0 15,-18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49:12.830"/>
    </inkml:context>
    <inkml:brush xml:id="br0">
      <inkml:brushProperty name="width" value="0.2" units="cm"/>
      <inkml:brushProperty name="height" value="0.2" units="cm"/>
      <inkml:brushProperty name="color" value="#7F7F7F"/>
    </inkml:brush>
  </inkml:definitions>
  <inkml:trace contextRef="#ctx0" brushRef="#br0">1 1 304,'30'0'9340,"536"0"-8374,-346 7-896,15-7-73,-228 1 8,1 0 1,-1 1 0,13 5-1,-12-4-13,-1 0 0,1-1-1,13 1 1,35 4 70,-56-5-79,-1 1 12,10-1 85,-8-2-88,9 13-21,-10-12 66,1-1-21,1 0-14,-1 0 0,0 0 0,0-1 0,1 1-1,-1 0 1,0 1 0,1-1 0,-1 0 0,0 0-1,1 1 1,-1-1 0,0 1 0,0 0 0,0 0 0,2 1-1,0 1-8,-1 1 7,-2-2 13,11-1-9,0 1 0,0 1 0,0 1 1,19 9-1,0 0 31,-22-8-24,-6-4 13,17 7-32,-8-4 24,0-1 0,22 4 0,-32-7 18,1 0-4,-2 0-19,1 0-1,-1 0 1,0 0-1,1 0 1,-1-1 0,0 1-1,0 0 1,1 0 0,-1 1-1,0-1 1,1 0-1,-1 0 1,0 0 0,0 0-1,1 0 1,-1 0-1,0 0 1,0 1 0,1-1-1,-1 0 1,0 0 0,0 0-1,1 1 1,-1-1-1,0 0 1,0 1 0,0-1-1,1 0 1,-1 1 0,0-1-1,0 0 1,0 1-1,0-1 1,0 0 0,1 1-1,-1-1 1,0 1-1,0-1 1,0 0 0,0 1-1,0-1 1,0 1 0,0-1-1,0 0 1,0 1-1,0-1 1,0 1 0,0-1-1,0 0 1,0 1 0,0-1-1,-1 1 1,1-1-1,0 1 1,0 1855 384,9-1766-398,-9-53 10,1-1-1,1 0 0,1 1 1,9 48-1,-10-68-2,-1 0 0,0 0 0,0 1 0,-3 31 0,0 4-26,3-45 23,-1-1 0,1 1 0,0 0 0,1 0 1,-1-1-1,4 12 0,5 22 4,-3 8-20,-1-13 35,8 37-1,-10-55-24,0 0 0,-1 0 0,0 1 0,-1 0 0,-1 0 0,1 25 0,-2-36 11,1 0-1,0 0 0,0 0 0,0 0 1,1-1-1,2 10 0,6 28-7,-5-2 9,1 56 0,2 21-48,0-35 36,-7-68 7,0 1 0,1 0 0,1-1 0,7 33 0,3 17-1,-9-37 0,1-6 4,-2 0 0,2 47 0,-4-61-1,-1 0 0,1 0 0,1 0 1,-1 0-1,1 0 0,1-1 0,-1 1 1,1-1-1,0 0 0,1 0 1,-1 0-1,9 14 0,-1 1 2,-10-20-8,1 1 0,-1 0 1,1 0-1,-1 0 0,0 1 0,0-1 0,-1 0 1,1 0-1,-1 7 0,1-6 8,-1-1 1,1 1-1,-1 0 0,1-1 1,0 1-1,2 5 1,-1-2-14,0 0 0,0 0 1,0 0-1,-1 0 0,1 16 1,-2 325 115,0-349 43,-835-1-75,803 2-90,-45 13 0,21-4 5,13-1 30,29-6-6,-1-1-1,-29 2 1,43-5-37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49:14.493"/>
    </inkml:context>
    <inkml:brush xml:id="br0">
      <inkml:brushProperty name="width" value="0.2" units="cm"/>
      <inkml:brushProperty name="height" value="0.2" units="cm"/>
      <inkml:brushProperty name="color" value="#7F7F7F"/>
    </inkml:brush>
  </inkml:definitions>
  <inkml:trace contextRef="#ctx0" brushRef="#br0">0 1 3538,'0'0'1528,"21"0"-308,1369 0 1984,-1388 0-3122,104 0 363,-62 0-4291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49:16.391"/>
    </inkml:context>
    <inkml:brush xml:id="br0">
      <inkml:brushProperty name="width" value="0.2" units="cm"/>
      <inkml:brushProperty name="height" value="0.2" units="cm"/>
      <inkml:brushProperty name="color" value="#7F7F7F"/>
    </inkml:brush>
  </inkml:definitions>
  <inkml:trace contextRef="#ctx0" brushRef="#br0">27 1 4946,'0'0'4058,"0"0"-4034,0 1 1,0-1-1,0 1 1,0-1-1,0 1 0,0-1 1,0 1-1,0-1 0,0 1 1,0-1-1,0 1 0,0 0 1,0-1-1,0 1 0,0-1 1,0 1-1,0-1 1,0 1-1,0-1 0,1 1 1,-1-1-1,0 1 0,0-1 1,0 0-1,1 1 0,-1-1 1,0 1-1,0-1 0,1 0 1,-1 1-1,16 14 41,-1-2 0,1 0 0,1-1 0,33 16-1,-29-17-33,0 1 0,-1 1 0,19 18 0,3 1-12,1 1 24,-8 0-35,-17-16 7,33 39-1,-36-40-9,0 0 0,0-1 0,20 14-1,-19-16-1,0 0-1,22 27 1,-31-32 5,0-1 0,1 0 0,-1-1 0,1 0 0,0 0 0,15 6 0,14 10-6,-7 0 14,-30-22-14,1 0-1,-1 0 0,1 0 0,-1 1 0,1-1 0,-1 1 0,1-1 1,-1 0-1,0 1 0,1-1 0,-1 1 0,1-1 0,-1 1 0,0 0 1,1-1-1,-1 1 0,0-1 0,1 1 0,-1 0 0,0-1 0,0 1 1,1 0-1,-1 0 0,0-1 0,0 2 0,0-1-2,0-1 0,0 1 0,1 0 0,-1 0 0,0-1 0,0 1 0,1 0 0,-1-1 0,0 1 0,0 0 0,1-1 0,-1 1 0,0-1 0,1 1 0,-1-1 0,1 1-1,-1-1 1,1 1 0,-1-1 0,0 0 0,1 1 0,-1-1 0,1 0 0,-1 1 0,1-1 0,16 14 25,-16-13-23,1 1 0,-1-1 0,0 0 0,0 0 0,0 0 0,1 0 0,-1 0-1,0 0 1,1 0 0,-1-1 0,0 1 0,1-1 0,-1 1 0,2-1-1,-3 2-8,0 2 11,0-2 34,0-1-45,0 19 286,-1 24 581,-2-40-858,0-1 0,0 1 0,0-1 0,-1 0 0,1 0 1,0-1-1,-1 1 0,1-1 0,-1 0 0,0-1 0,0 1 0,1-1 0,-6 1 0,-11 6-3,-88 58 77,36-19-27,56-36-24,0 1 0,0 1 0,1 0 0,-18 23 0,11-10 4,-1-1 0,-1-1 0,-1-2 0,0-2 0,-34 20 0,45-33-18,0 1 0,1 0 0,0 2-1,0 0 1,-17 17 0,6-15-7,2-3 2,22-9-5,-1 0 0,0 1 1,1-1-1,-1 0 0,1 1 0,-1-1 0,1 0 1,-1 1-1,1-1 0,-1 1 0,1-1 0,-1 1 1,1 0-1,0-1 0,-1 1 0,1-1 0,0 1 1,-1 0-1,1 0 0,0-1 0,-1 1 1,1 0-1,0 0 0,0 1 0,-18 13-2,7 22-4,12-31 15,-1-4-6,0 0-1,0 0 0,0 0 0,0 0 0,0 0 0,0 0 1,0 0-1,0 0 0,0 0 0,-1 0 0,1-1 0,-1 5 1,-6 0 2,-2 32 83,1-20-78,-1 2 13,0 1-1,-13 18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0:28.785"/>
    </inkml:context>
    <inkml:brush xml:id="br0">
      <inkml:brushProperty name="width" value="0.2" units="cm"/>
      <inkml:brushProperty name="height" value="0.2" units="cm"/>
      <inkml:brushProperty name="color" value="#7F7F7F"/>
    </inkml:brush>
  </inkml:definitions>
  <inkml:trace contextRef="#ctx0" brushRef="#br0">862 1 512,'0'0'10442,"3"0"-10479,456 0-160,-430 0 10,-28 0 171,-1 11 115,0 950 837,1-942-915,0 1 1,1-1-1,1 0 0,0 0 1,2-1-1,0 1 0,1-1 1,1 0-1,15 29 0,7 16 55,-18-35-53,0 15 13,-9-34-28,0 0 1,0-1-1,0 0 0,7 15 0,-4-12 6,0-1-1,-1 1 0,-1 0 0,4 18 0,7 23 31,34 55-31,-14 2 73,-21-49-30,-9-44-47,-1 1 1,-1-1-1,1 18 1,2 18 24,0-27-29,-2 0 0,0 37 1,7 42 87,-9-77-83,7 41-1,-4-41-1,2 42 0,-6 538 85,-1-595-94,-1 0 0,0-1 0,-1 1 0,0-1 0,-4 12-1,-4 10-28,11-31 29,-5 14 6,1 1 1,0 0-1,2-1 1,-2 27-1,5-36-5,-1 0 0,0 1 0,-1-1 0,0 1 0,0-1 0,-1 0 0,1 1 0,-2-1 0,1 0 0,-1 0 0,-4 8 0,0-5 1,1 1-1,1 1 0,0-1 0,0 0 1,1 1-1,0 0 0,1 0 0,1 1 0,0-1 1,0 0-1,1 24 0,1-21 6,-2-1 1,1 1-1,-2-1 0,0 0 0,-5 16 0,7-7-10,2-20 4,-1-1-1,0 0 1,1 1-1,-1-1 0,0 0 1,-1 1-1,1-1 1,0 0-1,-1 1 1,1-1-1,-2 5 1,0-3 6,0 0-1,0 0 1,1 0 0,-1 1 0,1-1-1,0 8 1,-7 21-14,5-21 17,1 0 1,0 0 0,1 0-1,1 14 1,-2-1 62,-167-12 224,73-3-237,-92-4 45,-293-3 29,252-5-181,-110 2-27,337 0-45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0:30.165"/>
    </inkml:context>
    <inkml:brush xml:id="br0">
      <inkml:brushProperty name="width" value="0.2" units="cm"/>
      <inkml:brushProperty name="height" value="0.2" units="cm"/>
      <inkml:brushProperty name="color" value="#7F7F7F"/>
    </inkml:brush>
  </inkml:definitions>
  <inkml:trace contextRef="#ctx0" brushRef="#br0">1 6 4018,'0'0'3012,"9"-5"-1918,1451 5 208,-1301 14-1297,-149-12 6,17 1 48,8 2 33,46 1-1,17-6-13,-55 0-2762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0:31.700"/>
    </inkml:context>
    <inkml:brush xml:id="br0">
      <inkml:brushProperty name="width" value="0.2" units="cm"/>
      <inkml:brushProperty name="height" value="0.2" units="cm"/>
      <inkml:brushProperty name="color" value="#7F7F7F"/>
    </inkml:brush>
  </inkml:definitions>
  <inkml:trace contextRef="#ctx0" brushRef="#br0">114 1 4930,'0'0'2287,"19"1"562,-15 2-2841,0-1-1,0 1 1,0 0-1,-1 0 1,1 0 0,5 7-1,19 17 89,5-4 14,172 128 521,-160-115-612,-3 2 0,56 64 0,-88-90 0,0 1-1,1-1 1,1-1 0,0 0-1,0-1 1,1 0 0,21 12-1,-7-9-70,39 14 0,-19-6 175,-45-2 69,-3-18-186,0 0-1,0 0 1,1-1-1,-1 1 1,0 0 0,0-1-1,0 1 1,0 0-1,0-1 1,0 1-1,0-1 1,0 0 0,-1 1-1,1-1 1,0 0-1,0 1 1,0-1-1,0 0 1,0 0 0,-2 0-1,-3 1 33,-41 14 181,-52 24 1,-20 6-45,-23 13-15,65-25-88,49-21-50,-100 44 84,47-23 128,73-29-228,-2 1-4,0 0 0,0 1 1,1 0-1,0 0 0,-11 11 0,20-16-4,-2 2-2,-13 2 0,15-5 10,-1 0 0,1 1 0,-1-1 1,1 0-1,-1 0 0,1 0 1,-1 1-1,1-1 0,-1 0 1,1 1-1,-1-1 0,1 0 0,0 1 1,-1-1-1,1 1 0,-1-1 1,1 1-1,0-1 0,0 0 1,-1 1-1,1-1 0,0 1 1,0-1-1,-1 2 0,1-2-2,0 1 0,0 0-1,-1 0 1,1-1 0,0 1 0,-1 0-1,1-1 1,-1 1 0,1 0 0,-1-1-1,1 1 1,-1-1 0,0 1 0,1-1-1,-1 1 1,-1 0 0,1-1-5,1 0 1,-1 0 1,1 0-1,0 0 0,-1 1 0,1-1 0,0 0 0,-1 0 0,1 0 0,-1 0 0,1 1 0,0-1 0,-1 0 0,1 0 0,0 0 0,0 1 0,-1-1 0,1 0 0,0 1 0,-1-1 0,1 0 0,0 1 0,0-1 0,0 0 0,0 1 0,-1-1 0,1 0 0,0 1 0,0-1 0,0 1 0,0-1 0,0 0 0,0 1 0,0 0 69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2:31.7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1 768,'0'0'1553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B6603-2440-4DE7-BCEA-35C2BD35FD39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BE521-A400-4862-AC1D-AF3454FBB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22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1st</a:t>
            </a:r>
            <a:r>
              <a:rPr kumimoji="1" lang="ja-JP" altLang="en-US" dirty="0"/>
              <a:t> </a:t>
            </a:r>
            <a:r>
              <a:rPr kumimoji="1" lang="en-US" altLang="ja-JP" dirty="0"/>
              <a:t>step</a:t>
            </a:r>
            <a:r>
              <a:rPr kumimoji="1" lang="ja-JP" altLang="en-US" dirty="0"/>
              <a:t>まではなんとかわかるけど、</a:t>
            </a:r>
            <a:r>
              <a:rPr kumimoji="1" lang="en-US" altLang="ja-JP" dirty="0"/>
              <a:t>2nd</a:t>
            </a:r>
            <a:r>
              <a:rPr kumimoji="1" lang="ja-JP" altLang="en-US" dirty="0"/>
              <a:t> </a:t>
            </a:r>
            <a:r>
              <a:rPr kumimoji="1" lang="en-US" altLang="ja-JP" dirty="0"/>
              <a:t>step</a:t>
            </a:r>
            <a:r>
              <a:rPr kumimoji="1" lang="ja-JP" altLang="en-US" dirty="0"/>
              <a:t>はちんぷんかんぷん、という人が多いのではないか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28987B-143B-4AC3-8577-A0B656D4BE73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176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9BBA0-93F9-D0EE-FA7A-783329C5B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454EAE-FDF3-CB62-828B-B404FE19A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738C1B-488F-3408-7717-B282AF73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071699-5157-BD24-03EA-76292312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0_</a:t>
            </a:r>
            <a:r>
              <a:rPr kumimoji="1" lang="ja-JP" altLang="en-US"/>
              <a:t>概要・資源評価とは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A6BD32-C565-0CAD-F2B8-B5B94C29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D1F921-5A2A-0926-CD04-37A08B70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58E07E-C8E4-4B5F-0CD2-B69A3358B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4FC164-0624-A7D2-1AD6-BE2E3EB5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5D7864-DE34-97A2-F0CB-3C472326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0_</a:t>
            </a:r>
            <a:r>
              <a:rPr kumimoji="1" lang="ja-JP" altLang="en-US"/>
              <a:t>概要・資源評価とは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447CA8-6FDE-CAA6-C1CD-C13FCAA0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69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CB0952-4C4A-A139-DD27-1EA31F39A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E3029F-7C5A-7BB5-788C-4032371AC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A3BCA5-E305-831F-3534-07ED40A7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9938EA-BE14-7663-DF98-64329C30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0_</a:t>
            </a:r>
            <a:r>
              <a:rPr kumimoji="1" lang="ja-JP" altLang="en-US"/>
              <a:t>概要・資源評価とは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EED917-E033-9589-EA97-AE43EBA9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51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C6727E-2143-B3A5-D8DE-AB589E04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FB0E2E-4957-8A76-F790-3F8EC68A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D89605-DD2C-1A1F-82C3-E58E5CC5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79FA44-B720-6ABA-93BD-36E78F1D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0_</a:t>
            </a:r>
            <a:r>
              <a:rPr kumimoji="1" lang="ja-JP" altLang="en-US"/>
              <a:t>概要・資源評価とは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A91ADE-6D21-48B7-6A74-402C8DD8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15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F2D7FC-144D-5DA0-34E8-2D30D79C9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A9C52B-8CCB-5CF8-715C-24F169093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29C38B-7A94-AC98-1935-8A3894A2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44C72E-EFED-CA41-B05C-DAE28A7F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0_</a:t>
            </a:r>
            <a:r>
              <a:rPr kumimoji="1" lang="ja-JP" altLang="en-US"/>
              <a:t>概要・資源評価とは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1083C3-CB30-FB76-6CFF-4246FBEF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99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E9EA0-C76E-3A44-FFF1-F87B8B06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58A814-630E-E451-339F-DB6FCDFB3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B7E287-C22B-1C00-8425-D5F476890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1A4696-ACAD-61FC-A301-636BFABA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D84585-2AF6-6195-E68A-A00F262E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0_</a:t>
            </a:r>
            <a:r>
              <a:rPr kumimoji="1" lang="ja-JP" altLang="en-US"/>
              <a:t>概要・資源評価とは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228816-B1C7-38D4-DF2A-65B943F8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42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4B591B-50DD-C82B-3E7B-B6B8F3A0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B3159F-45AA-290A-CA17-E53AE38EE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EFAA66-D156-8DAA-C437-19E8FB808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90452EB-1A63-84CD-9FBA-FC64D3F76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3D6FAFE-5A06-F795-0F81-96946BE86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1D68E05-5032-B4EE-3027-6CA6F48E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463F211-A6D5-5A0A-615B-B288DAF1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0_</a:t>
            </a:r>
            <a:r>
              <a:rPr kumimoji="1" lang="ja-JP" altLang="en-US"/>
              <a:t>概要・資源評価とは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EC877C6-8208-9CF3-1E22-99B65EC2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84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29097E-4063-3B9F-DDC8-AD8AA488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CFE3E60-4106-0BC2-F859-FA8A0368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B87E7B-1032-9F52-E9A2-25FE2825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0_</a:t>
            </a:r>
            <a:r>
              <a:rPr kumimoji="1" lang="ja-JP" altLang="en-US"/>
              <a:t>概要・資源評価とは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F72CB08-7A7A-6AE2-9435-C87AF3ED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43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871A1F-1335-4F5A-09C2-CEACC64F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6C467FB-EF17-BF32-B0AA-29CBF146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0_</a:t>
            </a:r>
            <a:r>
              <a:rPr kumimoji="1" lang="ja-JP" altLang="en-US"/>
              <a:t>概要・資源評価とは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B493C5-3A96-2DAC-E5DA-5AB2A1B3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20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4CD721-F557-DC63-BE75-A1EA44AF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D69247-FE60-F139-D6E2-1932A9E35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6C3CF4-D8FA-2A24-3C9D-5ADCAD406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3DFCC3-85B4-5DD2-3D2C-59B5D7FF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BF92A8-6745-4996-D7FC-DF789E11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0_</a:t>
            </a:r>
            <a:r>
              <a:rPr kumimoji="1" lang="ja-JP" altLang="en-US"/>
              <a:t>概要・資源評価とは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6F60C1-C01B-68A9-86A5-E9060D78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15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F800A3-C1A1-873F-66CF-A77FD29E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8B4E9B5-AB53-4546-2C28-B1D8B0E6A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3CB165-A024-CC72-29D7-2E2884E6C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B07EBD-30BF-5871-EFCC-46787D84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2024/12/12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BE38E3-1BD8-6F9B-9C06-5D6524A1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0_</a:t>
            </a:r>
            <a:r>
              <a:rPr kumimoji="1" lang="ja-JP" altLang="en-US"/>
              <a:t>概要・資源評価とは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8552DD-4F00-9B59-9A70-76D29D3F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8122-961F-4F0C-854D-A6C1F17C3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22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A59B504-4CCA-517C-0EA2-B1F81A06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43" y="92297"/>
            <a:ext cx="11045457" cy="1015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E6669F-5F1D-5C47-11E9-9DB9B80F4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343" y="1265274"/>
            <a:ext cx="11674549" cy="5091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036899-1C9A-8F7C-2E76-8DD862D0B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8343" y="64005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r>
              <a:rPr lang="en-US" altLang="ja-JP"/>
              <a:t>2024/12/12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6D4856-375B-4134-1186-D88F0F949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290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r>
              <a:rPr lang="en-US" altLang="ja-JP"/>
              <a:t>0_</a:t>
            </a:r>
            <a:r>
              <a:rPr lang="ja-JP" altLang="en-US"/>
              <a:t>概要・資源評価とは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A8CDBA-F12E-8D18-7783-066BCB88B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372292" cy="421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fld id="{14D38122-961F-4F0C-854D-A6C1F17C39D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1840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0.png"/><Relationship Id="rId18" Type="http://schemas.openxmlformats.org/officeDocument/2006/relationships/customXml" Target="../ink/ink11.xml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8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9.png"/><Relationship Id="rId24" Type="http://schemas.openxmlformats.org/officeDocument/2006/relationships/customXml" Target="../ink/ink14.xml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10" Type="http://schemas.openxmlformats.org/officeDocument/2006/relationships/customXml" Target="../ink/ink7.xml"/><Relationship Id="rId19" Type="http://schemas.openxmlformats.org/officeDocument/2006/relationships/image" Target="../media/image13.png"/><Relationship Id="rId4" Type="http://schemas.openxmlformats.org/officeDocument/2006/relationships/customXml" Target="../ink/ink4.xml"/><Relationship Id="rId9" Type="http://schemas.openxmlformats.org/officeDocument/2006/relationships/image" Target="../media/image8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24.png"/><Relationship Id="rId18" Type="http://schemas.openxmlformats.org/officeDocument/2006/relationships/customXml" Target="../ink/ink21.xml"/><Relationship Id="rId3" Type="http://schemas.openxmlformats.org/officeDocument/2006/relationships/hyperlink" Target="https://elaws.e-gov.go.jp/document?lawid=324AC0000000267" TargetMode="External"/><Relationship Id="rId7" Type="http://schemas.openxmlformats.org/officeDocument/2006/relationships/image" Target="../media/image21.png"/><Relationship Id="rId12" Type="http://schemas.openxmlformats.org/officeDocument/2006/relationships/customXml" Target="../ink/ink18.xml"/><Relationship Id="rId17" Type="http://schemas.openxmlformats.org/officeDocument/2006/relationships/image" Target="../media/image26.png"/><Relationship Id="rId2" Type="http://schemas.openxmlformats.org/officeDocument/2006/relationships/image" Target="../media/image19.png"/><Relationship Id="rId16" Type="http://schemas.openxmlformats.org/officeDocument/2006/relationships/customXml" Target="../ink/ink2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.xml"/><Relationship Id="rId11" Type="http://schemas.openxmlformats.org/officeDocument/2006/relationships/image" Target="../media/image23.png"/><Relationship Id="rId5" Type="http://schemas.openxmlformats.org/officeDocument/2006/relationships/hyperlink" Target="https://abchan.fra.go.jp/references_list/FRA-SA2023-ABCWG02-01.pdf" TargetMode="External"/><Relationship Id="rId15" Type="http://schemas.openxmlformats.org/officeDocument/2006/relationships/image" Target="../media/image25.png"/><Relationship Id="rId10" Type="http://schemas.openxmlformats.org/officeDocument/2006/relationships/customXml" Target="../ink/ink17.xml"/><Relationship Id="rId19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Relationship Id="rId14" Type="http://schemas.openxmlformats.org/officeDocument/2006/relationships/customXml" Target="../ink/ink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customXml" Target="../ink/ink26.xml"/><Relationship Id="rId3" Type="http://schemas.openxmlformats.org/officeDocument/2006/relationships/hyperlink" Target="https://abchan.fra.go.jp/references_list/FRA-SA2023-ABCWG02-01.pdf" TargetMode="External"/><Relationship Id="rId7" Type="http://schemas.openxmlformats.org/officeDocument/2006/relationships/customXml" Target="../ink/ink23.xml"/><Relationship Id="rId12" Type="http://schemas.openxmlformats.org/officeDocument/2006/relationships/image" Target="../media/image33.png"/><Relationship Id="rId2" Type="http://schemas.openxmlformats.org/officeDocument/2006/relationships/image" Target="../media/image28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5" Type="http://schemas.openxmlformats.org/officeDocument/2006/relationships/customXml" Target="../ink/ink27.xml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customXml" Target="../ink/ink24.xml"/><Relationship Id="rId1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abchan.fra.go.jp/about/references_lis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abchan2.fra.go.jp/nc3/setting/community/4575ab17d3116f50f5c4d8d76c6d6508/1392d61a575432f752d95b7219ecbec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chimomo/frasyr" TargetMode="External"/><Relationship Id="rId2" Type="http://schemas.openxmlformats.org/officeDocument/2006/relationships/hyperlink" Target="https://abchan2.fra.go.jp/nc3/cabinets/cabinet_files/index/555/98fafb7e13cc3ce45d924f1c56de2ed2?frame_id=299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chimomo/frasyr_tool/tree/YR2023/scrip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F099E-FD7D-105E-1C74-4886A6866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80" y="565212"/>
            <a:ext cx="10256520" cy="107642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資源管理研修（</a:t>
            </a:r>
            <a:r>
              <a:rPr kumimoji="1" lang="en-US" altLang="ja-JP" dirty="0"/>
              <a:t>202</a:t>
            </a:r>
            <a:r>
              <a:rPr kumimoji="1" lang="ja-JP" altLang="en-US" dirty="0"/>
              <a:t>４年度）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7EC70F-EAC9-289B-D35F-914AA2D5D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水産研究教育機構　水産資源研究所</a:t>
            </a:r>
            <a:endParaRPr kumimoji="1" lang="en-US" altLang="ja-JP" sz="3200" dirty="0"/>
          </a:p>
          <a:p>
            <a:r>
              <a:rPr lang="ja-JP" altLang="en-US" sz="3200" dirty="0"/>
              <a:t>水産資源研究センター　市野川桃子</a:t>
            </a:r>
            <a:endParaRPr kumimoji="1" lang="ja-JP" altLang="en-US" sz="32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EE5CBB-5F0F-502C-D403-1358556B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2024/12/12</a:t>
            </a: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0DEA93-7594-C124-3D1B-EE9B67270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0_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概要・資源評価とは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8865F0-5D5B-C62D-B64D-5A95B391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38122-961F-4F0C-854D-A6C1F17C39D1}" type="slidenum">
              <a:rPr kumimoji="1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75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D0A3C1C8-D909-4F1B-53C6-9448B611D7B8}"/>
              </a:ext>
            </a:extLst>
          </p:cNvPr>
          <p:cNvGrpSpPr/>
          <p:nvPr/>
        </p:nvGrpSpPr>
        <p:grpSpPr>
          <a:xfrm>
            <a:off x="7507079" y="1873350"/>
            <a:ext cx="4523409" cy="4352479"/>
            <a:chOff x="7507079" y="1873350"/>
            <a:chExt cx="4523409" cy="4352479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6BFC603-6230-7CDD-1471-B9F01BC239A0}"/>
                </a:ext>
              </a:extLst>
            </p:cNvPr>
            <p:cNvSpPr/>
            <p:nvPr/>
          </p:nvSpPr>
          <p:spPr>
            <a:xfrm>
              <a:off x="7507079" y="2065018"/>
              <a:ext cx="4475814" cy="4160811"/>
            </a:xfrm>
            <a:prstGeom prst="round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1670E158-451D-1E9C-1366-832E59786A7F}"/>
                </a:ext>
              </a:extLst>
            </p:cNvPr>
            <p:cNvSpPr txBox="1"/>
            <p:nvPr/>
          </p:nvSpPr>
          <p:spPr>
            <a:xfrm>
              <a:off x="7726105" y="1873350"/>
              <a:ext cx="43043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今回の研修対象（</a:t>
              </a:r>
              <a:r>
                <a:rPr kumimoji="1" lang="en-US" altLang="ja-JP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1A,</a:t>
              </a:r>
              <a:r>
                <a:rPr kumimoji="1" lang="ja-JP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 </a:t>
              </a:r>
              <a:r>
                <a:rPr kumimoji="1" lang="en-US" altLang="ja-JP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1B</a:t>
              </a:r>
              <a:r>
                <a:rPr kumimoji="1" lang="ja-JP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）</a:t>
              </a:r>
            </a:p>
          </p:txBody>
        </p:sp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E0F65E-4789-177E-C889-CA478DA50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243" y="1686958"/>
            <a:ext cx="11674549" cy="5091076"/>
          </a:xfrm>
        </p:spPr>
        <p:txBody>
          <a:bodyPr/>
          <a:lstStyle/>
          <a:p>
            <a:r>
              <a:rPr kumimoji="1" lang="ja-JP" altLang="en-US" dirty="0"/>
              <a:t>漁獲量</a:t>
            </a:r>
            <a:endParaRPr kumimoji="1" lang="en-US" altLang="ja-JP" dirty="0"/>
          </a:p>
          <a:p>
            <a:r>
              <a:rPr kumimoji="1" lang="ja-JP" altLang="en-US" dirty="0"/>
              <a:t>漁獲物の体長・体重組成</a:t>
            </a:r>
            <a:endParaRPr kumimoji="1" lang="en-US" altLang="ja-JP" dirty="0"/>
          </a:p>
          <a:p>
            <a:r>
              <a:rPr kumimoji="1" lang="ja-JP" altLang="en-US" dirty="0"/>
              <a:t>体長ごとの年齢組成（</a:t>
            </a:r>
            <a:r>
              <a:rPr kumimoji="1" lang="en-US" altLang="ja-JP" dirty="0"/>
              <a:t>ALK)</a:t>
            </a:r>
          </a:p>
          <a:p>
            <a:r>
              <a:rPr lang="ja-JP" altLang="en-US" dirty="0"/>
              <a:t>資源量指数</a:t>
            </a:r>
            <a:r>
              <a:rPr lang="en-US" altLang="ja-JP" dirty="0"/>
              <a:t>(</a:t>
            </a:r>
            <a:r>
              <a:rPr lang="ja-JP" altLang="en-US" dirty="0"/>
              <a:t>⇒標準化</a:t>
            </a:r>
            <a:r>
              <a:rPr lang="en-US" altLang="ja-JP" dirty="0"/>
              <a:t>CPUE)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521E40-91F3-5F17-44EA-356E75C3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2024/12/12</a:t>
            </a: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A16F11-7A09-C1A3-3474-C1A39A3F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0_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概要・資源評価とは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C1DD61-89F9-C1B1-BD46-2EAF2053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38122-961F-4F0C-854D-A6C1F17C39D1}" type="slidenum">
              <a:rPr kumimoji="1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ja-JP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A0B0A69E-1D9E-6F85-C59B-7FDEBBE1DD8B}"/>
              </a:ext>
            </a:extLst>
          </p:cNvPr>
          <p:cNvSpPr/>
          <p:nvPr/>
        </p:nvSpPr>
        <p:spPr>
          <a:xfrm>
            <a:off x="469901" y="92297"/>
            <a:ext cx="6153322" cy="1355503"/>
          </a:xfrm>
          <a:prstGeom prst="wedgeRoundRectCallout">
            <a:avLst>
              <a:gd name="adj1" fmla="val -54711"/>
              <a:gd name="adj2" fmla="val -3813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どんなデータが利用可能か？　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またはこれから収集可能か？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395234C-31F5-7675-D145-C3E06E2E4F5E}"/>
              </a:ext>
            </a:extLst>
          </p:cNvPr>
          <p:cNvGrpSpPr/>
          <p:nvPr/>
        </p:nvGrpSpPr>
        <p:grpSpPr>
          <a:xfrm>
            <a:off x="6531060" y="1841131"/>
            <a:ext cx="5210248" cy="2112740"/>
            <a:chOff x="6531060" y="1841131"/>
            <a:chExt cx="5210248" cy="2112740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F7FC11B2-C12B-D219-DD68-E65397849075}"/>
                </a:ext>
              </a:extLst>
            </p:cNvPr>
            <p:cNvGrpSpPr/>
            <p:nvPr/>
          </p:nvGrpSpPr>
          <p:grpSpPr>
            <a:xfrm>
              <a:off x="6531060" y="1841131"/>
              <a:ext cx="1125360" cy="1600200"/>
              <a:chOff x="5769060" y="2330900"/>
              <a:chExt cx="1125360" cy="1124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8" name="インク 7">
                    <a:extLst>
                      <a:ext uri="{FF2B5EF4-FFF2-40B4-BE49-F238E27FC236}">
                        <a16:creationId xmlns:a16="http://schemas.microsoft.com/office/drawing/2014/main" id="{0673CE39-FD04-62A7-16D8-2010FE8A7F4C}"/>
                      </a:ext>
                    </a:extLst>
                  </p14:cNvPr>
                  <p14:cNvContentPartPr/>
                  <p14:nvPr/>
                </p14:nvContentPartPr>
                <p14:xfrm>
                  <a:off x="5769060" y="2330900"/>
                  <a:ext cx="613800" cy="1124640"/>
                </p14:xfrm>
              </p:contentPart>
            </mc:Choice>
            <mc:Fallback xmlns="">
              <p:pic>
                <p:nvPicPr>
                  <p:cNvPr id="8" name="インク 7">
                    <a:extLst>
                      <a:ext uri="{FF2B5EF4-FFF2-40B4-BE49-F238E27FC236}">
                        <a16:creationId xmlns:a16="http://schemas.microsoft.com/office/drawing/2014/main" id="{0673CE39-FD04-62A7-16D8-2010FE8A7F4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33420" y="2305593"/>
                    <a:ext cx="685440" cy="11750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9" name="インク 8">
                    <a:extLst>
                      <a:ext uri="{FF2B5EF4-FFF2-40B4-BE49-F238E27FC236}">
                        <a16:creationId xmlns:a16="http://schemas.microsoft.com/office/drawing/2014/main" id="{157DE90E-92C7-AD15-2EC3-A08C9DD88955}"/>
                      </a:ext>
                    </a:extLst>
                  </p14:cNvPr>
                  <p14:cNvContentPartPr/>
                  <p14:nvPr/>
                </p14:nvContentPartPr>
                <p14:xfrm>
                  <a:off x="6311220" y="2895740"/>
                  <a:ext cx="562680" cy="360"/>
                </p14:xfrm>
              </p:contentPart>
            </mc:Choice>
            <mc:Fallback xmlns="">
              <p:pic>
                <p:nvPicPr>
                  <p:cNvPr id="9" name="インク 8">
                    <a:extLst>
                      <a:ext uri="{FF2B5EF4-FFF2-40B4-BE49-F238E27FC236}">
                        <a16:creationId xmlns:a16="http://schemas.microsoft.com/office/drawing/2014/main" id="{157DE90E-92C7-AD15-2EC3-A08C9DD8895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275220" y="2859740"/>
                    <a:ext cx="63432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0" name="インク 9">
                    <a:extLst>
                      <a:ext uri="{FF2B5EF4-FFF2-40B4-BE49-F238E27FC236}">
                        <a16:creationId xmlns:a16="http://schemas.microsoft.com/office/drawing/2014/main" id="{9FE9FD03-D7C7-5643-BC7B-5E0ECC93C044}"/>
                      </a:ext>
                    </a:extLst>
                  </p14:cNvPr>
                  <p14:cNvContentPartPr/>
                  <p14:nvPr/>
                </p14:nvContentPartPr>
                <p14:xfrm>
                  <a:off x="6615060" y="2706380"/>
                  <a:ext cx="279360" cy="363240"/>
                </p14:xfrm>
              </p:contentPart>
            </mc:Choice>
            <mc:Fallback xmlns="">
              <p:pic>
                <p:nvPicPr>
                  <p:cNvPr id="10" name="インク 9">
                    <a:extLst>
                      <a:ext uri="{FF2B5EF4-FFF2-40B4-BE49-F238E27FC236}">
                        <a16:creationId xmlns:a16="http://schemas.microsoft.com/office/drawing/2014/main" id="{9FE9FD03-D7C7-5643-BC7B-5E0ECC93C04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6579060" y="2681320"/>
                    <a:ext cx="351000" cy="413613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B4257056-CC48-4D9D-8317-BF25E4464434}"/>
                </a:ext>
              </a:extLst>
            </p:cNvPr>
            <p:cNvSpPr txBox="1"/>
            <p:nvPr/>
          </p:nvSpPr>
          <p:spPr>
            <a:xfrm>
              <a:off x="7677837" y="2310638"/>
              <a:ext cx="12474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VPA</a:t>
              </a:r>
              <a:endParaRPr kumimoji="1" lang="ja-JP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endParaRP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CCDDAE33-C361-050B-71EB-9476A66E2C06}"/>
                </a:ext>
              </a:extLst>
            </p:cNvPr>
            <p:cNvGrpSpPr/>
            <p:nvPr/>
          </p:nvGrpSpPr>
          <p:grpSpPr>
            <a:xfrm>
              <a:off x="8537480" y="2595951"/>
              <a:ext cx="1298880" cy="1357920"/>
              <a:chOff x="7940580" y="2583620"/>
              <a:chExt cx="1298880" cy="1357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3" name="インク 12">
                    <a:extLst>
                      <a:ext uri="{FF2B5EF4-FFF2-40B4-BE49-F238E27FC236}">
                        <a16:creationId xmlns:a16="http://schemas.microsoft.com/office/drawing/2014/main" id="{13FA5D95-2C68-BE52-2EC5-56044D19F8A7}"/>
                      </a:ext>
                    </a:extLst>
                  </p14:cNvPr>
                  <p14:cNvContentPartPr/>
                  <p14:nvPr/>
                </p14:nvContentPartPr>
                <p14:xfrm>
                  <a:off x="7940580" y="2583620"/>
                  <a:ext cx="600120" cy="1357920"/>
                </p14:xfrm>
              </p:contentPart>
            </mc:Choice>
            <mc:Fallback xmlns="">
              <p:pic>
                <p:nvPicPr>
                  <p:cNvPr id="13" name="インク 12">
                    <a:extLst>
                      <a:ext uri="{FF2B5EF4-FFF2-40B4-BE49-F238E27FC236}">
                        <a16:creationId xmlns:a16="http://schemas.microsoft.com/office/drawing/2014/main" id="{13FA5D95-2C68-BE52-2EC5-56044D19F8A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904580" y="2547980"/>
                    <a:ext cx="671760" cy="142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4" name="インク 13">
                    <a:extLst>
                      <a:ext uri="{FF2B5EF4-FFF2-40B4-BE49-F238E27FC236}">
                        <a16:creationId xmlns:a16="http://schemas.microsoft.com/office/drawing/2014/main" id="{C334C5A1-8528-5D4F-7C52-31FF2A369207}"/>
                      </a:ext>
                    </a:extLst>
                  </p14:cNvPr>
                  <p14:cNvContentPartPr/>
                  <p14:nvPr/>
                </p14:nvContentPartPr>
                <p14:xfrm>
                  <a:off x="8547180" y="3314420"/>
                  <a:ext cx="692280" cy="11160"/>
                </p14:xfrm>
              </p:contentPart>
            </mc:Choice>
            <mc:Fallback xmlns="">
              <p:pic>
                <p:nvPicPr>
                  <p:cNvPr id="14" name="インク 13">
                    <a:extLst>
                      <a:ext uri="{FF2B5EF4-FFF2-40B4-BE49-F238E27FC236}">
                        <a16:creationId xmlns:a16="http://schemas.microsoft.com/office/drawing/2014/main" id="{C334C5A1-8528-5D4F-7C52-31FF2A36920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8511540" y="3278780"/>
                    <a:ext cx="76392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5" name="インク 14">
                    <a:extLst>
                      <a:ext uri="{FF2B5EF4-FFF2-40B4-BE49-F238E27FC236}">
                        <a16:creationId xmlns:a16="http://schemas.microsoft.com/office/drawing/2014/main" id="{CB8D5D00-A203-D3B4-B3F6-373D74A3811F}"/>
                      </a:ext>
                    </a:extLst>
                  </p14:cNvPr>
                  <p14:cNvContentPartPr/>
                  <p14:nvPr/>
                </p14:nvContentPartPr>
                <p14:xfrm>
                  <a:off x="8918700" y="3132260"/>
                  <a:ext cx="313920" cy="352080"/>
                </p14:xfrm>
              </p:contentPart>
            </mc:Choice>
            <mc:Fallback xmlns="">
              <p:pic>
                <p:nvPicPr>
                  <p:cNvPr id="15" name="インク 14">
                    <a:extLst>
                      <a:ext uri="{FF2B5EF4-FFF2-40B4-BE49-F238E27FC236}">
                        <a16:creationId xmlns:a16="http://schemas.microsoft.com/office/drawing/2014/main" id="{CB8D5D00-A203-D3B4-B3F6-373D74A3811F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8883060" y="3096620"/>
                    <a:ext cx="385560" cy="423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0AA794C-C8B2-090D-EC0F-B5E86FE172B4}"/>
                </a:ext>
              </a:extLst>
            </p:cNvPr>
            <p:cNvSpPr txBox="1"/>
            <p:nvPr/>
          </p:nvSpPr>
          <p:spPr>
            <a:xfrm>
              <a:off x="9878297" y="2674746"/>
              <a:ext cx="186301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tuning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VPA</a:t>
              </a:r>
              <a:endParaRPr kumimoji="1" lang="ja-JP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インク 17">
                <a:extLst>
                  <a:ext uri="{FF2B5EF4-FFF2-40B4-BE49-F238E27FC236}">
                    <a16:creationId xmlns:a16="http://schemas.microsoft.com/office/drawing/2014/main" id="{5386C19D-3614-1F43-F8CE-1DD6D036BBF6}"/>
                  </a:ext>
                </a:extLst>
              </p14:cNvPr>
              <p14:cNvContentPartPr/>
              <p14:nvPr/>
            </p14:nvContentPartPr>
            <p14:xfrm>
              <a:off x="894660" y="2006180"/>
              <a:ext cx="360" cy="360"/>
            </p14:xfrm>
          </p:contentPart>
        </mc:Choice>
        <mc:Fallback xmlns="">
          <p:pic>
            <p:nvPicPr>
              <p:cNvPr id="18" name="インク 17">
                <a:extLst>
                  <a:ext uri="{FF2B5EF4-FFF2-40B4-BE49-F238E27FC236}">
                    <a16:creationId xmlns:a16="http://schemas.microsoft.com/office/drawing/2014/main" id="{5386C19D-3614-1F43-F8CE-1DD6D036BBF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8660" y="1970540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5E5C89CF-A181-031E-D755-553645AC650E}"/>
              </a:ext>
            </a:extLst>
          </p:cNvPr>
          <p:cNvGrpSpPr/>
          <p:nvPr/>
        </p:nvGrpSpPr>
        <p:grpSpPr>
          <a:xfrm>
            <a:off x="418800" y="2046547"/>
            <a:ext cx="6194383" cy="3663104"/>
            <a:chOff x="418800" y="2046547"/>
            <a:chExt cx="6194383" cy="366310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インク 20">
                  <a:extLst>
                    <a:ext uri="{FF2B5EF4-FFF2-40B4-BE49-F238E27FC236}">
                      <a16:creationId xmlns:a16="http://schemas.microsoft.com/office/drawing/2014/main" id="{9B7D1C93-8F8C-B3C5-B08D-A08C7497E7EF}"/>
                    </a:ext>
                  </a:extLst>
                </p14:cNvPr>
                <p14:cNvContentPartPr/>
                <p14:nvPr/>
              </p14:nvContentPartPr>
              <p14:xfrm>
                <a:off x="418800" y="2046547"/>
                <a:ext cx="957960" cy="3152160"/>
              </p14:xfrm>
            </p:contentPart>
          </mc:Choice>
          <mc:Fallback xmlns="">
            <p:pic>
              <p:nvPicPr>
                <p:cNvPr id="21" name="インク 20">
                  <a:extLst>
                    <a:ext uri="{FF2B5EF4-FFF2-40B4-BE49-F238E27FC236}">
                      <a16:creationId xmlns:a16="http://schemas.microsoft.com/office/drawing/2014/main" id="{9B7D1C93-8F8C-B3C5-B08D-A08C7497E7E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3160" y="2010907"/>
                  <a:ext cx="1029600" cy="32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インク 21">
                  <a:extLst>
                    <a:ext uri="{FF2B5EF4-FFF2-40B4-BE49-F238E27FC236}">
                      <a16:creationId xmlns:a16="http://schemas.microsoft.com/office/drawing/2014/main" id="{D7B1B5D6-E305-5B04-E3DD-4DB37E0644A2}"/>
                    </a:ext>
                  </a:extLst>
                </p14:cNvPr>
                <p14:cNvContentPartPr/>
                <p14:nvPr/>
              </p14:nvContentPartPr>
              <p14:xfrm>
                <a:off x="1174440" y="4980907"/>
                <a:ext cx="273240" cy="380880"/>
              </p14:xfrm>
            </p:contentPart>
          </mc:Choice>
          <mc:Fallback xmlns="">
            <p:pic>
              <p:nvPicPr>
                <p:cNvPr id="22" name="インク 21">
                  <a:extLst>
                    <a:ext uri="{FF2B5EF4-FFF2-40B4-BE49-F238E27FC236}">
                      <a16:creationId xmlns:a16="http://schemas.microsoft.com/office/drawing/2014/main" id="{D7B1B5D6-E305-5B04-E3DD-4DB37E0644A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38800" y="4944907"/>
                  <a:ext cx="34488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インク 22">
                  <a:extLst>
                    <a:ext uri="{FF2B5EF4-FFF2-40B4-BE49-F238E27FC236}">
                      <a16:creationId xmlns:a16="http://schemas.microsoft.com/office/drawing/2014/main" id="{F6F065B7-BC06-AA48-3094-F322B560A6C0}"/>
                    </a:ext>
                  </a:extLst>
                </p14:cNvPr>
                <p14:cNvContentPartPr/>
                <p14:nvPr/>
              </p14:nvContentPartPr>
              <p14:xfrm>
                <a:off x="542640" y="3872827"/>
                <a:ext cx="393480" cy="11160"/>
              </p14:xfrm>
            </p:contentPart>
          </mc:Choice>
          <mc:Fallback xmlns="">
            <p:pic>
              <p:nvPicPr>
                <p:cNvPr id="23" name="インク 22">
                  <a:extLst>
                    <a:ext uri="{FF2B5EF4-FFF2-40B4-BE49-F238E27FC236}">
                      <a16:creationId xmlns:a16="http://schemas.microsoft.com/office/drawing/2014/main" id="{F6F065B7-BC06-AA48-3094-F322B560A6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7000" y="3837187"/>
                  <a:ext cx="465120" cy="828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3D78B887-B538-75D5-8439-468D9834817C}"/>
                </a:ext>
              </a:extLst>
            </p:cNvPr>
            <p:cNvSpPr txBox="1"/>
            <p:nvPr/>
          </p:nvSpPr>
          <p:spPr>
            <a:xfrm>
              <a:off x="1561800" y="4632433"/>
              <a:ext cx="505138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2</a:t>
              </a:r>
              <a:r>
                <a:rPr kumimoji="1" lang="ja-JP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系</a:t>
              </a:r>
              <a:r>
                <a:rPr kumimoji="1" lang="en-US" altLang="ja-JP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/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プロダクションモデル（</a:t>
              </a:r>
              <a:r>
                <a:rPr kumimoji="1" lang="en-US" altLang="ja-JP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1C</a:t>
              </a:r>
              <a:r>
                <a:rPr kumimoji="1" lang="ja-JP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）</a:t>
              </a:r>
            </a:p>
          </p:txBody>
        </p:sp>
      </p:grp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737806F5-C67B-169A-0EED-7D3CBD18A4D8}"/>
              </a:ext>
            </a:extLst>
          </p:cNvPr>
          <p:cNvSpPr/>
          <p:nvPr/>
        </p:nvSpPr>
        <p:spPr>
          <a:xfrm>
            <a:off x="6959262" y="51074"/>
            <a:ext cx="4614530" cy="1562986"/>
          </a:xfrm>
          <a:prstGeom prst="wedgeRoundRectCallout">
            <a:avLst>
              <a:gd name="adj1" fmla="val 58430"/>
              <a:gd name="adj2" fmla="val -4906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どんな資源評価モデルが適用できるか？それによってどのような結果が得られるか？</a:t>
            </a: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2A30805-16FD-4041-47C0-42CE225A7ACA}"/>
              </a:ext>
            </a:extLst>
          </p:cNvPr>
          <p:cNvGrpSpPr/>
          <p:nvPr/>
        </p:nvGrpSpPr>
        <p:grpSpPr>
          <a:xfrm>
            <a:off x="7584519" y="3974410"/>
            <a:ext cx="4134465" cy="2084891"/>
            <a:chOff x="7584519" y="3974410"/>
            <a:chExt cx="4134465" cy="2084891"/>
          </a:xfrm>
        </p:grpSpPr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79E22262-1C5B-907E-63C8-3B0360F3DF32}"/>
                </a:ext>
              </a:extLst>
            </p:cNvPr>
            <p:cNvSpPr txBox="1"/>
            <p:nvPr/>
          </p:nvSpPr>
          <p:spPr>
            <a:xfrm>
              <a:off x="7584519" y="5105194"/>
              <a:ext cx="41344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年齢別資源尾数、資源量</a:t>
              </a:r>
              <a:endPara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親魚資源量など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インク 39">
                  <a:extLst>
                    <a:ext uri="{FF2B5EF4-FFF2-40B4-BE49-F238E27FC236}">
                      <a16:creationId xmlns:a16="http://schemas.microsoft.com/office/drawing/2014/main" id="{58E5EB8D-845A-3DE3-0E83-C1BE64FB2702}"/>
                    </a:ext>
                  </a:extLst>
                </p14:cNvPr>
                <p14:cNvContentPartPr/>
                <p14:nvPr/>
              </p14:nvContentPartPr>
              <p14:xfrm>
                <a:off x="10476410" y="3974410"/>
                <a:ext cx="77760" cy="1068120"/>
              </p14:xfrm>
            </p:contentPart>
          </mc:Choice>
          <mc:Fallback xmlns="">
            <p:pic>
              <p:nvPicPr>
                <p:cNvPr id="40" name="インク 39">
                  <a:extLst>
                    <a:ext uri="{FF2B5EF4-FFF2-40B4-BE49-F238E27FC236}">
                      <a16:creationId xmlns:a16="http://schemas.microsoft.com/office/drawing/2014/main" id="{58E5EB8D-845A-3DE3-0E83-C1BE64FB270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40410" y="3938770"/>
                  <a:ext cx="149400" cy="11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インク 40">
                  <a:extLst>
                    <a:ext uri="{FF2B5EF4-FFF2-40B4-BE49-F238E27FC236}">
                      <a16:creationId xmlns:a16="http://schemas.microsoft.com/office/drawing/2014/main" id="{F03F2600-596E-2BC4-2222-A3A8D6563241}"/>
                    </a:ext>
                  </a:extLst>
                </p14:cNvPr>
                <p14:cNvContentPartPr/>
                <p14:nvPr/>
              </p14:nvContentPartPr>
              <p14:xfrm>
                <a:off x="10291370" y="4844170"/>
                <a:ext cx="569160" cy="194760"/>
              </p14:xfrm>
            </p:contentPart>
          </mc:Choice>
          <mc:Fallback xmlns="">
            <p:pic>
              <p:nvPicPr>
                <p:cNvPr id="41" name="インク 40">
                  <a:extLst>
                    <a:ext uri="{FF2B5EF4-FFF2-40B4-BE49-F238E27FC236}">
                      <a16:creationId xmlns:a16="http://schemas.microsoft.com/office/drawing/2014/main" id="{F03F2600-596E-2BC4-2222-A3A8D656324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55370" y="4808170"/>
                  <a:ext cx="640800" cy="266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146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C8F099-B379-5C8D-DFCE-D1FE41E7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2024/12/12</a:t>
            </a: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FE2A8D-BFCE-7553-16E9-467DED79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0_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概要・資源評価とは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C78AA7-D753-79D6-C5DD-F4DE9332D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38122-961F-4F0C-854D-A6C1F17C39D1}" type="slidenum">
              <a:rPr kumimoji="1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ja-JP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5C4A5A0-A30C-41C6-44F9-380B55CCDE63}"/>
              </a:ext>
            </a:extLst>
          </p:cNvPr>
          <p:cNvSpPr/>
          <p:nvPr/>
        </p:nvSpPr>
        <p:spPr>
          <a:xfrm>
            <a:off x="230373" y="372360"/>
            <a:ext cx="6996225" cy="848685"/>
          </a:xfrm>
          <a:prstGeom prst="wedgeRoundRectCallout">
            <a:avLst>
              <a:gd name="adj1" fmla="val -49273"/>
              <a:gd name="adj2" fmla="val -9094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管理の必要があるか？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0C8C095-30DD-B33E-50DD-54B194A8A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6" y="1437590"/>
            <a:ext cx="5901713" cy="429987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9ADBFA8-F4DE-42AB-C544-6BB506459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493" y="1437590"/>
            <a:ext cx="5775172" cy="311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6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AD3B7F-9F9A-5A39-AB19-170D266A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2024/12/12</a:t>
            </a: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571D35F-F885-66C3-CF5F-A217631D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0_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概要・資源評価とは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FD5122-D0DC-DDF1-24FC-12FFA44A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38122-961F-4F0C-854D-A6C1F17C39D1}" type="slidenum">
              <a:rPr kumimoji="1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3C506D89-9F74-9459-197D-656B285BFB4F}"/>
              </a:ext>
            </a:extLst>
          </p:cNvPr>
          <p:cNvSpPr/>
          <p:nvPr/>
        </p:nvSpPr>
        <p:spPr>
          <a:xfrm>
            <a:off x="138223" y="446567"/>
            <a:ext cx="4455079" cy="1618374"/>
          </a:xfrm>
          <a:prstGeom prst="wedgeRoundRectCallout">
            <a:avLst>
              <a:gd name="adj1" fmla="val -45779"/>
              <a:gd name="adj2" fmla="val -6972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管理をする場合、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その目標は何か？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A54B4FE-C6C0-4004-EA47-438E9901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232" y="193332"/>
            <a:ext cx="7095425" cy="243887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32F304D-D407-928F-9CC9-BB7026FF8EAF}"/>
              </a:ext>
            </a:extLst>
          </p:cNvPr>
          <p:cNvSpPr txBox="1"/>
          <p:nvPr/>
        </p:nvSpPr>
        <p:spPr>
          <a:xfrm>
            <a:off x="3813604" y="21678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  <a:hlinkClick r:id="rId3"/>
              </a:rPr>
              <a:t>漁業法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C919279-66FD-702F-EDA1-B30332F61A79}"/>
              </a:ext>
            </a:extLst>
          </p:cNvPr>
          <p:cNvGrpSpPr/>
          <p:nvPr/>
        </p:nvGrpSpPr>
        <p:grpSpPr>
          <a:xfrm>
            <a:off x="415342" y="3731637"/>
            <a:ext cx="10758915" cy="2586216"/>
            <a:chOff x="394077" y="3857808"/>
            <a:chExt cx="10758915" cy="2586216"/>
          </a:xfrm>
        </p:grpSpPr>
        <p:sp>
          <p:nvSpPr>
            <p:cNvPr id="6" name="吹き出し: 角を丸めた四角形 5">
              <a:extLst>
                <a:ext uri="{FF2B5EF4-FFF2-40B4-BE49-F238E27FC236}">
                  <a16:creationId xmlns:a16="http://schemas.microsoft.com/office/drawing/2014/main" id="{E3CC4D20-B8C8-A953-77EA-C735034BDACE}"/>
                </a:ext>
              </a:extLst>
            </p:cNvPr>
            <p:cNvSpPr/>
            <p:nvPr/>
          </p:nvSpPr>
          <p:spPr>
            <a:xfrm>
              <a:off x="5560265" y="4107546"/>
              <a:ext cx="5592727" cy="1211757"/>
            </a:xfrm>
            <a:prstGeom prst="wedgeRoundRectCallout">
              <a:avLst>
                <a:gd name="adj1" fmla="val 58430"/>
                <a:gd name="adj2" fmla="val -49065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管理目的の達成の有無を測る　　基準値（管理基準値）は何か？</a:t>
              </a:r>
              <a:endPara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endParaRPr>
            </a:p>
          </p:txBody>
        </p:sp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CACBD807-C626-AC94-EABF-2545DF39F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4077" y="3857808"/>
              <a:ext cx="5080454" cy="2586216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EC921113-1B0F-1CAA-BB13-032513A1B111}"/>
                </a:ext>
              </a:extLst>
            </p:cNvPr>
            <p:cNvSpPr txBox="1"/>
            <p:nvPr/>
          </p:nvSpPr>
          <p:spPr>
            <a:xfrm>
              <a:off x="5657577" y="5349416"/>
              <a:ext cx="54954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「漁獲管理規制および</a:t>
              </a: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ABC</a:t>
              </a: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算定のための基本指針」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（</a:t>
              </a: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 </a:t>
              </a: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  <a:hlinkClick r:id="rId5"/>
                </a:rPr>
                <a:t>FRA-SA2023-ABCWG02-01</a:t>
              </a: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）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DF15509-CF34-6B8C-3E98-56779AF7A22B}"/>
              </a:ext>
            </a:extLst>
          </p:cNvPr>
          <p:cNvGrpSpPr/>
          <p:nvPr/>
        </p:nvGrpSpPr>
        <p:grpSpPr>
          <a:xfrm>
            <a:off x="3939696" y="2784959"/>
            <a:ext cx="3530880" cy="965200"/>
            <a:chOff x="3939696" y="2784959"/>
            <a:chExt cx="3530880" cy="965200"/>
          </a:xfrm>
        </p:grpSpPr>
        <p:sp>
          <p:nvSpPr>
            <p:cNvPr id="14" name="矢印: 上下 13">
              <a:extLst>
                <a:ext uri="{FF2B5EF4-FFF2-40B4-BE49-F238E27FC236}">
                  <a16:creationId xmlns:a16="http://schemas.microsoft.com/office/drawing/2014/main" id="{0D96C4C9-C0F9-5470-352E-25AB97808AAD}"/>
                </a:ext>
              </a:extLst>
            </p:cNvPr>
            <p:cNvSpPr/>
            <p:nvPr/>
          </p:nvSpPr>
          <p:spPr>
            <a:xfrm>
              <a:off x="3939696" y="2784959"/>
              <a:ext cx="848536" cy="965200"/>
            </a:xfrm>
            <a:prstGeom prst="upDownArrow">
              <a:avLst>
                <a:gd name="adj1" fmla="val 51996"/>
                <a:gd name="adj2" fmla="val 41019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A8391BAA-1C6B-B5A7-6608-A64974D5DB1C}"/>
                </a:ext>
              </a:extLst>
            </p:cNvPr>
            <p:cNvSpPr txBox="1"/>
            <p:nvPr/>
          </p:nvSpPr>
          <p:spPr>
            <a:xfrm>
              <a:off x="4842934" y="3082893"/>
              <a:ext cx="26276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漁業法との整合性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BB8AB6CB-38C3-1F36-0662-10FC676DFC5C}"/>
                  </a:ext>
                </a:extLst>
              </p14:cNvPr>
              <p14:cNvContentPartPr/>
              <p14:nvPr/>
            </p14:nvContentPartPr>
            <p14:xfrm>
              <a:off x="5321160" y="914400"/>
              <a:ext cx="6185520" cy="51120"/>
            </p14:xfrm>
          </p:contentPart>
        </mc:Choice>
        <mc:Fallback xmlns=""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BB8AB6CB-38C3-1F36-0662-10FC676DFC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05320" y="851040"/>
                <a:ext cx="62168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インク 7">
                <a:extLst>
                  <a:ext uri="{FF2B5EF4-FFF2-40B4-BE49-F238E27FC236}">
                    <a16:creationId xmlns:a16="http://schemas.microsoft.com/office/drawing/2014/main" id="{DE86DA75-42E5-764E-1C48-311BF62FFEB1}"/>
                  </a:ext>
                </a:extLst>
              </p14:cNvPr>
              <p14:cNvContentPartPr/>
              <p14:nvPr/>
            </p14:nvContentPartPr>
            <p14:xfrm>
              <a:off x="5175360" y="1155600"/>
              <a:ext cx="2845080" cy="32040"/>
            </p14:xfrm>
          </p:contentPart>
        </mc:Choice>
        <mc:Fallback xmlns="">
          <p:pic>
            <p:nvPicPr>
              <p:cNvPr id="8" name="インク 7">
                <a:extLst>
                  <a:ext uri="{FF2B5EF4-FFF2-40B4-BE49-F238E27FC236}">
                    <a16:creationId xmlns:a16="http://schemas.microsoft.com/office/drawing/2014/main" id="{DE86DA75-42E5-764E-1C48-311BF62FFE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59520" y="1092240"/>
                <a:ext cx="28764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インク 10">
                <a:extLst>
                  <a:ext uri="{FF2B5EF4-FFF2-40B4-BE49-F238E27FC236}">
                    <a16:creationId xmlns:a16="http://schemas.microsoft.com/office/drawing/2014/main" id="{730600CA-99E5-8463-7126-7484462F5C2E}"/>
                  </a:ext>
                </a:extLst>
              </p14:cNvPr>
              <p14:cNvContentPartPr/>
              <p14:nvPr/>
            </p14:nvContentPartPr>
            <p14:xfrm>
              <a:off x="6585120" y="1955880"/>
              <a:ext cx="952560" cy="12960"/>
            </p14:xfrm>
          </p:contentPart>
        </mc:Choice>
        <mc:Fallback xmlns="">
          <p:pic>
            <p:nvPicPr>
              <p:cNvPr id="11" name="インク 10">
                <a:extLst>
                  <a:ext uri="{FF2B5EF4-FFF2-40B4-BE49-F238E27FC236}">
                    <a16:creationId xmlns:a16="http://schemas.microsoft.com/office/drawing/2014/main" id="{730600CA-99E5-8463-7126-7484462F5C2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69280" y="1892520"/>
                <a:ext cx="9838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インク 17">
                <a:extLst>
                  <a:ext uri="{FF2B5EF4-FFF2-40B4-BE49-F238E27FC236}">
                    <a16:creationId xmlns:a16="http://schemas.microsoft.com/office/drawing/2014/main" id="{359D8115-C6B9-970B-153C-DDB5F81D2F61}"/>
                  </a:ext>
                </a:extLst>
              </p14:cNvPr>
              <p14:cNvContentPartPr/>
              <p14:nvPr/>
            </p14:nvContentPartPr>
            <p14:xfrm>
              <a:off x="812880" y="4013280"/>
              <a:ext cx="1765440" cy="76320"/>
            </p14:xfrm>
          </p:contentPart>
        </mc:Choice>
        <mc:Fallback xmlns="">
          <p:pic>
            <p:nvPicPr>
              <p:cNvPr id="18" name="インク 17">
                <a:extLst>
                  <a:ext uri="{FF2B5EF4-FFF2-40B4-BE49-F238E27FC236}">
                    <a16:creationId xmlns:a16="http://schemas.microsoft.com/office/drawing/2014/main" id="{359D8115-C6B9-970B-153C-DDB5F81D2F6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7040" y="3949920"/>
                <a:ext cx="179676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インク 18">
                <a:extLst>
                  <a:ext uri="{FF2B5EF4-FFF2-40B4-BE49-F238E27FC236}">
                    <a16:creationId xmlns:a16="http://schemas.microsoft.com/office/drawing/2014/main" id="{EF94CEF2-AADC-4B9A-5959-17A4B0B3F622}"/>
                  </a:ext>
                </a:extLst>
              </p14:cNvPr>
              <p14:cNvContentPartPr/>
              <p14:nvPr/>
            </p14:nvContentPartPr>
            <p14:xfrm>
              <a:off x="888840" y="5181480"/>
              <a:ext cx="1435680" cy="6840"/>
            </p14:xfrm>
          </p:contentPart>
        </mc:Choice>
        <mc:Fallback xmlns="">
          <p:pic>
            <p:nvPicPr>
              <p:cNvPr id="19" name="インク 18">
                <a:extLst>
                  <a:ext uri="{FF2B5EF4-FFF2-40B4-BE49-F238E27FC236}">
                    <a16:creationId xmlns:a16="http://schemas.microsoft.com/office/drawing/2014/main" id="{EF94CEF2-AADC-4B9A-5959-17A4B0B3F6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3000" y="5118120"/>
                <a:ext cx="14670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インク 19">
                <a:extLst>
                  <a:ext uri="{FF2B5EF4-FFF2-40B4-BE49-F238E27FC236}">
                    <a16:creationId xmlns:a16="http://schemas.microsoft.com/office/drawing/2014/main" id="{0E56CDD4-54BB-C4C0-659A-ABD371F9755F}"/>
                  </a:ext>
                </a:extLst>
              </p14:cNvPr>
              <p14:cNvContentPartPr/>
              <p14:nvPr/>
            </p14:nvContentPartPr>
            <p14:xfrm>
              <a:off x="1714320" y="4248000"/>
              <a:ext cx="3404160" cy="13320"/>
            </p14:xfrm>
          </p:contentPart>
        </mc:Choice>
        <mc:Fallback xmlns="">
          <p:pic>
            <p:nvPicPr>
              <p:cNvPr id="20" name="インク 19">
                <a:extLst>
                  <a:ext uri="{FF2B5EF4-FFF2-40B4-BE49-F238E27FC236}">
                    <a16:creationId xmlns:a16="http://schemas.microsoft.com/office/drawing/2014/main" id="{0E56CDD4-54BB-C4C0-659A-ABD371F9755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98480" y="4184640"/>
                <a:ext cx="34354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インク 20">
                <a:extLst>
                  <a:ext uri="{FF2B5EF4-FFF2-40B4-BE49-F238E27FC236}">
                    <a16:creationId xmlns:a16="http://schemas.microsoft.com/office/drawing/2014/main" id="{299890E5-4AF7-B1CC-3965-EAA252827A4B}"/>
                  </a:ext>
                </a:extLst>
              </p14:cNvPr>
              <p14:cNvContentPartPr/>
              <p14:nvPr/>
            </p14:nvContentPartPr>
            <p14:xfrm>
              <a:off x="615960" y="4444920"/>
              <a:ext cx="4502520" cy="95760"/>
            </p14:xfrm>
          </p:contentPart>
        </mc:Choice>
        <mc:Fallback xmlns="">
          <p:pic>
            <p:nvPicPr>
              <p:cNvPr id="21" name="インク 20">
                <a:extLst>
                  <a:ext uri="{FF2B5EF4-FFF2-40B4-BE49-F238E27FC236}">
                    <a16:creationId xmlns:a16="http://schemas.microsoft.com/office/drawing/2014/main" id="{299890E5-4AF7-B1CC-3965-EAA252827A4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0120" y="4381560"/>
                <a:ext cx="4533840" cy="22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151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1113656-7A61-5AC3-5A45-1C501914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2024/12/12</a:t>
            </a: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2F99E65-B847-E7BA-DE34-813BBB66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0_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概要・資源評価とは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AE8B00-83F1-AC08-901E-AD155685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38122-961F-4F0C-854D-A6C1F17C39D1}" type="slidenum">
              <a:rPr kumimoji="1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ja-JP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3D634258-144B-AF35-2A8B-EC6EB02272BD}"/>
              </a:ext>
            </a:extLst>
          </p:cNvPr>
          <p:cNvSpPr/>
          <p:nvPr/>
        </p:nvSpPr>
        <p:spPr>
          <a:xfrm>
            <a:off x="308343" y="552384"/>
            <a:ext cx="2870793" cy="1810616"/>
          </a:xfrm>
          <a:prstGeom prst="wedgeRoundRectCallout">
            <a:avLst>
              <a:gd name="adj1" fmla="val -50037"/>
              <a:gd name="adj2" fmla="val -7082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どのような将来予測手法が利用できるか？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考慮すべき不確実性は？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9040F28-2D2D-D491-D8ED-6AD654DC4FBC}"/>
              </a:ext>
            </a:extLst>
          </p:cNvPr>
          <p:cNvSpPr txBox="1"/>
          <p:nvPr/>
        </p:nvSpPr>
        <p:spPr>
          <a:xfrm>
            <a:off x="3349256" y="174815"/>
            <a:ext cx="87505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資源評価の手法によって異なる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1A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・１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B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系の場合、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VPA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により年齢別の資源尾数が推定されているので、年齢別の個体群動態モデルによる将来予測を実施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１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C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系はバイオマスダイナミクスモデル。資源評価や資源量推定の不確実性も考慮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2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系はなし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2756BC8-20E9-2E37-B807-0D735AE8C043}"/>
              </a:ext>
            </a:extLst>
          </p:cNvPr>
          <p:cNvGrpSpPr/>
          <p:nvPr/>
        </p:nvGrpSpPr>
        <p:grpSpPr>
          <a:xfrm>
            <a:off x="619298" y="2466845"/>
            <a:ext cx="11069428" cy="4311189"/>
            <a:chOff x="619298" y="2466845"/>
            <a:chExt cx="11069428" cy="4311189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F489652A-6B47-462E-5769-C1E27203F8DC}"/>
                </a:ext>
              </a:extLst>
            </p:cNvPr>
            <p:cNvSpPr/>
            <p:nvPr/>
          </p:nvSpPr>
          <p:spPr>
            <a:xfrm>
              <a:off x="6096000" y="2466845"/>
              <a:ext cx="5592726" cy="1211758"/>
            </a:xfrm>
            <a:prstGeom prst="wedgeRoundRectCallout">
              <a:avLst>
                <a:gd name="adj1" fmla="val 55040"/>
                <a:gd name="adj2" fmla="val -85218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管理目的を達成するための漁獲の方法（漁獲管理規則</a:t>
              </a:r>
              <a:r>
                <a: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, HCR</a:t>
              </a:r>
              <a:r>
                <a:rPr kumimoji="1" lang="ja-JP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）は何か？</a:t>
              </a:r>
              <a:endPara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endParaRPr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91EFF376-B55F-6495-2BD2-2032942CA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9137" y="2589572"/>
              <a:ext cx="4635738" cy="3092609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AB0F2AD2-3D66-125A-D752-5A53FC3BE70D}"/>
                </a:ext>
              </a:extLst>
            </p:cNvPr>
            <p:cNvSpPr txBox="1"/>
            <p:nvPr/>
          </p:nvSpPr>
          <p:spPr>
            <a:xfrm>
              <a:off x="619298" y="5562042"/>
              <a:ext cx="54954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「漁獲管理規制および</a:t>
              </a: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ABC</a:t>
              </a: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算定のための基本指針」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（</a:t>
              </a: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 </a:t>
              </a: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  <a:hlinkClick r:id="rId3"/>
                </a:rPr>
                <a:t>FRA-SA2023-ABCWG02-01</a:t>
              </a: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）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endParaRPr>
            </a:p>
          </p:txBody>
        </p:sp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D17DC39E-F2E7-6E4D-A529-ABB5F875D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2075" y="3829254"/>
              <a:ext cx="4535673" cy="2948780"/>
            </a:xfrm>
            <a:prstGeom prst="rect">
              <a:avLst/>
            </a:prstGeom>
          </p:spPr>
        </p:pic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28FA44F5-94F9-DC23-CAFB-D057F95D4865}"/>
                </a:ext>
              </a:extLst>
            </p:cNvPr>
            <p:cNvSpPr txBox="1"/>
            <p:nvPr/>
          </p:nvSpPr>
          <p:spPr>
            <a:xfrm>
              <a:off x="672460" y="3560925"/>
              <a:ext cx="686406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1</a:t>
              </a:r>
              <a:r>
                <a:rPr kumimoji="1" lang="ja-JP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系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2BBB92DA-7D36-9E37-138F-F041843035FF}"/>
                </a:ext>
              </a:extLst>
            </p:cNvPr>
            <p:cNvSpPr txBox="1"/>
            <p:nvPr/>
          </p:nvSpPr>
          <p:spPr>
            <a:xfrm>
              <a:off x="9913672" y="6205699"/>
              <a:ext cx="726481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２系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2530635F-3741-5371-15B6-F5A66FB28C2C}"/>
                  </a:ext>
                </a:extLst>
              </p14:cNvPr>
              <p14:cNvContentPartPr/>
              <p14:nvPr/>
            </p14:nvContentPartPr>
            <p14:xfrm>
              <a:off x="6102360" y="787320"/>
              <a:ext cx="4743720" cy="108360"/>
            </p14:xfrm>
          </p:contentPart>
        </mc:Choice>
        <mc:Fallback xmlns=""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2530635F-3741-5371-15B6-F5A66FB28C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86520" y="723960"/>
                <a:ext cx="477504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インク 9">
                <a:extLst>
                  <a:ext uri="{FF2B5EF4-FFF2-40B4-BE49-F238E27FC236}">
                    <a16:creationId xmlns:a16="http://schemas.microsoft.com/office/drawing/2014/main" id="{4FD88B65-BD4B-059A-CDE2-6A31E6675904}"/>
                  </a:ext>
                </a:extLst>
              </p14:cNvPr>
              <p14:cNvContentPartPr/>
              <p14:nvPr/>
            </p14:nvContentPartPr>
            <p14:xfrm>
              <a:off x="5200560" y="1079640"/>
              <a:ext cx="5766120" cy="209880"/>
            </p14:xfrm>
          </p:contentPart>
        </mc:Choice>
        <mc:Fallback xmlns="">
          <p:pic>
            <p:nvPicPr>
              <p:cNvPr id="10" name="インク 9">
                <a:extLst>
                  <a:ext uri="{FF2B5EF4-FFF2-40B4-BE49-F238E27FC236}">
                    <a16:creationId xmlns:a16="http://schemas.microsoft.com/office/drawing/2014/main" id="{4FD88B65-BD4B-059A-CDE2-6A31E667590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84720" y="1016280"/>
                <a:ext cx="579744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インク 10">
                <a:extLst>
                  <a:ext uri="{FF2B5EF4-FFF2-40B4-BE49-F238E27FC236}">
                    <a16:creationId xmlns:a16="http://schemas.microsoft.com/office/drawing/2014/main" id="{325BC05E-ECEC-5E96-FDC1-4EBC3B3FB8A2}"/>
                  </a:ext>
                </a:extLst>
              </p14:cNvPr>
              <p14:cNvContentPartPr/>
              <p14:nvPr/>
            </p14:nvContentPartPr>
            <p14:xfrm>
              <a:off x="5003640" y="1568520"/>
              <a:ext cx="2286360" cy="108360"/>
            </p14:xfrm>
          </p:contentPart>
        </mc:Choice>
        <mc:Fallback xmlns="">
          <p:pic>
            <p:nvPicPr>
              <p:cNvPr id="11" name="インク 10">
                <a:extLst>
                  <a:ext uri="{FF2B5EF4-FFF2-40B4-BE49-F238E27FC236}">
                    <a16:creationId xmlns:a16="http://schemas.microsoft.com/office/drawing/2014/main" id="{325BC05E-ECEC-5E96-FDC1-4EBC3B3FB8A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87800" y="1505160"/>
                <a:ext cx="23176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インク 11">
                <a:extLst>
                  <a:ext uri="{FF2B5EF4-FFF2-40B4-BE49-F238E27FC236}">
                    <a16:creationId xmlns:a16="http://schemas.microsoft.com/office/drawing/2014/main" id="{EF4959AA-03D4-B550-1423-D13A2E7D6AB3}"/>
                  </a:ext>
                </a:extLst>
              </p14:cNvPr>
              <p14:cNvContentPartPr/>
              <p14:nvPr/>
            </p14:nvContentPartPr>
            <p14:xfrm>
              <a:off x="3174840" y="4781520"/>
              <a:ext cx="502200" cy="32040"/>
            </p14:xfrm>
          </p:contentPart>
        </mc:Choice>
        <mc:Fallback xmlns="">
          <p:pic>
            <p:nvPicPr>
              <p:cNvPr id="12" name="インク 11">
                <a:extLst>
                  <a:ext uri="{FF2B5EF4-FFF2-40B4-BE49-F238E27FC236}">
                    <a16:creationId xmlns:a16="http://schemas.microsoft.com/office/drawing/2014/main" id="{EF4959AA-03D4-B550-1423-D13A2E7D6AB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59000" y="4718160"/>
                <a:ext cx="5335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インク 12">
                <a:extLst>
                  <a:ext uri="{FF2B5EF4-FFF2-40B4-BE49-F238E27FC236}">
                    <a16:creationId xmlns:a16="http://schemas.microsoft.com/office/drawing/2014/main" id="{1B5EE47C-2F2D-22E4-C3A1-320827F0EB5E}"/>
                  </a:ext>
                </a:extLst>
              </p14:cNvPr>
              <p14:cNvContentPartPr/>
              <p14:nvPr/>
            </p14:nvContentPartPr>
            <p14:xfrm>
              <a:off x="1434960" y="3276720"/>
              <a:ext cx="438480" cy="25560"/>
            </p14:xfrm>
          </p:contentPart>
        </mc:Choice>
        <mc:Fallback xmlns="">
          <p:pic>
            <p:nvPicPr>
              <p:cNvPr id="13" name="インク 12">
                <a:extLst>
                  <a:ext uri="{FF2B5EF4-FFF2-40B4-BE49-F238E27FC236}">
                    <a16:creationId xmlns:a16="http://schemas.microsoft.com/office/drawing/2014/main" id="{1B5EE47C-2F2D-22E4-C3A1-320827F0EB5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19120" y="3213360"/>
                <a:ext cx="4698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インク 13">
                <a:extLst>
                  <a:ext uri="{FF2B5EF4-FFF2-40B4-BE49-F238E27FC236}">
                    <a16:creationId xmlns:a16="http://schemas.microsoft.com/office/drawing/2014/main" id="{9EA688D1-3F0B-DD9A-72F7-8A788F15DCD6}"/>
                  </a:ext>
                </a:extLst>
              </p14:cNvPr>
              <p14:cNvContentPartPr/>
              <p14:nvPr/>
            </p14:nvContentPartPr>
            <p14:xfrm>
              <a:off x="3181320" y="3257640"/>
              <a:ext cx="2184840" cy="127440"/>
            </p14:xfrm>
          </p:contentPart>
        </mc:Choice>
        <mc:Fallback xmlns="">
          <p:pic>
            <p:nvPicPr>
              <p:cNvPr id="14" name="インク 13">
                <a:extLst>
                  <a:ext uri="{FF2B5EF4-FFF2-40B4-BE49-F238E27FC236}">
                    <a16:creationId xmlns:a16="http://schemas.microsoft.com/office/drawing/2014/main" id="{9EA688D1-3F0B-DD9A-72F7-8A788F15DCD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65480" y="3194280"/>
                <a:ext cx="2216160" cy="25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270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040E2C2E-3A76-71E8-1D61-511DC42C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43" y="92297"/>
            <a:ext cx="11674549" cy="1015409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各種ガイドライン・研修資料 </a:t>
            </a:r>
            <a:br>
              <a:rPr lang="en-US" altLang="ja-JP" dirty="0"/>
            </a:br>
            <a:r>
              <a:rPr lang="en-US" altLang="ja-JP" dirty="0"/>
              <a:t>				by </a:t>
            </a:r>
            <a:r>
              <a:rPr lang="ja-JP" altLang="en-US" dirty="0"/>
              <a:t>水研・資源評価高度化作業部会</a:t>
            </a:r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4A26C29E-8A09-9917-D74A-CB82CF984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資源評価をどのように実施するか？何を目的にするかは資源によって様々で、それぞれの資源にとって最も良い方法を選択するのが一番良い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>
                <a:highlight>
                  <a:srgbClr val="FFFF00"/>
                </a:highlight>
              </a:rPr>
              <a:t>一方で・・・</a:t>
            </a:r>
            <a:endParaRPr lang="en-US" altLang="ja-JP" sz="2800" dirty="0">
              <a:highlight>
                <a:srgbClr val="FFFF00"/>
              </a:highlight>
            </a:endParaRPr>
          </a:p>
          <a:p>
            <a:r>
              <a:rPr lang="ja-JP" altLang="en-US" sz="2800" dirty="0"/>
              <a:t>国が定める</a:t>
            </a:r>
            <a:r>
              <a:rPr lang="en-US" altLang="ja-JP" sz="2800" dirty="0"/>
              <a:t>TAC</a:t>
            </a:r>
            <a:r>
              <a:rPr lang="ja-JP" altLang="en-US" sz="2800" dirty="0"/>
              <a:t>対象種を一括して・統一的に資源評価を行うためには、ある程度統一されたガイドライン・指針が必要です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45DD70D-E739-74E6-C9FC-011780D8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2024/12/12</a:t>
            </a: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0E70DB5-426D-D949-E932-520D4358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0_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概要・資源評価とは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2F1860-D3F0-A3DE-29D2-C4BE4626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38122-961F-4F0C-854D-A6C1F17C39D1}" type="slidenum">
              <a:rPr kumimoji="1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ja-JP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FD72AA9-B179-730A-89BF-EA9803315855}"/>
              </a:ext>
            </a:extLst>
          </p:cNvPr>
          <p:cNvGrpSpPr/>
          <p:nvPr/>
        </p:nvGrpSpPr>
        <p:grpSpPr>
          <a:xfrm>
            <a:off x="397552" y="4069232"/>
            <a:ext cx="10709063" cy="1815882"/>
            <a:chOff x="397552" y="4069232"/>
            <a:chExt cx="10709063" cy="1815882"/>
          </a:xfrm>
        </p:grpSpPr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D11E3826-799C-A76A-8A4D-5766656D08B2}"/>
                </a:ext>
              </a:extLst>
            </p:cNvPr>
            <p:cNvSpPr/>
            <p:nvPr/>
          </p:nvSpPr>
          <p:spPr>
            <a:xfrm>
              <a:off x="397552" y="4682481"/>
              <a:ext cx="806779" cy="847493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AA76EF6-A0DD-A03C-720D-961E277109BB}"/>
                </a:ext>
              </a:extLst>
            </p:cNvPr>
            <p:cNvSpPr txBox="1"/>
            <p:nvPr/>
          </p:nvSpPr>
          <p:spPr>
            <a:xfrm>
              <a:off x="1405054" y="4069232"/>
              <a:ext cx="9701561" cy="181588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ja-JP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水産資源研究所の「資源評価高度化作業部会」が中心となって</a:t>
              </a:r>
              <a:r>
                <a:rPr kumimoji="1" lang="ja-JP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各種ガイドライン・指針を毎年作成</a:t>
              </a:r>
              <a:r>
                <a:rPr kumimoji="1" lang="ja-JP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しています</a:t>
              </a:r>
              <a:r>
                <a:rPr kumimoji="1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	</a:t>
              </a:r>
              <a:r>
                <a:rPr kumimoji="1" lang="ja-JP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（いわゆる「算定指針」をはじめとした各種文書）</a:t>
              </a:r>
              <a:endPara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ja-JP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毎年の</a:t>
              </a:r>
              <a:r>
                <a:rPr kumimoji="1" lang="ja-JP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資源管理研修会</a:t>
              </a:r>
              <a:r>
                <a:rPr kumimoji="1" lang="ja-JP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でも一部解説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4957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DC2CEB-F14C-DC33-4661-3DA74BE7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>
                <a:hlinkClick r:id="rId2"/>
              </a:rPr>
              <a:t>水産資源評価のための基礎資料  </a:t>
            </a:r>
            <a:r>
              <a:rPr lang="en-US" altLang="ja-JP" dirty="0">
                <a:hlinkClick r:id="rId2"/>
              </a:rPr>
              <a:t>|  </a:t>
            </a:r>
            <a:r>
              <a:rPr lang="ja-JP" altLang="en-US" dirty="0">
                <a:hlinkClick r:id="rId2"/>
              </a:rPr>
              <a:t>わが国周辺の水産資源の評価 </a:t>
            </a:r>
            <a:r>
              <a:rPr lang="en-US" altLang="ja-JP" dirty="0">
                <a:hlinkClick r:id="rId2"/>
              </a:rPr>
              <a:t>(fra.go.jp)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D2F221-1F0A-1163-11D7-592AFA1FD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1A20EA-62C8-8E3B-705E-0AA39054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2024/12/12</a:t>
            </a: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FBCC66-7658-7101-B749-4F9F69FA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0_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概要・資源評価とは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D8938D-290D-5E36-5B7D-846BC33B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38122-961F-4F0C-854D-A6C1F17C39D1}" type="slidenum">
              <a:rPr kumimoji="1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ja-JP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37E4163-2EC5-D7FB-79BD-DAD3C7B9F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726" y="1181684"/>
            <a:ext cx="10234547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93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6CBD3B-5CF5-6A72-10EE-3B3E4A3B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hlinkClick r:id="rId2"/>
              </a:rPr>
              <a:t>資源管理研修（</a:t>
            </a:r>
            <a:r>
              <a:rPr lang="en-US" altLang="ja-JP" dirty="0" err="1">
                <a:hlinkClick r:id="rId2"/>
              </a:rPr>
              <a:t>abchan</a:t>
            </a:r>
            <a:r>
              <a:rPr lang="en-US" altLang="ja-JP" dirty="0">
                <a:hlinkClick r:id="rId2"/>
              </a:rPr>
              <a:t>,</a:t>
            </a:r>
            <a:r>
              <a:rPr lang="ja-JP" altLang="en-US" dirty="0">
                <a:hlinkClick r:id="rId2"/>
              </a:rPr>
              <a:t> </a:t>
            </a:r>
            <a:r>
              <a:rPr lang="en-US" altLang="ja-JP" dirty="0">
                <a:hlinkClick r:id="rId2"/>
              </a:rPr>
              <a:t>JV</a:t>
            </a:r>
            <a:r>
              <a:rPr lang="ja-JP" altLang="en-US" dirty="0">
                <a:hlinkClick r:id="rId2"/>
              </a:rPr>
              <a:t>のみ</a:t>
            </a:r>
            <a:r>
              <a:rPr lang="en-US" altLang="ja-JP" dirty="0">
                <a:hlinkClick r:id="rId2"/>
              </a:rPr>
              <a:t>)</a:t>
            </a:r>
            <a:r>
              <a:rPr lang="ja-JP" altLang="en-US" dirty="0"/>
              <a:t>　（２０２０～）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B88877-65F4-6D6A-700E-163B3C093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DB8998-25CF-A5C9-98DC-C0F0CEAC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2024/12/12</a:t>
            </a: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9A3489-917E-B89D-C6CF-3D10529E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0_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概要・資源評価とは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E5EAC2-9B14-7917-2854-739C5765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38122-961F-4F0C-854D-A6C1F17C39D1}" type="slidenum">
              <a:rPr kumimoji="1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ja-JP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B53FF68-25B6-4D9C-3C57-609AD145C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332" y="1164265"/>
            <a:ext cx="9470019" cy="505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98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28A193AD-08D6-9A16-9274-2F358593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その他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B988F50A-1592-28D1-161A-521140B1B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hlinkClick r:id="rId2"/>
              </a:rPr>
              <a:t>資源評価関係非公開ドキュメント（</a:t>
            </a:r>
            <a:r>
              <a:rPr lang="en-US" altLang="ja-JP" dirty="0" err="1">
                <a:hlinkClick r:id="rId2"/>
              </a:rPr>
              <a:t>abchan</a:t>
            </a:r>
            <a:r>
              <a:rPr lang="en-US" altLang="ja-JP" dirty="0">
                <a:hlinkClick r:id="rId2"/>
              </a:rPr>
              <a:t>, JV</a:t>
            </a:r>
            <a:r>
              <a:rPr lang="ja-JP" altLang="en-US" dirty="0">
                <a:hlinkClick r:id="rId2"/>
              </a:rPr>
              <a:t>のみ）</a:t>
            </a:r>
            <a:endParaRPr lang="en-US" altLang="ja-JP" dirty="0"/>
          </a:p>
          <a:p>
            <a:pPr lvl="1"/>
            <a:r>
              <a:rPr lang="ja-JP" altLang="en-US" dirty="0"/>
              <a:t>指針やガイドラインには含まれないが、新規的な手法を用いた場合、その手法の詳説（簡易</a:t>
            </a:r>
            <a:r>
              <a:rPr lang="en-US" altLang="ja-JP" dirty="0"/>
              <a:t>MSE</a:t>
            </a:r>
            <a:r>
              <a:rPr lang="ja-JP" altLang="en-US" dirty="0"/>
              <a:t>、再生産関係の自己相関、２系ルール補遺など）</a:t>
            </a:r>
            <a:endParaRPr lang="en-US" altLang="ja-JP" dirty="0"/>
          </a:p>
          <a:p>
            <a:pPr lvl="1"/>
            <a:r>
              <a:rPr lang="en-US" altLang="ja-JP" dirty="0"/>
              <a:t>JV</a:t>
            </a:r>
            <a:r>
              <a:rPr lang="ja-JP" altLang="en-US" dirty="0"/>
              <a:t>機関は</a:t>
            </a:r>
            <a:r>
              <a:rPr lang="en-US" altLang="ja-JP" dirty="0" err="1"/>
              <a:t>abchan</a:t>
            </a:r>
            <a:r>
              <a:rPr lang="ja-JP" altLang="en-US" dirty="0"/>
              <a:t>から閲覧可能・今後、一般にも公開予定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R</a:t>
            </a:r>
            <a:r>
              <a:rPr lang="ja-JP" altLang="en-US" dirty="0"/>
              <a:t>パッケージ</a:t>
            </a:r>
            <a:endParaRPr lang="en-US" altLang="ja-JP" dirty="0"/>
          </a:p>
          <a:p>
            <a:pPr lvl="1"/>
            <a:r>
              <a:rPr lang="en-US" altLang="ja-JP" dirty="0" err="1">
                <a:hlinkClick r:id="rId3"/>
              </a:rPr>
              <a:t>frasyr</a:t>
            </a:r>
            <a:r>
              <a:rPr lang="en-US" altLang="ja-JP" dirty="0">
                <a:hlinkClick r:id="rId3"/>
              </a:rPr>
              <a:t> (VPA</a:t>
            </a:r>
            <a:r>
              <a:rPr lang="ja-JP" altLang="en-US" dirty="0">
                <a:hlinkClick r:id="rId3"/>
              </a:rPr>
              <a:t>計算～将来予測、関数）</a:t>
            </a:r>
            <a:endParaRPr lang="en-US" altLang="ja-JP" dirty="0"/>
          </a:p>
          <a:p>
            <a:pPr lvl="1"/>
            <a:r>
              <a:rPr lang="en-US" altLang="ja-JP" dirty="0">
                <a:hlinkClick r:id="rId4"/>
              </a:rPr>
              <a:t>frasyr_tool</a:t>
            </a:r>
            <a:r>
              <a:rPr lang="ja-JP" altLang="en-US" dirty="0">
                <a:hlinkClick r:id="rId4"/>
              </a:rPr>
              <a:t>（上記パッケージを利用するさいのスクリプト）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D66079-074B-9E46-55A6-6C82FDEB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2024/12/12</a:t>
            </a: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3E043B-16FF-3A12-B2F6-333E662E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0_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概要・資源評価とは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6D8239-7A64-F66D-9421-49EF2AB9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38122-961F-4F0C-854D-A6C1F17C39D1}" type="slidenum">
              <a:rPr kumimoji="1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ja-JP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308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66EC6D4-8916-002B-B92C-CBFBED71D90E}"/>
              </a:ext>
            </a:extLst>
          </p:cNvPr>
          <p:cNvSpPr/>
          <p:nvPr/>
        </p:nvSpPr>
        <p:spPr>
          <a:xfrm>
            <a:off x="461629" y="1765005"/>
            <a:ext cx="11521263" cy="44337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3CF1A57-0DB2-C9CC-062F-52347412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💡</a:t>
            </a:r>
            <a:r>
              <a:rPr kumimoji="1" lang="ja-JP" altLang="en-US" dirty="0"/>
              <a:t>ポイント</a:t>
            </a:r>
            <a:r>
              <a:rPr lang="ja-JP" altLang="en-US" dirty="0"/>
              <a:t>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7AE94A-4D7D-CCF0-F760-8759342C1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19" y="1265274"/>
            <a:ext cx="11323673" cy="50910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ja-JP" altLang="en-US" dirty="0"/>
              <a:t>委託事業における資源評価事業は・・・</a:t>
            </a:r>
            <a:endParaRPr kumimoji="1" lang="en-US" altLang="ja-JP" dirty="0"/>
          </a:p>
          <a:p>
            <a:r>
              <a:rPr kumimoji="1" lang="ja-JP" altLang="en-US" dirty="0"/>
              <a:t>統一的に実施するため、各ステップにおける指針・ガイドラインが作成され、それに沿った評価が行われています</a:t>
            </a:r>
            <a:endParaRPr kumimoji="1" lang="en-US" altLang="ja-JP" dirty="0"/>
          </a:p>
          <a:p>
            <a:pPr lvl="1"/>
            <a:r>
              <a:rPr lang="ja-JP" altLang="en-US" dirty="0"/>
              <a:t>これらはあくまで「ガイドライン・指針」であり「ルール」ではありません</a:t>
            </a:r>
            <a:endParaRPr lang="en-US" altLang="ja-JP" dirty="0"/>
          </a:p>
          <a:p>
            <a:pPr lvl="1"/>
            <a:r>
              <a:rPr lang="ja-JP" altLang="en-US" dirty="0"/>
              <a:t>指針・ガイドラインそのものに対するコメント・提案・要望はいつでも歓迎です</a:t>
            </a:r>
            <a:endParaRPr lang="en-US" altLang="ja-JP" dirty="0"/>
          </a:p>
          <a:p>
            <a:r>
              <a:rPr kumimoji="1" lang="ja-JP" altLang="en-US" dirty="0"/>
              <a:t>バックグラウンドの知識を獲得するためには、「資源管理研修」も役立ちます</a:t>
            </a:r>
            <a:endParaRPr kumimoji="1" lang="en-US" altLang="ja-JP" dirty="0"/>
          </a:p>
          <a:p>
            <a:r>
              <a:rPr kumimoji="1" lang="ja-JP" altLang="en-US" dirty="0"/>
              <a:t>どこにどのような資料があるのか、把握しておくと良い</a:t>
            </a:r>
            <a:r>
              <a:rPr lang="ja-JP" altLang="en-US" dirty="0"/>
              <a:t>です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03BEB1-FE5E-DE6A-D316-A813DFF8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2024/12/12</a:t>
            </a: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738599-BFDB-C760-8CF7-0056BFFA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0_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概要・資源評価とは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63B767-71DE-4CFA-5A7B-39741996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38122-961F-4F0C-854D-A6C1F17C39D1}" type="slidenum">
              <a:rPr kumimoji="1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ja-JP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8538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F377E5-71D6-AF88-6345-CAA6D898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43" y="92297"/>
            <a:ext cx="11674549" cy="1015409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資源評価高度化作業部会：指針・ガイドラインのとりまとめ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15FDB9-3F88-82CA-1512-539191E3F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責任部長：大下部長</a:t>
            </a:r>
            <a:endParaRPr lang="en-US" altLang="ja-JP" dirty="0"/>
          </a:p>
          <a:p>
            <a:r>
              <a:rPr kumimoji="1" lang="ja-JP" altLang="en-US" dirty="0"/>
              <a:t>作業部会リーダー：市野川</a:t>
            </a:r>
            <a:endParaRPr kumimoji="1" lang="en-US" altLang="ja-JP" dirty="0"/>
          </a:p>
          <a:p>
            <a:r>
              <a:rPr lang="ja-JP" altLang="en-US" dirty="0"/>
              <a:t>サブリーダー：宮川・西嶋</a:t>
            </a:r>
            <a:endParaRPr lang="en-US" altLang="ja-JP" dirty="0"/>
          </a:p>
          <a:p>
            <a:r>
              <a:rPr kumimoji="1" lang="ja-JP" altLang="en-US" dirty="0"/>
              <a:t>コアメンバー：濵邉・平尾・</a:t>
            </a:r>
            <a:r>
              <a:rPr lang="ja-JP" altLang="en-US" dirty="0"/>
              <a:t>八木（達）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過去の資源管理研修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83E21F-118B-247C-C9A4-72447776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2024/12/12</a:t>
            </a: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46DB67-9E81-1D78-C59B-44FC3182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0_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概要・資源評価とは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106C27-22C6-4187-0BF5-EBC4BA59D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38122-961F-4F0C-854D-A6C1F17C39D1}" type="slidenum">
              <a:rPr kumimoji="1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ja-JP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97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643161-4F3C-E85E-4F8C-0E028A48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議事詳細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D6412E-0119-F68F-89FC-058A454F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2024/12/12</a:t>
            </a: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0384A2-6564-705A-30CF-9D0055F9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0_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概要・資源評価とは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341AE0-E0AB-B3BD-DE8C-360F1B17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38122-961F-4F0C-854D-A6C1F17C39D1}" type="slidenum">
              <a:rPr kumimoji="1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2E10BC1-19B8-57C6-3DC4-124FC2BAB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616" y="122299"/>
            <a:ext cx="8126530" cy="6234051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695E00F-1E2C-43AD-F6F2-718552F69E53}"/>
              </a:ext>
            </a:extLst>
          </p:cNvPr>
          <p:cNvGrpSpPr/>
          <p:nvPr/>
        </p:nvGrpSpPr>
        <p:grpSpPr>
          <a:xfrm>
            <a:off x="2640563" y="1819469"/>
            <a:ext cx="8285583" cy="4566883"/>
            <a:chOff x="2640563" y="1819469"/>
            <a:chExt cx="8285583" cy="4566883"/>
          </a:xfrm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3C462362-1118-CB64-1EED-9AD29D1AA0DF}"/>
                </a:ext>
              </a:extLst>
            </p:cNvPr>
            <p:cNvSpPr/>
            <p:nvPr/>
          </p:nvSpPr>
          <p:spPr>
            <a:xfrm>
              <a:off x="2640563" y="1819469"/>
              <a:ext cx="8285583" cy="4566883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51BF8F7E-C59B-EAA3-35C6-FB99B313330F}"/>
                </a:ext>
              </a:extLst>
            </p:cNvPr>
            <p:cNvSpPr txBox="1"/>
            <p:nvPr/>
          </p:nvSpPr>
          <p:spPr>
            <a:xfrm>
              <a:off x="7474560" y="4102910"/>
              <a:ext cx="34515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+mn-cs"/>
                </a:rPr>
                <a:t>ワークショップ</a:t>
              </a:r>
            </a:p>
          </p:txBody>
        </p: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A95BDF-6086-812F-0F2D-3E22988C4C06}"/>
              </a:ext>
            </a:extLst>
          </p:cNvPr>
          <p:cNvSpPr txBox="1"/>
          <p:nvPr/>
        </p:nvSpPr>
        <p:spPr>
          <a:xfrm>
            <a:off x="8036561" y="355153"/>
            <a:ext cx="4155439" cy="2145268"/>
          </a:xfrm>
          <a:prstGeom prst="wedgeRoundRectCallout">
            <a:avLst>
              <a:gd name="adj1" fmla="val 3245"/>
              <a:gd name="adj2" fmla="val 13069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様々な資源における「データ不足」の現状を考える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どうすればよいか？対応策を探る</a:t>
            </a:r>
          </a:p>
        </p:txBody>
      </p:sp>
    </p:spTree>
    <p:extLst>
      <p:ext uri="{BB962C8B-B14F-4D97-AF65-F5344CB8AC3E}">
        <p14:creationId xmlns:p14="http://schemas.microsoft.com/office/powerpoint/2010/main" val="156287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67D2E580-25C4-4ED1-730F-4900A1EB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075503"/>
          </a:xfrm>
        </p:spPr>
        <p:txBody>
          <a:bodyPr/>
          <a:lstStyle/>
          <a:p>
            <a:r>
              <a:rPr lang="ja-JP" altLang="en-US" dirty="0"/>
              <a:t>我が国の資源評価の流れ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0A6EA2E9-D9DF-4938-3315-F601B5575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444" y="3244139"/>
            <a:ext cx="10515600" cy="1904123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ja-JP" altLang="en-US" sz="4000" b="1" dirty="0">
                <a:solidFill>
                  <a:srgbClr val="C00000"/>
                </a:solidFill>
              </a:rPr>
              <a:t>資源評価とは？</a:t>
            </a:r>
            <a:endParaRPr lang="en-US" altLang="ja-JP" sz="4000" b="1" dirty="0">
              <a:solidFill>
                <a:srgbClr val="C0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4000" dirty="0">
                <a:solidFill>
                  <a:schemeClr val="tx1"/>
                </a:solidFill>
              </a:rPr>
              <a:t>水産庁事業における資源評価の流れ</a:t>
            </a:r>
            <a:endParaRPr lang="en-US" altLang="ja-JP" sz="4000" dirty="0">
              <a:solidFill>
                <a:schemeClr val="tx1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945045-DBE5-1154-4860-524CEFCD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2024/12/12</a:t>
            </a: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536625-92E4-05BA-86D1-2B7E1763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0_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概要・資源評価とは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DF5370-7996-064D-A705-2F2055A6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38122-961F-4F0C-854D-A6C1F17C39D1}" type="slidenum">
              <a:rPr kumimoji="1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ja-JP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77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2B70B330-F33D-1B8A-0F2E-C58F3452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43" y="92297"/>
            <a:ext cx="11121657" cy="1015409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ファーストステップ：資源状態の把握</a:t>
            </a:r>
            <a:endParaRPr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DAD124-52A7-9E1C-B5F5-A6094766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2024/12/12</a:t>
            </a: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A2A678-1544-8F80-3B92-54E70875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0_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概要・資源評価とは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C0D745-4E3D-781E-F735-982CD1C1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38122-961F-4F0C-854D-A6C1F17C39D1}" type="slidenum">
              <a:rPr kumimoji="1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-JP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DCC01ED-2B7F-7D82-AAC1-F1F9F4350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08" y="1367244"/>
            <a:ext cx="6250243" cy="4703946"/>
          </a:xfrm>
          <a:prstGeom prst="rect">
            <a:avLst/>
          </a:prstGeom>
        </p:spPr>
      </p:pic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E09E6F70-8517-D71A-92AE-B61A3275F366}"/>
              </a:ext>
            </a:extLst>
          </p:cNvPr>
          <p:cNvSpPr/>
          <p:nvPr/>
        </p:nvSpPr>
        <p:spPr>
          <a:xfrm>
            <a:off x="6698513" y="1164264"/>
            <a:ext cx="4614530" cy="1562986"/>
          </a:xfrm>
          <a:prstGeom prst="wedgeRoundRectCallout">
            <a:avLst>
              <a:gd name="adj1" fmla="val 60043"/>
              <a:gd name="adj2" fmla="val -5178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資源の状態について知りたい人はだれか？なぜ知りたいのか？</a:t>
            </a: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7DD58343-F564-2C74-EED9-FFC151184EBE}"/>
              </a:ext>
            </a:extLst>
          </p:cNvPr>
          <p:cNvSpPr/>
          <p:nvPr/>
        </p:nvSpPr>
        <p:spPr>
          <a:xfrm>
            <a:off x="6698513" y="2896925"/>
            <a:ext cx="4614530" cy="1562986"/>
          </a:xfrm>
          <a:prstGeom prst="wedgeRoundRectCallout">
            <a:avLst>
              <a:gd name="adj1" fmla="val 58430"/>
              <a:gd name="adj2" fmla="val -4906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どんなデータが利用可能か？　またはこれから収集可能か？</a:t>
            </a: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CE88BBA0-0355-EBD2-42F2-28FD5529535D}"/>
              </a:ext>
            </a:extLst>
          </p:cNvPr>
          <p:cNvSpPr/>
          <p:nvPr/>
        </p:nvSpPr>
        <p:spPr>
          <a:xfrm>
            <a:off x="6698513" y="4680248"/>
            <a:ext cx="4614530" cy="1562986"/>
          </a:xfrm>
          <a:prstGeom prst="wedgeRoundRectCallout">
            <a:avLst>
              <a:gd name="adj1" fmla="val 58430"/>
              <a:gd name="adj2" fmla="val -4906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どんな資源評価モデルが適用できるか？それによってどのような結果が得られるか？</a:t>
            </a:r>
          </a:p>
        </p:txBody>
      </p:sp>
    </p:spTree>
    <p:extLst>
      <p:ext uri="{BB962C8B-B14F-4D97-AF65-F5344CB8AC3E}">
        <p14:creationId xmlns:p14="http://schemas.microsoft.com/office/powerpoint/2010/main" val="312448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74658F-8FCD-15BF-83B3-BC1B5E36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2024/12/12</a:t>
            </a: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01FFDE-293D-A98A-ECDC-38ECED6B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0_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概要・資源評価とは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690908-0664-EABC-A468-15A8DC9F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38122-961F-4F0C-854D-A6C1F17C39D1}" type="slidenum">
              <a:rPr kumimoji="1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10" name="タイトル 6">
            <a:extLst>
              <a:ext uri="{FF2B5EF4-FFF2-40B4-BE49-F238E27FC236}">
                <a16:creationId xmlns:a16="http://schemas.microsoft.com/office/drawing/2014/main" id="{967CFB43-65D2-2736-91B9-A3813AE3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43" y="92297"/>
            <a:ext cx="11045457" cy="1015409"/>
          </a:xfrm>
        </p:spPr>
        <p:txBody>
          <a:bodyPr/>
          <a:lstStyle/>
          <a:p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セカンドステップ：目標と管理計画の設定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F4228EF8-C4AB-3DC8-9581-9D776DED7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92" y="966164"/>
            <a:ext cx="4807197" cy="5588287"/>
          </a:xfrm>
          <a:prstGeom prst="rect">
            <a:avLst/>
          </a:prstGeom>
        </p:spPr>
      </p:pic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7C7E7648-217A-6FF8-827B-676209C7D86E}"/>
              </a:ext>
            </a:extLst>
          </p:cNvPr>
          <p:cNvSpPr/>
          <p:nvPr/>
        </p:nvSpPr>
        <p:spPr>
          <a:xfrm>
            <a:off x="5720315" y="1164264"/>
            <a:ext cx="5592727" cy="760229"/>
          </a:xfrm>
          <a:prstGeom prst="wedgeRoundRectCallout">
            <a:avLst>
              <a:gd name="adj1" fmla="val 60043"/>
              <a:gd name="adj2" fmla="val -5178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管理が必要か？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管理をする場合、その目的は何か？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D5B335FA-ECA7-C389-2795-DAA41906F4DC}"/>
              </a:ext>
            </a:extLst>
          </p:cNvPr>
          <p:cNvSpPr/>
          <p:nvPr/>
        </p:nvSpPr>
        <p:spPr>
          <a:xfrm>
            <a:off x="5720315" y="2094969"/>
            <a:ext cx="5592727" cy="1211757"/>
          </a:xfrm>
          <a:prstGeom prst="wedgeRoundRectCallout">
            <a:avLst>
              <a:gd name="adj1" fmla="val 58430"/>
              <a:gd name="adj2" fmla="val -4906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管理目的の達成の有無を測る基準値（管理基準値）は何か？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951972CC-342E-5458-FDF2-542074319F20}"/>
              </a:ext>
            </a:extLst>
          </p:cNvPr>
          <p:cNvSpPr/>
          <p:nvPr/>
        </p:nvSpPr>
        <p:spPr>
          <a:xfrm>
            <a:off x="5720316" y="4856551"/>
            <a:ext cx="5592726" cy="1211758"/>
          </a:xfrm>
          <a:prstGeom prst="wedgeRoundRectCallout">
            <a:avLst>
              <a:gd name="adj1" fmla="val 61123"/>
              <a:gd name="adj2" fmla="val -5450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管理目的を達成するための漁獲の方法（漁獲管理規則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, HCR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）は何か？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77992F90-F0A2-F91A-3EC2-BF32EFA7BC45}"/>
              </a:ext>
            </a:extLst>
          </p:cNvPr>
          <p:cNvSpPr/>
          <p:nvPr/>
        </p:nvSpPr>
        <p:spPr>
          <a:xfrm>
            <a:off x="5720316" y="3472493"/>
            <a:ext cx="5592726" cy="1211758"/>
          </a:xfrm>
          <a:prstGeom prst="wedgeRoundRectCallout">
            <a:avLst>
              <a:gd name="adj1" fmla="val 61123"/>
              <a:gd name="adj2" fmla="val -5450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どのような将来予測手法が利用できるか？考慮すべき不確実性は？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08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B2376D-471F-D9D8-67A6-EDA491EE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1st, 2nd </a:t>
            </a:r>
            <a:r>
              <a:rPr kumimoji="1" lang="ja-JP" altLang="en-US" dirty="0"/>
              <a:t>ステップの違い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88F90B-164E-A5DB-3349-1D4553EF7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638" y="1265274"/>
            <a:ext cx="8271320" cy="2064539"/>
          </a:xfrm>
        </p:spPr>
        <p:txBody>
          <a:bodyPr>
            <a:normAutofit fontScale="92500"/>
          </a:bodyPr>
          <a:lstStyle/>
          <a:p>
            <a:r>
              <a:rPr kumimoji="1" lang="ja-JP" altLang="en-US" sz="3000" dirty="0"/>
              <a:t>（比較的）純粋な自然科学的プロセス</a:t>
            </a:r>
            <a:endParaRPr kumimoji="1" lang="en-US" altLang="ja-JP" sz="3000" dirty="0"/>
          </a:p>
          <a:p>
            <a:r>
              <a:rPr kumimoji="1" lang="ja-JP" altLang="en-US" sz="3000" dirty="0"/>
              <a:t>科学者のみで完結（資源評価会議～研究機関会議）</a:t>
            </a:r>
            <a:endParaRPr kumimoji="1" lang="en-US" altLang="ja-JP" sz="3000" dirty="0"/>
          </a:p>
          <a:p>
            <a:r>
              <a:rPr lang="ja-JP" altLang="en-US" sz="3000" dirty="0"/>
              <a:t>統計モデル・個体群動態モデル</a:t>
            </a:r>
            <a:endParaRPr lang="en-US" altLang="ja-JP" sz="3000" dirty="0"/>
          </a:p>
          <a:p>
            <a:r>
              <a:rPr lang="ja-JP" altLang="en-US" sz="3000" dirty="0"/>
              <a:t>データをもとにした</a:t>
            </a:r>
            <a:r>
              <a:rPr kumimoji="1" lang="ja-JP" altLang="en-US" sz="3000" b="1" dirty="0">
                <a:solidFill>
                  <a:srgbClr val="C00000"/>
                </a:solidFill>
              </a:rPr>
              <a:t>最適化</a:t>
            </a:r>
            <a:endParaRPr kumimoji="1" lang="en-US" altLang="ja-JP" sz="3000" b="1" dirty="0">
              <a:solidFill>
                <a:srgbClr val="C00000"/>
              </a:solidFill>
            </a:endParaRPr>
          </a:p>
          <a:p>
            <a:endParaRPr kumimoji="1" lang="ja-JP" altLang="en-US" sz="28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52E2ED-645A-E534-27DF-FFF49FE7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2024/12/12</a:t>
            </a: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AC3CD6-3D91-FCC1-29C1-DA072CDB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0_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概要・資源評価とは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E31D1E-DBEB-30D5-61DC-B5312C19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38122-961F-4F0C-854D-A6C1F17C39D1}" type="slidenum">
              <a:rPr kumimoji="1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ja-JP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ECAE54C-99AF-8484-6287-47C9163FF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91" y="1089734"/>
            <a:ext cx="2743201" cy="206453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0196621-A8C8-9B90-B276-6A7F7A6C5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90" y="3394214"/>
            <a:ext cx="2743201" cy="3188926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C2949EC-90B9-B54F-234A-2E38D80DDACB}"/>
              </a:ext>
            </a:extLst>
          </p:cNvPr>
          <p:cNvSpPr txBox="1"/>
          <p:nvPr/>
        </p:nvSpPr>
        <p:spPr>
          <a:xfrm>
            <a:off x="988820" y="1650795"/>
            <a:ext cx="160634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1st step</a:t>
            </a:r>
            <a:endParaRPr kumimoji="1" lang="ja-JP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B6C2042-9289-6840-CB4E-ED428664569E}"/>
              </a:ext>
            </a:extLst>
          </p:cNvPr>
          <p:cNvSpPr txBox="1"/>
          <p:nvPr/>
        </p:nvSpPr>
        <p:spPr>
          <a:xfrm>
            <a:off x="988820" y="4532896"/>
            <a:ext cx="160634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2nd step</a:t>
            </a:r>
            <a:endParaRPr kumimoji="1" lang="ja-JP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097263FD-02BE-693E-56F4-193F24810978}"/>
              </a:ext>
            </a:extLst>
          </p:cNvPr>
          <p:cNvSpPr txBox="1">
            <a:spLocks/>
          </p:cNvSpPr>
          <p:nvPr/>
        </p:nvSpPr>
        <p:spPr>
          <a:xfrm>
            <a:off x="3286273" y="3648392"/>
            <a:ext cx="8597384" cy="2737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社会的な</a:t>
            </a: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「価値」基準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が加わる学際的プロセス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ステークホルダーの参与が重要（水産政策審議会、　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						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ステークホルダー会議）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管理基準値・将来予測における不確実性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最適化というより「頑健性」</a:t>
            </a:r>
            <a:endParaRPr kumimoji="1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9D930C1-4D33-4DAA-E8C3-B73EF9733733}"/>
              </a:ext>
            </a:extLst>
          </p:cNvPr>
          <p:cNvCxnSpPr/>
          <p:nvPr/>
        </p:nvCxnSpPr>
        <p:spPr>
          <a:xfrm>
            <a:off x="308343" y="3329813"/>
            <a:ext cx="1131304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2250C22-4107-82E1-8415-31E2AB0CA407}"/>
              </a:ext>
            </a:extLst>
          </p:cNvPr>
          <p:cNvSpPr txBox="1"/>
          <p:nvPr/>
        </p:nvSpPr>
        <p:spPr>
          <a:xfrm>
            <a:off x="8718698" y="2323276"/>
            <a:ext cx="3164959" cy="83099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CPUE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標準化～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VPA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、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再生産関係あてはめ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783A0C9-95E9-754A-D86E-DCD358F317E4}"/>
              </a:ext>
            </a:extLst>
          </p:cNvPr>
          <p:cNvSpPr txBox="1"/>
          <p:nvPr/>
        </p:nvSpPr>
        <p:spPr>
          <a:xfrm>
            <a:off x="8188841" y="5733225"/>
            <a:ext cx="3164959" cy="83099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再生産関係の選択～将来予測</a:t>
            </a:r>
          </a:p>
        </p:txBody>
      </p:sp>
    </p:spTree>
    <p:extLst>
      <p:ext uri="{BB962C8B-B14F-4D97-AF65-F5344CB8AC3E}">
        <p14:creationId xmlns:p14="http://schemas.microsoft.com/office/powerpoint/2010/main" val="354354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66EC6D4-8916-002B-B92C-CBFBED71D90E}"/>
              </a:ext>
            </a:extLst>
          </p:cNvPr>
          <p:cNvSpPr/>
          <p:nvPr/>
        </p:nvSpPr>
        <p:spPr>
          <a:xfrm>
            <a:off x="461629" y="2130868"/>
            <a:ext cx="9835117" cy="33598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3CF1A57-0DB2-C9CC-062F-52347412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💡</a:t>
            </a:r>
            <a:r>
              <a:rPr kumimoji="1" lang="ja-JP" altLang="en-US" dirty="0"/>
              <a:t>ポイント</a:t>
            </a:r>
            <a:r>
              <a:rPr lang="ja-JP" altLang="en-US" dirty="0"/>
              <a:t>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7AE94A-4D7D-CCF0-F760-8759342C1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19" y="1265274"/>
            <a:ext cx="11323673" cy="50910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迷ったときには・・・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 dirty="0"/>
              <a:t>今はどのステップなのか？</a:t>
            </a:r>
            <a:endParaRPr kumimoji="1" lang="en-US" altLang="ja-JP" dirty="0"/>
          </a:p>
          <a:p>
            <a:pPr lvl="1"/>
            <a:r>
              <a:rPr lang="ja-JP" altLang="en-US" dirty="0"/>
              <a:t>科学的な客観性が重要なのか？</a:t>
            </a:r>
            <a:endParaRPr lang="en-US" altLang="ja-JP" dirty="0"/>
          </a:p>
          <a:p>
            <a:pPr lvl="1"/>
            <a:r>
              <a:rPr lang="ja-JP" altLang="en-US" dirty="0"/>
              <a:t>価値観も含めた判断が重要なのか？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もともとの問いは何なのか？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誰</a:t>
            </a:r>
            <a:r>
              <a:rPr lang="ja-JP" altLang="en-US" dirty="0"/>
              <a:t>が・何のために・何を知りたがっているのか？</a:t>
            </a: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にいったん戻って考えるのが重要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03BEB1-FE5E-DE6A-D316-A813DFF8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2024/12/12</a:t>
            </a: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738599-BFDB-C760-8CF7-0056BFFA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0_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概要・資源評価とは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63B767-71DE-4CFA-5A7B-39741996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38122-961F-4F0C-854D-A6C1F17C39D1}" type="slidenum">
              <a:rPr kumimoji="1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12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67D2E580-25C4-4ED1-730F-4900A1EB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075503"/>
          </a:xfrm>
        </p:spPr>
        <p:txBody>
          <a:bodyPr/>
          <a:lstStyle/>
          <a:p>
            <a:r>
              <a:rPr lang="ja-JP" altLang="en-US" dirty="0"/>
              <a:t>我が国の資源評価の流れ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0A6EA2E9-D9DF-4938-3315-F601B5575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444" y="3244139"/>
            <a:ext cx="10515600" cy="1904123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ja-JP" altLang="en-US" sz="4000" dirty="0">
                <a:solidFill>
                  <a:schemeClr val="tx1"/>
                </a:solidFill>
              </a:rPr>
              <a:t>資源評価とは？</a:t>
            </a:r>
            <a:endParaRPr lang="en-US" altLang="ja-JP" sz="40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4000" b="1" dirty="0">
                <a:solidFill>
                  <a:srgbClr val="C00000"/>
                </a:solidFill>
              </a:rPr>
              <a:t>水産庁事業における資源評価の流れ</a:t>
            </a:r>
            <a:endParaRPr lang="en-US" altLang="ja-JP" sz="4000" b="1" dirty="0">
              <a:solidFill>
                <a:srgbClr val="C00000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945045-DBE5-1154-4860-524CEFCD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2024/12/12</a:t>
            </a: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536625-92E4-05BA-86D1-2B7E1763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0_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概要・資源評価とは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DF5370-7996-064D-A705-2F2055A6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38122-961F-4F0C-854D-A6C1F17C39D1}" type="slidenum">
              <a:rPr kumimoji="1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198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ED5571F2-73D5-C29A-B2B3-B48B4852F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14" y="1729946"/>
            <a:ext cx="11500978" cy="4626404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水産庁－（委託）⇒</a:t>
            </a:r>
            <a:r>
              <a:rPr lang="en-US" altLang="ja-JP" sz="3200" dirty="0"/>
              <a:t>JV</a:t>
            </a:r>
          </a:p>
          <a:p>
            <a:r>
              <a:rPr lang="ja-JP" altLang="en-US" sz="3200" dirty="0"/>
              <a:t>法律（漁業法）に書いてあるから</a:t>
            </a:r>
            <a:endParaRPr lang="en-US" altLang="ja-JP" sz="3200" dirty="0"/>
          </a:p>
          <a:p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EEZ</a:t>
            </a:r>
            <a:r>
              <a:rPr lang="ja-JP" altLang="en-US" sz="3200" dirty="0"/>
              <a:t>内の資源を排他的に利用するかわりに、資源状態を把握し、適切な状態資源を維持するような管理する義務を負う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								</a:t>
            </a:r>
            <a:r>
              <a:rPr lang="ja-JP" altLang="en-US" sz="3200" dirty="0"/>
              <a:t>（国連海洋法条約）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2D53D9-88EE-B5C7-3895-EA54E997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2024/12/12</a:t>
            </a: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62B336-6917-2648-A99D-30CCBAF3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0_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概要・資源評価とは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7EE3D9-BB2A-18A1-0CCB-BCBD1E26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38122-961F-4F0C-854D-A6C1F17C39D1}" type="slidenum">
              <a:rPr kumimoji="1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C64AF9C0-E04B-0686-852B-21EAFC082EB8}"/>
              </a:ext>
            </a:extLst>
          </p:cNvPr>
          <p:cNvSpPr/>
          <p:nvPr/>
        </p:nvSpPr>
        <p:spPr>
          <a:xfrm>
            <a:off x="990096" y="255219"/>
            <a:ext cx="9747926" cy="1215235"/>
          </a:xfrm>
          <a:prstGeom prst="wedgeRoundRectCallout">
            <a:avLst>
              <a:gd name="adj1" fmla="val 60043"/>
              <a:gd name="adj2" fmla="val -5178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資源の状態について知りたい人はだれか？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なぜ知りたいのか？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インク 14">
                <a:extLst>
                  <a:ext uri="{FF2B5EF4-FFF2-40B4-BE49-F238E27FC236}">
                    <a16:creationId xmlns:a16="http://schemas.microsoft.com/office/drawing/2014/main" id="{33D9A9C0-D804-6D0E-9FC6-64CAC081260E}"/>
                  </a:ext>
                </a:extLst>
              </p14:cNvPr>
              <p14:cNvContentPartPr/>
              <p14:nvPr/>
            </p14:nvContentPartPr>
            <p14:xfrm>
              <a:off x="2861789" y="2994002"/>
              <a:ext cx="9000" cy="1261800"/>
            </p14:xfrm>
          </p:contentPart>
        </mc:Choice>
        <mc:Fallback xmlns="">
          <p:pic>
            <p:nvPicPr>
              <p:cNvPr id="15" name="インク 14">
                <a:extLst>
                  <a:ext uri="{FF2B5EF4-FFF2-40B4-BE49-F238E27FC236}">
                    <a16:creationId xmlns:a16="http://schemas.microsoft.com/office/drawing/2014/main" id="{33D9A9C0-D804-6D0E-9FC6-64CAC08126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5789" y="2958002"/>
                <a:ext cx="80640" cy="13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インク 16">
                <a:extLst>
                  <a:ext uri="{FF2B5EF4-FFF2-40B4-BE49-F238E27FC236}">
                    <a16:creationId xmlns:a16="http://schemas.microsoft.com/office/drawing/2014/main" id="{8586F828-8D4B-A3E1-4DFF-07B948DC2721}"/>
                  </a:ext>
                </a:extLst>
              </p14:cNvPr>
              <p14:cNvContentPartPr/>
              <p14:nvPr/>
            </p14:nvContentPartPr>
            <p14:xfrm>
              <a:off x="2567669" y="3980042"/>
              <a:ext cx="598320" cy="257760"/>
            </p14:xfrm>
          </p:contentPart>
        </mc:Choice>
        <mc:Fallback xmlns="">
          <p:pic>
            <p:nvPicPr>
              <p:cNvPr id="17" name="インク 16">
                <a:extLst>
                  <a:ext uri="{FF2B5EF4-FFF2-40B4-BE49-F238E27FC236}">
                    <a16:creationId xmlns:a16="http://schemas.microsoft.com/office/drawing/2014/main" id="{8586F828-8D4B-A3E1-4DFF-07B948DC27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2029" y="3944042"/>
                <a:ext cx="669960" cy="32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718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dirty="0">
            <a:latin typeface="BIZ UDPゴシック" panose="020B0400000000000000" pitchFamily="50" charset="-128"/>
            <a:ea typeface="BIZ UDPゴシック" panose="020B0400000000000000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2" id="{41194B20-187C-4BA4-A97B-D8D1539660A4}" vid="{9E1F12B5-253E-4670-A775-6B84EC8C29A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1343</Words>
  <Application>Microsoft Office PowerPoint</Application>
  <PresentationFormat>ワイド画面</PresentationFormat>
  <Paragraphs>180</Paragraphs>
  <Slides>19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BIZ UDPゴシック</vt:lpstr>
      <vt:lpstr>游ゴシック</vt:lpstr>
      <vt:lpstr>Arial</vt:lpstr>
      <vt:lpstr>1_Office テーマ</vt:lpstr>
      <vt:lpstr>資源管理研修（202４年度）</vt:lpstr>
      <vt:lpstr>議事詳細</vt:lpstr>
      <vt:lpstr>我が国の資源評価の流れ</vt:lpstr>
      <vt:lpstr>ファーストステップ：資源状態の把握</vt:lpstr>
      <vt:lpstr>セカンドステップ：目標と管理計画の設定</vt:lpstr>
      <vt:lpstr>1st, 2nd ステップの違い</vt:lpstr>
      <vt:lpstr>💡ポイント💡</vt:lpstr>
      <vt:lpstr>我が国の資源評価の流れ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各種ガイドライン・研修資料      by 水研・資源評価高度化作業部会</vt:lpstr>
      <vt:lpstr>水産資源評価のための基礎資料  |  わが国周辺の水産資源の評価 (fra.go.jp)</vt:lpstr>
      <vt:lpstr>資源管理研修（abchan, JVのみ)　（２０２０～）</vt:lpstr>
      <vt:lpstr>その他</vt:lpstr>
      <vt:lpstr>💡ポイント💡</vt:lpstr>
      <vt:lpstr>資源評価高度化作業部会：指針・ガイドラインのとりまとめ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ICHINOKAWA Momoko</dc:creator>
  <cp:lastModifiedBy>ICHINOKAWA Momoko</cp:lastModifiedBy>
  <cp:revision>1</cp:revision>
  <dcterms:created xsi:type="dcterms:W3CDTF">2024-12-11T01:19:40Z</dcterms:created>
  <dcterms:modified xsi:type="dcterms:W3CDTF">2024-12-11T01:42:41Z</dcterms:modified>
</cp:coreProperties>
</file>