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303" r:id="rId2"/>
    <p:sldId id="304" r:id="rId3"/>
    <p:sldId id="305" r:id="rId4"/>
    <p:sldId id="306" r:id="rId5"/>
    <p:sldId id="307"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63"/>
  </p:normalViewPr>
  <p:slideViewPr>
    <p:cSldViewPr snapToGrid="0" snapToObjects="1" showGuides="1">
      <p:cViewPr varScale="1">
        <p:scale>
          <a:sx n="119" d="100"/>
          <a:sy n="119" d="100"/>
        </p:scale>
        <p:origin x="216" y="2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24E0FB-E7BA-4C46-A435-8196A4CBAA1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0CDD54E-A5C3-5F48-9348-5702158BDB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F05756D-B5F5-0B49-B6EC-A80397DBA90F}"/>
              </a:ext>
            </a:extLst>
          </p:cNvPr>
          <p:cNvSpPr>
            <a:spLocks noGrp="1"/>
          </p:cNvSpPr>
          <p:nvPr>
            <p:ph type="dt" sz="half" idx="10"/>
          </p:nvPr>
        </p:nvSpPr>
        <p:spPr/>
        <p:txBody>
          <a:bodyPr/>
          <a:lstStyle/>
          <a:p>
            <a:fld id="{CAE32FBA-535A-644E-B234-EB8CE92EB8A4}" type="datetimeFigureOut">
              <a:rPr kumimoji="1" lang="ja-JP" altLang="en-US" smtClean="0"/>
              <a:t>2021/5/24</a:t>
            </a:fld>
            <a:endParaRPr kumimoji="1" lang="ja-JP" altLang="en-US"/>
          </a:p>
        </p:txBody>
      </p:sp>
      <p:sp>
        <p:nvSpPr>
          <p:cNvPr id="5" name="フッター プレースホルダー 4">
            <a:extLst>
              <a:ext uri="{FF2B5EF4-FFF2-40B4-BE49-F238E27FC236}">
                <a16:creationId xmlns:a16="http://schemas.microsoft.com/office/drawing/2014/main" id="{9C4E66B7-7B3C-8841-91D6-5AC81199E01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F16B10-61AB-AE4D-8E0A-CE1BEC978F9D}"/>
              </a:ext>
            </a:extLst>
          </p:cNvPr>
          <p:cNvSpPr>
            <a:spLocks noGrp="1"/>
          </p:cNvSpPr>
          <p:nvPr>
            <p:ph type="sldNum" sz="quarter" idx="12"/>
          </p:nvPr>
        </p:nvSpPr>
        <p:spPr/>
        <p:txBody>
          <a:bodyPr/>
          <a:lstStyle/>
          <a:p>
            <a:fld id="{9815BB31-208A-904E-8957-3DD3EF1C9B40}" type="slidenum">
              <a:rPr kumimoji="1" lang="ja-JP" altLang="en-US" smtClean="0"/>
              <a:t>‹#›</a:t>
            </a:fld>
            <a:endParaRPr kumimoji="1" lang="ja-JP" altLang="en-US"/>
          </a:p>
        </p:txBody>
      </p:sp>
    </p:spTree>
    <p:extLst>
      <p:ext uri="{BB962C8B-B14F-4D97-AF65-F5344CB8AC3E}">
        <p14:creationId xmlns:p14="http://schemas.microsoft.com/office/powerpoint/2010/main" val="73260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E8A282-D536-A047-B943-78CF9F4C464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DE3FC3F-A7E1-6142-BAD1-2E63BF2AC1E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37E0497-19B5-AB4E-BAD6-4EBE709FB7B7}"/>
              </a:ext>
            </a:extLst>
          </p:cNvPr>
          <p:cNvSpPr>
            <a:spLocks noGrp="1"/>
          </p:cNvSpPr>
          <p:nvPr>
            <p:ph type="dt" sz="half" idx="10"/>
          </p:nvPr>
        </p:nvSpPr>
        <p:spPr/>
        <p:txBody>
          <a:bodyPr/>
          <a:lstStyle/>
          <a:p>
            <a:fld id="{CAE32FBA-535A-644E-B234-EB8CE92EB8A4}" type="datetimeFigureOut">
              <a:rPr kumimoji="1" lang="ja-JP" altLang="en-US" smtClean="0"/>
              <a:t>2021/5/24</a:t>
            </a:fld>
            <a:endParaRPr kumimoji="1" lang="ja-JP" altLang="en-US"/>
          </a:p>
        </p:txBody>
      </p:sp>
      <p:sp>
        <p:nvSpPr>
          <p:cNvPr id="5" name="フッター プレースホルダー 4">
            <a:extLst>
              <a:ext uri="{FF2B5EF4-FFF2-40B4-BE49-F238E27FC236}">
                <a16:creationId xmlns:a16="http://schemas.microsoft.com/office/drawing/2014/main" id="{CCFC73B0-25F9-1140-99BD-C9FFB179772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FFA93BB-CE17-AA4B-88B4-94365DE1BE12}"/>
              </a:ext>
            </a:extLst>
          </p:cNvPr>
          <p:cNvSpPr>
            <a:spLocks noGrp="1"/>
          </p:cNvSpPr>
          <p:nvPr>
            <p:ph type="sldNum" sz="quarter" idx="12"/>
          </p:nvPr>
        </p:nvSpPr>
        <p:spPr/>
        <p:txBody>
          <a:bodyPr/>
          <a:lstStyle/>
          <a:p>
            <a:fld id="{9815BB31-208A-904E-8957-3DD3EF1C9B40}" type="slidenum">
              <a:rPr kumimoji="1" lang="ja-JP" altLang="en-US" smtClean="0"/>
              <a:t>‹#›</a:t>
            </a:fld>
            <a:endParaRPr kumimoji="1" lang="ja-JP" altLang="en-US"/>
          </a:p>
        </p:txBody>
      </p:sp>
    </p:spTree>
    <p:extLst>
      <p:ext uri="{BB962C8B-B14F-4D97-AF65-F5344CB8AC3E}">
        <p14:creationId xmlns:p14="http://schemas.microsoft.com/office/powerpoint/2010/main" val="1515636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B940A62-7DAB-6546-86D2-DDD7F313AF5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03A82BF-14B0-A944-B283-BB6FB3E5743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32C06C-3E4B-9348-8122-5B9D5545BD84}"/>
              </a:ext>
            </a:extLst>
          </p:cNvPr>
          <p:cNvSpPr>
            <a:spLocks noGrp="1"/>
          </p:cNvSpPr>
          <p:nvPr>
            <p:ph type="dt" sz="half" idx="10"/>
          </p:nvPr>
        </p:nvSpPr>
        <p:spPr/>
        <p:txBody>
          <a:bodyPr/>
          <a:lstStyle/>
          <a:p>
            <a:fld id="{CAE32FBA-535A-644E-B234-EB8CE92EB8A4}" type="datetimeFigureOut">
              <a:rPr kumimoji="1" lang="ja-JP" altLang="en-US" smtClean="0"/>
              <a:t>2021/5/24</a:t>
            </a:fld>
            <a:endParaRPr kumimoji="1" lang="ja-JP" altLang="en-US"/>
          </a:p>
        </p:txBody>
      </p:sp>
      <p:sp>
        <p:nvSpPr>
          <p:cNvPr id="5" name="フッター プレースホルダー 4">
            <a:extLst>
              <a:ext uri="{FF2B5EF4-FFF2-40B4-BE49-F238E27FC236}">
                <a16:creationId xmlns:a16="http://schemas.microsoft.com/office/drawing/2014/main" id="{2877C1BF-E06A-814D-966E-678445E349F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7B6ADA3-E59E-9244-BB56-4E7189DFC606}"/>
              </a:ext>
            </a:extLst>
          </p:cNvPr>
          <p:cNvSpPr>
            <a:spLocks noGrp="1"/>
          </p:cNvSpPr>
          <p:nvPr>
            <p:ph type="sldNum" sz="quarter" idx="12"/>
          </p:nvPr>
        </p:nvSpPr>
        <p:spPr/>
        <p:txBody>
          <a:bodyPr/>
          <a:lstStyle/>
          <a:p>
            <a:fld id="{9815BB31-208A-904E-8957-3DD3EF1C9B40}" type="slidenum">
              <a:rPr kumimoji="1" lang="ja-JP" altLang="en-US" smtClean="0"/>
              <a:t>‹#›</a:t>
            </a:fld>
            <a:endParaRPr kumimoji="1" lang="ja-JP" altLang="en-US"/>
          </a:p>
        </p:txBody>
      </p:sp>
    </p:spTree>
    <p:extLst>
      <p:ext uri="{BB962C8B-B14F-4D97-AF65-F5344CB8AC3E}">
        <p14:creationId xmlns:p14="http://schemas.microsoft.com/office/powerpoint/2010/main" val="343499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0E6F60-0C64-D64F-BBDE-518C00FBA72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FBC473F-06AC-A840-8C57-1681A6E07EE9}"/>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1C686A5-E4BC-DF45-B2FE-D56F9F03E16A}"/>
              </a:ext>
            </a:extLst>
          </p:cNvPr>
          <p:cNvSpPr>
            <a:spLocks noGrp="1"/>
          </p:cNvSpPr>
          <p:nvPr>
            <p:ph type="dt" sz="half" idx="10"/>
          </p:nvPr>
        </p:nvSpPr>
        <p:spPr/>
        <p:txBody>
          <a:bodyPr/>
          <a:lstStyle/>
          <a:p>
            <a:fld id="{CAE32FBA-535A-644E-B234-EB8CE92EB8A4}" type="datetimeFigureOut">
              <a:rPr kumimoji="1" lang="ja-JP" altLang="en-US" smtClean="0"/>
              <a:t>2021/5/24</a:t>
            </a:fld>
            <a:endParaRPr kumimoji="1" lang="ja-JP" altLang="en-US"/>
          </a:p>
        </p:txBody>
      </p:sp>
      <p:sp>
        <p:nvSpPr>
          <p:cNvPr id="5" name="フッター プレースホルダー 4">
            <a:extLst>
              <a:ext uri="{FF2B5EF4-FFF2-40B4-BE49-F238E27FC236}">
                <a16:creationId xmlns:a16="http://schemas.microsoft.com/office/drawing/2014/main" id="{1B76B096-0201-6F47-903A-8C167385BBA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81D4E57-513C-114C-9A06-EABBAAFBED7E}"/>
              </a:ext>
            </a:extLst>
          </p:cNvPr>
          <p:cNvSpPr>
            <a:spLocks noGrp="1"/>
          </p:cNvSpPr>
          <p:nvPr>
            <p:ph type="sldNum" sz="quarter" idx="12"/>
          </p:nvPr>
        </p:nvSpPr>
        <p:spPr/>
        <p:txBody>
          <a:bodyPr/>
          <a:lstStyle/>
          <a:p>
            <a:fld id="{9815BB31-208A-904E-8957-3DD3EF1C9B40}" type="slidenum">
              <a:rPr kumimoji="1" lang="ja-JP" altLang="en-US" smtClean="0"/>
              <a:t>‹#›</a:t>
            </a:fld>
            <a:endParaRPr kumimoji="1" lang="ja-JP" altLang="en-US"/>
          </a:p>
        </p:txBody>
      </p:sp>
    </p:spTree>
    <p:extLst>
      <p:ext uri="{BB962C8B-B14F-4D97-AF65-F5344CB8AC3E}">
        <p14:creationId xmlns:p14="http://schemas.microsoft.com/office/powerpoint/2010/main" val="3704578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EC81C3-3EE9-3A46-A5D3-646D2E24FE7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64FDF9E-37CE-7E4B-814C-561F7926A8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481EEAB-C78F-074D-B22A-0A6E0B2B836C}"/>
              </a:ext>
            </a:extLst>
          </p:cNvPr>
          <p:cNvSpPr>
            <a:spLocks noGrp="1"/>
          </p:cNvSpPr>
          <p:nvPr>
            <p:ph type="dt" sz="half" idx="10"/>
          </p:nvPr>
        </p:nvSpPr>
        <p:spPr/>
        <p:txBody>
          <a:bodyPr/>
          <a:lstStyle/>
          <a:p>
            <a:fld id="{CAE32FBA-535A-644E-B234-EB8CE92EB8A4}" type="datetimeFigureOut">
              <a:rPr kumimoji="1" lang="ja-JP" altLang="en-US" smtClean="0"/>
              <a:t>2021/5/24</a:t>
            </a:fld>
            <a:endParaRPr kumimoji="1" lang="ja-JP" altLang="en-US"/>
          </a:p>
        </p:txBody>
      </p:sp>
      <p:sp>
        <p:nvSpPr>
          <p:cNvPr id="5" name="フッター プレースホルダー 4">
            <a:extLst>
              <a:ext uri="{FF2B5EF4-FFF2-40B4-BE49-F238E27FC236}">
                <a16:creationId xmlns:a16="http://schemas.microsoft.com/office/drawing/2014/main" id="{5113882F-B151-2146-A527-71A35B644F5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7BD781D-CE30-964E-BCE5-E481F38CF445}"/>
              </a:ext>
            </a:extLst>
          </p:cNvPr>
          <p:cNvSpPr>
            <a:spLocks noGrp="1"/>
          </p:cNvSpPr>
          <p:nvPr>
            <p:ph type="sldNum" sz="quarter" idx="12"/>
          </p:nvPr>
        </p:nvSpPr>
        <p:spPr/>
        <p:txBody>
          <a:bodyPr/>
          <a:lstStyle/>
          <a:p>
            <a:fld id="{9815BB31-208A-904E-8957-3DD3EF1C9B40}" type="slidenum">
              <a:rPr kumimoji="1" lang="ja-JP" altLang="en-US" smtClean="0"/>
              <a:t>‹#›</a:t>
            </a:fld>
            <a:endParaRPr kumimoji="1" lang="ja-JP" altLang="en-US"/>
          </a:p>
        </p:txBody>
      </p:sp>
    </p:spTree>
    <p:extLst>
      <p:ext uri="{BB962C8B-B14F-4D97-AF65-F5344CB8AC3E}">
        <p14:creationId xmlns:p14="http://schemas.microsoft.com/office/powerpoint/2010/main" val="1674990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6A3E18-E4FA-B848-82ED-DA66F296741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A6934B1-19CB-BB49-AAFE-7B058D39428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15226A9-8BA3-464E-A9CC-5AC12B5C892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8D52280-ECCA-BC49-949E-5B77F865069E}"/>
              </a:ext>
            </a:extLst>
          </p:cNvPr>
          <p:cNvSpPr>
            <a:spLocks noGrp="1"/>
          </p:cNvSpPr>
          <p:nvPr>
            <p:ph type="dt" sz="half" idx="10"/>
          </p:nvPr>
        </p:nvSpPr>
        <p:spPr/>
        <p:txBody>
          <a:bodyPr/>
          <a:lstStyle/>
          <a:p>
            <a:fld id="{CAE32FBA-535A-644E-B234-EB8CE92EB8A4}" type="datetimeFigureOut">
              <a:rPr kumimoji="1" lang="ja-JP" altLang="en-US" smtClean="0"/>
              <a:t>2021/5/24</a:t>
            </a:fld>
            <a:endParaRPr kumimoji="1" lang="ja-JP" altLang="en-US"/>
          </a:p>
        </p:txBody>
      </p:sp>
      <p:sp>
        <p:nvSpPr>
          <p:cNvPr id="6" name="フッター プレースホルダー 5">
            <a:extLst>
              <a:ext uri="{FF2B5EF4-FFF2-40B4-BE49-F238E27FC236}">
                <a16:creationId xmlns:a16="http://schemas.microsoft.com/office/drawing/2014/main" id="{73A45BB6-0DC5-CE44-B11D-1720B38F84B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F5275B6-494F-9F49-BED2-62C65078A423}"/>
              </a:ext>
            </a:extLst>
          </p:cNvPr>
          <p:cNvSpPr>
            <a:spLocks noGrp="1"/>
          </p:cNvSpPr>
          <p:nvPr>
            <p:ph type="sldNum" sz="quarter" idx="12"/>
          </p:nvPr>
        </p:nvSpPr>
        <p:spPr/>
        <p:txBody>
          <a:bodyPr/>
          <a:lstStyle/>
          <a:p>
            <a:fld id="{9815BB31-208A-904E-8957-3DD3EF1C9B40}" type="slidenum">
              <a:rPr kumimoji="1" lang="ja-JP" altLang="en-US" smtClean="0"/>
              <a:t>‹#›</a:t>
            </a:fld>
            <a:endParaRPr kumimoji="1" lang="ja-JP" altLang="en-US"/>
          </a:p>
        </p:txBody>
      </p:sp>
    </p:spTree>
    <p:extLst>
      <p:ext uri="{BB962C8B-B14F-4D97-AF65-F5344CB8AC3E}">
        <p14:creationId xmlns:p14="http://schemas.microsoft.com/office/powerpoint/2010/main" val="41494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762E21-96A5-4B4D-84DC-31A921D8E36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6FA3B79-B795-9D45-ABCC-34F5EAA4C3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5BB2689-8899-FA4B-9CC5-97B2474FC37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C2F96D4-28F2-E24C-99A8-E9148CC4D2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5BA6BFF-B84E-D146-96AE-7BE92231B6D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3F155CB-2D7E-1F48-B9D9-C3D7603C2DC8}"/>
              </a:ext>
            </a:extLst>
          </p:cNvPr>
          <p:cNvSpPr>
            <a:spLocks noGrp="1"/>
          </p:cNvSpPr>
          <p:nvPr>
            <p:ph type="dt" sz="half" idx="10"/>
          </p:nvPr>
        </p:nvSpPr>
        <p:spPr/>
        <p:txBody>
          <a:bodyPr/>
          <a:lstStyle/>
          <a:p>
            <a:fld id="{CAE32FBA-535A-644E-B234-EB8CE92EB8A4}" type="datetimeFigureOut">
              <a:rPr kumimoji="1" lang="ja-JP" altLang="en-US" smtClean="0"/>
              <a:t>2021/5/24</a:t>
            </a:fld>
            <a:endParaRPr kumimoji="1" lang="ja-JP" altLang="en-US"/>
          </a:p>
        </p:txBody>
      </p:sp>
      <p:sp>
        <p:nvSpPr>
          <p:cNvPr id="8" name="フッター プレースホルダー 7">
            <a:extLst>
              <a:ext uri="{FF2B5EF4-FFF2-40B4-BE49-F238E27FC236}">
                <a16:creationId xmlns:a16="http://schemas.microsoft.com/office/drawing/2014/main" id="{2A7DC04F-838A-C74C-AD7D-91F83813E12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4BAAEBA-55AE-CF48-B472-8AB9178A12F8}"/>
              </a:ext>
            </a:extLst>
          </p:cNvPr>
          <p:cNvSpPr>
            <a:spLocks noGrp="1"/>
          </p:cNvSpPr>
          <p:nvPr>
            <p:ph type="sldNum" sz="quarter" idx="12"/>
          </p:nvPr>
        </p:nvSpPr>
        <p:spPr/>
        <p:txBody>
          <a:bodyPr/>
          <a:lstStyle/>
          <a:p>
            <a:fld id="{9815BB31-208A-904E-8957-3DD3EF1C9B40}" type="slidenum">
              <a:rPr kumimoji="1" lang="ja-JP" altLang="en-US" smtClean="0"/>
              <a:t>‹#›</a:t>
            </a:fld>
            <a:endParaRPr kumimoji="1" lang="ja-JP" altLang="en-US"/>
          </a:p>
        </p:txBody>
      </p:sp>
    </p:spTree>
    <p:extLst>
      <p:ext uri="{BB962C8B-B14F-4D97-AF65-F5344CB8AC3E}">
        <p14:creationId xmlns:p14="http://schemas.microsoft.com/office/powerpoint/2010/main" val="3816673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A844CD-8B24-214F-A623-685D62CEC5F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423B29B-06C1-8743-B2EA-B61C195B3E70}"/>
              </a:ext>
            </a:extLst>
          </p:cNvPr>
          <p:cNvSpPr>
            <a:spLocks noGrp="1"/>
          </p:cNvSpPr>
          <p:nvPr>
            <p:ph type="dt" sz="half" idx="10"/>
          </p:nvPr>
        </p:nvSpPr>
        <p:spPr/>
        <p:txBody>
          <a:bodyPr/>
          <a:lstStyle/>
          <a:p>
            <a:fld id="{CAE32FBA-535A-644E-B234-EB8CE92EB8A4}" type="datetimeFigureOut">
              <a:rPr kumimoji="1" lang="ja-JP" altLang="en-US" smtClean="0"/>
              <a:t>2021/5/24</a:t>
            </a:fld>
            <a:endParaRPr kumimoji="1" lang="ja-JP" altLang="en-US"/>
          </a:p>
        </p:txBody>
      </p:sp>
      <p:sp>
        <p:nvSpPr>
          <p:cNvPr id="4" name="フッター プレースホルダー 3">
            <a:extLst>
              <a:ext uri="{FF2B5EF4-FFF2-40B4-BE49-F238E27FC236}">
                <a16:creationId xmlns:a16="http://schemas.microsoft.com/office/drawing/2014/main" id="{72B46184-F32D-2D49-B348-BB3CBD0655C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064A598-7753-6E4E-9776-DA91F2FB8D53}"/>
              </a:ext>
            </a:extLst>
          </p:cNvPr>
          <p:cNvSpPr>
            <a:spLocks noGrp="1"/>
          </p:cNvSpPr>
          <p:nvPr>
            <p:ph type="sldNum" sz="quarter" idx="12"/>
          </p:nvPr>
        </p:nvSpPr>
        <p:spPr/>
        <p:txBody>
          <a:bodyPr/>
          <a:lstStyle/>
          <a:p>
            <a:fld id="{9815BB31-208A-904E-8957-3DD3EF1C9B40}" type="slidenum">
              <a:rPr kumimoji="1" lang="ja-JP" altLang="en-US" smtClean="0"/>
              <a:t>‹#›</a:t>
            </a:fld>
            <a:endParaRPr kumimoji="1" lang="ja-JP" altLang="en-US"/>
          </a:p>
        </p:txBody>
      </p:sp>
    </p:spTree>
    <p:extLst>
      <p:ext uri="{BB962C8B-B14F-4D97-AF65-F5344CB8AC3E}">
        <p14:creationId xmlns:p14="http://schemas.microsoft.com/office/powerpoint/2010/main" val="3278773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E899823-A215-F94A-B5E4-797B4493465D}"/>
              </a:ext>
            </a:extLst>
          </p:cNvPr>
          <p:cNvSpPr>
            <a:spLocks noGrp="1"/>
          </p:cNvSpPr>
          <p:nvPr>
            <p:ph type="dt" sz="half" idx="10"/>
          </p:nvPr>
        </p:nvSpPr>
        <p:spPr/>
        <p:txBody>
          <a:bodyPr/>
          <a:lstStyle/>
          <a:p>
            <a:fld id="{CAE32FBA-535A-644E-B234-EB8CE92EB8A4}" type="datetimeFigureOut">
              <a:rPr kumimoji="1" lang="ja-JP" altLang="en-US" smtClean="0"/>
              <a:t>2021/5/24</a:t>
            </a:fld>
            <a:endParaRPr kumimoji="1" lang="ja-JP" altLang="en-US"/>
          </a:p>
        </p:txBody>
      </p:sp>
      <p:sp>
        <p:nvSpPr>
          <p:cNvPr id="3" name="フッター プレースホルダー 2">
            <a:extLst>
              <a:ext uri="{FF2B5EF4-FFF2-40B4-BE49-F238E27FC236}">
                <a16:creationId xmlns:a16="http://schemas.microsoft.com/office/drawing/2014/main" id="{97328052-6C1D-FB4C-AE3E-8896B7C2827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E2B729E-C65A-614E-85C8-A278ACC30026}"/>
              </a:ext>
            </a:extLst>
          </p:cNvPr>
          <p:cNvSpPr>
            <a:spLocks noGrp="1"/>
          </p:cNvSpPr>
          <p:nvPr>
            <p:ph type="sldNum" sz="quarter" idx="12"/>
          </p:nvPr>
        </p:nvSpPr>
        <p:spPr/>
        <p:txBody>
          <a:bodyPr/>
          <a:lstStyle/>
          <a:p>
            <a:fld id="{9815BB31-208A-904E-8957-3DD3EF1C9B40}" type="slidenum">
              <a:rPr kumimoji="1" lang="ja-JP" altLang="en-US" smtClean="0"/>
              <a:t>‹#›</a:t>
            </a:fld>
            <a:endParaRPr kumimoji="1" lang="ja-JP" altLang="en-US"/>
          </a:p>
        </p:txBody>
      </p:sp>
    </p:spTree>
    <p:extLst>
      <p:ext uri="{BB962C8B-B14F-4D97-AF65-F5344CB8AC3E}">
        <p14:creationId xmlns:p14="http://schemas.microsoft.com/office/powerpoint/2010/main" val="2174815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06A14E-5B69-144A-B6C5-86C1B100255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49964FC-965C-F64D-AD1B-0C47C4AE8F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DA87CDC-9914-B843-870E-835ABF42E3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D48239E-FC5F-F846-9022-AE06D19DF366}"/>
              </a:ext>
            </a:extLst>
          </p:cNvPr>
          <p:cNvSpPr>
            <a:spLocks noGrp="1"/>
          </p:cNvSpPr>
          <p:nvPr>
            <p:ph type="dt" sz="half" idx="10"/>
          </p:nvPr>
        </p:nvSpPr>
        <p:spPr/>
        <p:txBody>
          <a:bodyPr/>
          <a:lstStyle/>
          <a:p>
            <a:fld id="{CAE32FBA-535A-644E-B234-EB8CE92EB8A4}" type="datetimeFigureOut">
              <a:rPr kumimoji="1" lang="ja-JP" altLang="en-US" smtClean="0"/>
              <a:t>2021/5/24</a:t>
            </a:fld>
            <a:endParaRPr kumimoji="1" lang="ja-JP" altLang="en-US"/>
          </a:p>
        </p:txBody>
      </p:sp>
      <p:sp>
        <p:nvSpPr>
          <p:cNvPr id="6" name="フッター プレースホルダー 5">
            <a:extLst>
              <a:ext uri="{FF2B5EF4-FFF2-40B4-BE49-F238E27FC236}">
                <a16:creationId xmlns:a16="http://schemas.microsoft.com/office/drawing/2014/main" id="{CE8A96B7-5A3A-6246-8EA3-3E5471C3C3C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AED375F-FBCE-A441-895B-AC2ADFE3C6DA}"/>
              </a:ext>
            </a:extLst>
          </p:cNvPr>
          <p:cNvSpPr>
            <a:spLocks noGrp="1"/>
          </p:cNvSpPr>
          <p:nvPr>
            <p:ph type="sldNum" sz="quarter" idx="12"/>
          </p:nvPr>
        </p:nvSpPr>
        <p:spPr/>
        <p:txBody>
          <a:bodyPr/>
          <a:lstStyle/>
          <a:p>
            <a:fld id="{9815BB31-208A-904E-8957-3DD3EF1C9B40}" type="slidenum">
              <a:rPr kumimoji="1" lang="ja-JP" altLang="en-US" smtClean="0"/>
              <a:t>‹#›</a:t>
            </a:fld>
            <a:endParaRPr kumimoji="1" lang="ja-JP" altLang="en-US"/>
          </a:p>
        </p:txBody>
      </p:sp>
    </p:spTree>
    <p:extLst>
      <p:ext uri="{BB962C8B-B14F-4D97-AF65-F5344CB8AC3E}">
        <p14:creationId xmlns:p14="http://schemas.microsoft.com/office/powerpoint/2010/main" val="2961424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D37BBC-1446-FF4A-86D1-A470127BCC3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A3028D0-E698-6F41-841E-B756489C15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9D699E7-828F-DE40-9F16-2F4CFDD76F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9B3FE49-B6EF-9643-A579-547C87BD9A63}"/>
              </a:ext>
            </a:extLst>
          </p:cNvPr>
          <p:cNvSpPr>
            <a:spLocks noGrp="1"/>
          </p:cNvSpPr>
          <p:nvPr>
            <p:ph type="dt" sz="half" idx="10"/>
          </p:nvPr>
        </p:nvSpPr>
        <p:spPr/>
        <p:txBody>
          <a:bodyPr/>
          <a:lstStyle/>
          <a:p>
            <a:fld id="{CAE32FBA-535A-644E-B234-EB8CE92EB8A4}" type="datetimeFigureOut">
              <a:rPr kumimoji="1" lang="ja-JP" altLang="en-US" smtClean="0"/>
              <a:t>2021/5/24</a:t>
            </a:fld>
            <a:endParaRPr kumimoji="1" lang="ja-JP" altLang="en-US"/>
          </a:p>
        </p:txBody>
      </p:sp>
      <p:sp>
        <p:nvSpPr>
          <p:cNvPr id="6" name="フッター プレースホルダー 5">
            <a:extLst>
              <a:ext uri="{FF2B5EF4-FFF2-40B4-BE49-F238E27FC236}">
                <a16:creationId xmlns:a16="http://schemas.microsoft.com/office/drawing/2014/main" id="{CDC4854D-ADC8-5043-8AC0-188851D0158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37B0A45-4DD7-8548-B62F-3C8319308F62}"/>
              </a:ext>
            </a:extLst>
          </p:cNvPr>
          <p:cNvSpPr>
            <a:spLocks noGrp="1"/>
          </p:cNvSpPr>
          <p:nvPr>
            <p:ph type="sldNum" sz="quarter" idx="12"/>
          </p:nvPr>
        </p:nvSpPr>
        <p:spPr/>
        <p:txBody>
          <a:bodyPr/>
          <a:lstStyle/>
          <a:p>
            <a:fld id="{9815BB31-208A-904E-8957-3DD3EF1C9B40}" type="slidenum">
              <a:rPr kumimoji="1" lang="ja-JP" altLang="en-US" smtClean="0"/>
              <a:t>‹#›</a:t>
            </a:fld>
            <a:endParaRPr kumimoji="1" lang="ja-JP" altLang="en-US"/>
          </a:p>
        </p:txBody>
      </p:sp>
    </p:spTree>
    <p:extLst>
      <p:ext uri="{BB962C8B-B14F-4D97-AF65-F5344CB8AC3E}">
        <p14:creationId xmlns:p14="http://schemas.microsoft.com/office/powerpoint/2010/main" val="3691570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AE4DB8A-244A-D543-91C0-B6C80B0C50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B0CF95-3B2C-8147-A68B-47354ADB17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3A01D0A-0C9B-374D-BC2E-F319B10966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E32FBA-535A-644E-B234-EB8CE92EB8A4}" type="datetimeFigureOut">
              <a:rPr kumimoji="1" lang="ja-JP" altLang="en-US" smtClean="0"/>
              <a:t>2021/5/24</a:t>
            </a:fld>
            <a:endParaRPr kumimoji="1" lang="ja-JP" altLang="en-US"/>
          </a:p>
        </p:txBody>
      </p:sp>
      <p:sp>
        <p:nvSpPr>
          <p:cNvPr id="5" name="フッター プレースホルダー 4">
            <a:extLst>
              <a:ext uri="{FF2B5EF4-FFF2-40B4-BE49-F238E27FC236}">
                <a16:creationId xmlns:a16="http://schemas.microsoft.com/office/drawing/2014/main" id="{6F0F75BB-F886-9B47-8FAD-D12A3921E3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4835D7F-EEB7-8445-B756-143AA405C6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15BB31-208A-904E-8957-3DD3EF1C9B40}" type="slidenum">
              <a:rPr kumimoji="1" lang="ja-JP" altLang="en-US" smtClean="0"/>
              <a:t>‹#›</a:t>
            </a:fld>
            <a:endParaRPr kumimoji="1" lang="ja-JP" altLang="en-US"/>
          </a:p>
        </p:txBody>
      </p:sp>
    </p:spTree>
    <p:extLst>
      <p:ext uri="{BB962C8B-B14F-4D97-AF65-F5344CB8AC3E}">
        <p14:creationId xmlns:p14="http://schemas.microsoft.com/office/powerpoint/2010/main" val="2607121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1D7A41-B18F-4D4C-9F52-84D5CFFFCB44}"/>
              </a:ext>
            </a:extLst>
          </p:cNvPr>
          <p:cNvSpPr>
            <a:spLocks noGrp="1"/>
          </p:cNvSpPr>
          <p:nvPr>
            <p:ph type="ctrTitle"/>
          </p:nvPr>
        </p:nvSpPr>
        <p:spPr/>
        <p:txBody>
          <a:bodyPr/>
          <a:lstStyle/>
          <a:p>
            <a:r>
              <a:rPr kumimoji="1" lang="en-US" altLang="ja-JP" dirty="0"/>
              <a:t>R</a:t>
            </a:r>
            <a:r>
              <a:rPr kumimoji="1" lang="ja-JP" altLang="en-US"/>
              <a:t>初心者講座第１７回</a:t>
            </a:r>
          </a:p>
        </p:txBody>
      </p:sp>
      <p:sp>
        <p:nvSpPr>
          <p:cNvPr id="3" name="字幕 2">
            <a:extLst>
              <a:ext uri="{FF2B5EF4-FFF2-40B4-BE49-F238E27FC236}">
                <a16:creationId xmlns:a16="http://schemas.microsoft.com/office/drawing/2014/main" id="{05D7D93A-BA42-5D47-893C-FE41C03A53E0}"/>
              </a:ext>
            </a:extLst>
          </p:cNvPr>
          <p:cNvSpPr>
            <a:spLocks noGrp="1"/>
          </p:cNvSpPr>
          <p:nvPr>
            <p:ph type="subTitle" idx="1"/>
          </p:nvPr>
        </p:nvSpPr>
        <p:spPr/>
        <p:txBody>
          <a:bodyPr/>
          <a:lstStyle/>
          <a:p>
            <a:r>
              <a:rPr kumimoji="1" lang="ja-JP" altLang="en-US"/>
              <a:t>線形モデル６：モデル選択</a:t>
            </a:r>
          </a:p>
        </p:txBody>
      </p:sp>
    </p:spTree>
    <p:extLst>
      <p:ext uri="{BB962C8B-B14F-4D97-AF65-F5344CB8AC3E}">
        <p14:creationId xmlns:p14="http://schemas.microsoft.com/office/powerpoint/2010/main" val="779742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3F3FD6-4189-D747-809C-796B23A27B5A}"/>
              </a:ext>
            </a:extLst>
          </p:cNvPr>
          <p:cNvSpPr>
            <a:spLocks noGrp="1"/>
          </p:cNvSpPr>
          <p:nvPr>
            <p:ph type="title"/>
          </p:nvPr>
        </p:nvSpPr>
        <p:spPr/>
        <p:txBody>
          <a:bodyPr/>
          <a:lstStyle/>
          <a:p>
            <a:r>
              <a:rPr lang="ja-JP" altLang="en-US"/>
              <a:t>モデル選択</a:t>
            </a:r>
            <a:endParaRPr kumimoji="1" lang="ja-JP" altLang="en-US"/>
          </a:p>
        </p:txBody>
      </p:sp>
      <p:sp>
        <p:nvSpPr>
          <p:cNvPr id="3" name="コンテンツ プレースホルダー 2">
            <a:extLst>
              <a:ext uri="{FF2B5EF4-FFF2-40B4-BE49-F238E27FC236}">
                <a16:creationId xmlns:a16="http://schemas.microsoft.com/office/drawing/2014/main" id="{6CEE6A95-DDA1-4B4E-8C69-079F7ED25068}"/>
              </a:ext>
            </a:extLst>
          </p:cNvPr>
          <p:cNvSpPr>
            <a:spLocks noGrp="1"/>
          </p:cNvSpPr>
          <p:nvPr>
            <p:ph idx="1"/>
          </p:nvPr>
        </p:nvSpPr>
        <p:spPr>
          <a:xfrm>
            <a:off x="838200" y="1825625"/>
            <a:ext cx="10515600" cy="4779570"/>
          </a:xfrm>
        </p:spPr>
        <p:txBody>
          <a:bodyPr>
            <a:normAutofit lnSpcReduction="10000"/>
          </a:bodyPr>
          <a:lstStyle/>
          <a:p>
            <a:r>
              <a:rPr lang="ja-JP" altLang="en-US">
                <a:latin typeface="Times New Roman" panose="02020603050405020304" pitchFamily="18" charset="0"/>
                <a:cs typeface="Times New Roman" panose="02020603050405020304" pitchFamily="18" charset="0"/>
              </a:rPr>
              <a:t>候補となる中から最も目的にあった（通常は汎化性能）モデルを選ぶことをモデル選択といいます。</a:t>
            </a:r>
            <a:endParaRPr kumimoji="1" lang="en-US" altLang="ja-JP" dirty="0">
              <a:latin typeface="Times New Roman" panose="02020603050405020304" pitchFamily="18" charset="0"/>
              <a:cs typeface="Times New Roman" panose="02020603050405020304" pitchFamily="18" charset="0"/>
            </a:endParaRPr>
          </a:p>
          <a:p>
            <a:r>
              <a:rPr lang="ja-JP" altLang="en-US">
                <a:latin typeface="Times New Roman" panose="02020603050405020304" pitchFamily="18" charset="0"/>
                <a:cs typeface="Times New Roman" panose="02020603050405020304" pitchFamily="18" charset="0"/>
              </a:rPr>
              <a:t>汎化性能を求める場合、交差検証や情報量基準を使った方法があります。</a:t>
            </a:r>
            <a:endParaRPr lang="en-US" altLang="ja-JP" dirty="0">
              <a:latin typeface="Times New Roman" panose="02020603050405020304" pitchFamily="18" charset="0"/>
              <a:cs typeface="Times New Roman" panose="02020603050405020304" pitchFamily="18" charset="0"/>
            </a:endParaRPr>
          </a:p>
          <a:p>
            <a:r>
              <a:rPr lang="ja-JP" altLang="en-US">
                <a:latin typeface="Times New Roman" panose="02020603050405020304" pitchFamily="18" charset="0"/>
                <a:cs typeface="Times New Roman" panose="02020603050405020304" pitchFamily="18" charset="0"/>
              </a:rPr>
              <a:t>ただし、交差検証で汎化性能を測るのはとても大変な場合が多い。</a:t>
            </a:r>
            <a:endParaRPr lang="en-US" altLang="ja-JP" dirty="0">
              <a:latin typeface="Times New Roman" panose="02020603050405020304" pitchFamily="18" charset="0"/>
              <a:cs typeface="Times New Roman" panose="02020603050405020304" pitchFamily="18" charset="0"/>
            </a:endParaRPr>
          </a:p>
          <a:p>
            <a:endParaRPr lang="en-US" altLang="ja-JP" dirty="0">
              <a:latin typeface="Times New Roman" panose="02020603050405020304" pitchFamily="18" charset="0"/>
              <a:cs typeface="Times New Roman" panose="02020603050405020304" pitchFamily="18" charset="0"/>
            </a:endParaRPr>
          </a:p>
          <a:p>
            <a:r>
              <a:rPr lang="en-US" altLang="ja-JP" i="1" dirty="0">
                <a:latin typeface="Times New Roman" panose="02020603050405020304" pitchFamily="18" charset="0"/>
                <a:cs typeface="Times New Roman" panose="02020603050405020304" pitchFamily="18" charset="0"/>
              </a:rPr>
              <a:t>y</a:t>
            </a:r>
            <a:r>
              <a:rPr lang="en-US" altLang="ja-JP" dirty="0">
                <a:latin typeface="Times New Roman" panose="02020603050405020304" pitchFamily="18" charset="0"/>
                <a:cs typeface="Times New Roman" panose="02020603050405020304" pitchFamily="18" charset="0"/>
              </a:rPr>
              <a:t> ~ </a:t>
            </a:r>
            <a:r>
              <a:rPr lang="en-US" altLang="ja-JP" i="1" dirty="0">
                <a:latin typeface="Times New Roman" panose="02020603050405020304" pitchFamily="18" charset="0"/>
                <a:cs typeface="Times New Roman" panose="02020603050405020304" pitchFamily="18" charset="0"/>
              </a:rPr>
              <a:t>β</a:t>
            </a:r>
            <a:r>
              <a:rPr lang="en-US" altLang="ja-JP" baseline="-25000" dirty="0">
                <a:latin typeface="Times New Roman" panose="02020603050405020304" pitchFamily="18" charset="0"/>
                <a:cs typeface="Times New Roman" panose="02020603050405020304" pitchFamily="18" charset="0"/>
              </a:rPr>
              <a:t>0</a:t>
            </a:r>
            <a:r>
              <a:rPr lang="en-US" altLang="ja-JP" dirty="0">
                <a:latin typeface="Times New Roman" panose="02020603050405020304" pitchFamily="18" charset="0"/>
                <a:cs typeface="Times New Roman" panose="02020603050405020304" pitchFamily="18" charset="0"/>
              </a:rPr>
              <a:t> + </a:t>
            </a:r>
            <a:r>
              <a:rPr lang="en-US" altLang="ja-JP" i="1" dirty="0">
                <a:latin typeface="Times New Roman" panose="02020603050405020304" pitchFamily="18" charset="0"/>
                <a:cs typeface="Times New Roman" panose="02020603050405020304" pitchFamily="18" charset="0"/>
              </a:rPr>
              <a:t>β</a:t>
            </a:r>
            <a:r>
              <a:rPr lang="en-US" altLang="ja-JP" baseline="-25000" dirty="0">
                <a:latin typeface="Times New Roman" panose="02020603050405020304" pitchFamily="18" charset="0"/>
                <a:cs typeface="Times New Roman" panose="02020603050405020304" pitchFamily="18" charset="0"/>
              </a:rPr>
              <a:t>1 </a:t>
            </a:r>
            <a:r>
              <a:rPr lang="en-US" altLang="ja-JP" i="1" dirty="0">
                <a:latin typeface="Times New Roman" panose="02020603050405020304" pitchFamily="18" charset="0"/>
                <a:cs typeface="Times New Roman" panose="02020603050405020304" pitchFamily="18" charset="0"/>
              </a:rPr>
              <a:t>x</a:t>
            </a:r>
            <a:r>
              <a:rPr lang="en-US" altLang="ja-JP" baseline="-25000" dirty="0">
                <a:latin typeface="Times New Roman" panose="02020603050405020304" pitchFamily="18" charset="0"/>
                <a:cs typeface="Times New Roman" panose="02020603050405020304" pitchFamily="18" charset="0"/>
              </a:rPr>
              <a:t>1</a:t>
            </a:r>
            <a:r>
              <a:rPr lang="en-US" altLang="ja-JP"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 β</a:t>
            </a:r>
            <a:r>
              <a:rPr lang="en-US" altLang="ja-JP" baseline="-25000" dirty="0">
                <a:latin typeface="Times New Roman" panose="02020603050405020304" pitchFamily="18" charset="0"/>
                <a:cs typeface="Times New Roman" panose="02020603050405020304" pitchFamily="18" charset="0"/>
              </a:rPr>
              <a:t>2 </a:t>
            </a:r>
            <a:r>
              <a:rPr lang="en-US" altLang="ja-JP" i="1" dirty="0">
                <a:latin typeface="Times New Roman" panose="02020603050405020304" pitchFamily="18" charset="0"/>
                <a:cs typeface="Times New Roman" panose="02020603050405020304" pitchFamily="18" charset="0"/>
              </a:rPr>
              <a:t>x</a:t>
            </a:r>
            <a:r>
              <a:rPr lang="en-US" altLang="ja-JP" baseline="-25000" dirty="0">
                <a:latin typeface="Times New Roman" panose="02020603050405020304" pitchFamily="18" charset="0"/>
                <a:cs typeface="Times New Roman" panose="02020603050405020304" pitchFamily="18" charset="0"/>
              </a:rPr>
              <a:t>2 </a:t>
            </a:r>
            <a:r>
              <a:rPr lang="en-US" altLang="ja-JP" dirty="0">
                <a:latin typeface="Times New Roman" panose="02020603050405020304" pitchFamily="18" charset="0"/>
                <a:cs typeface="Times New Roman" panose="02020603050405020304" pitchFamily="18" charset="0"/>
              </a:rPr>
              <a:t>+</a:t>
            </a:r>
            <a:r>
              <a:rPr lang="en-US" altLang="ja-JP" i="1" dirty="0">
                <a:latin typeface="Times New Roman" panose="02020603050405020304" pitchFamily="18" charset="0"/>
                <a:cs typeface="Times New Roman" panose="02020603050405020304" pitchFamily="18" charset="0"/>
              </a:rPr>
              <a:t> β</a:t>
            </a:r>
            <a:r>
              <a:rPr lang="en-US" altLang="ja-JP" baseline="-25000" dirty="0">
                <a:latin typeface="Times New Roman" panose="02020603050405020304" pitchFamily="18" charset="0"/>
                <a:cs typeface="Times New Roman" panose="02020603050405020304" pitchFamily="18" charset="0"/>
              </a:rPr>
              <a:t>3 </a:t>
            </a:r>
            <a:r>
              <a:rPr lang="en-US" altLang="ja-JP" i="1" dirty="0">
                <a:latin typeface="Times New Roman" panose="02020603050405020304" pitchFamily="18" charset="0"/>
                <a:cs typeface="Times New Roman" panose="02020603050405020304" pitchFamily="18" charset="0"/>
              </a:rPr>
              <a:t>x</a:t>
            </a:r>
            <a:r>
              <a:rPr lang="en-US" altLang="ja-JP" baseline="-25000" dirty="0">
                <a:latin typeface="Times New Roman" panose="02020603050405020304" pitchFamily="18" charset="0"/>
                <a:cs typeface="Times New Roman" panose="02020603050405020304" pitchFamily="18" charset="0"/>
              </a:rPr>
              <a:t>3</a:t>
            </a:r>
            <a:r>
              <a:rPr lang="en-US" altLang="ja-JP" dirty="0">
                <a:latin typeface="Times New Roman" panose="02020603050405020304" pitchFamily="18" charset="0"/>
                <a:cs typeface="Times New Roman" panose="02020603050405020304" pitchFamily="18" charset="0"/>
              </a:rPr>
              <a:t> +</a:t>
            </a:r>
            <a:r>
              <a:rPr lang="en-US" altLang="ja-JP" i="1" dirty="0">
                <a:latin typeface="Times New Roman" panose="02020603050405020304" pitchFamily="18" charset="0"/>
                <a:cs typeface="Times New Roman" panose="02020603050405020304" pitchFamily="18" charset="0"/>
              </a:rPr>
              <a:t> β</a:t>
            </a:r>
            <a:r>
              <a:rPr lang="en-US" altLang="ja-JP" i="1" baseline="-25000" dirty="0">
                <a:latin typeface="Times New Roman" panose="02020603050405020304" pitchFamily="18" charset="0"/>
                <a:cs typeface="Times New Roman" panose="02020603050405020304" pitchFamily="18" charset="0"/>
              </a:rPr>
              <a:t>n </a:t>
            </a:r>
            <a:r>
              <a:rPr lang="en-US" altLang="ja-JP" i="1" dirty="0" err="1">
                <a:latin typeface="Times New Roman" panose="02020603050405020304" pitchFamily="18" charset="0"/>
                <a:cs typeface="Times New Roman" panose="02020603050405020304" pitchFamily="18" charset="0"/>
              </a:rPr>
              <a:t>x</a:t>
            </a:r>
            <a:r>
              <a:rPr lang="en-US" altLang="ja-JP" i="1" baseline="-25000" dirty="0" err="1">
                <a:latin typeface="Times New Roman" panose="02020603050405020304" pitchFamily="18" charset="0"/>
                <a:cs typeface="Times New Roman" panose="02020603050405020304" pitchFamily="18" charset="0"/>
              </a:rPr>
              <a:t>n</a:t>
            </a:r>
            <a:r>
              <a:rPr lang="en-US" altLang="ja-JP" i="1" baseline="-25000" dirty="0">
                <a:latin typeface="Times New Roman" panose="02020603050405020304" pitchFamily="18" charset="0"/>
                <a:cs typeface="Times New Roman" panose="02020603050405020304" pitchFamily="18" charset="0"/>
              </a:rPr>
              <a:t>  </a:t>
            </a:r>
            <a:r>
              <a:rPr lang="ja-JP" altLang="en-US">
                <a:latin typeface="Times New Roman" panose="02020603050405020304" pitchFamily="18" charset="0"/>
                <a:cs typeface="Times New Roman" panose="02020603050405020304" pitchFamily="18" charset="0"/>
              </a:rPr>
              <a:t>のとき、</a:t>
            </a:r>
            <a:endParaRPr lang="en-US" altLang="ja-JP" dirty="0">
              <a:latin typeface="Times New Roman" panose="02020603050405020304" pitchFamily="18" charset="0"/>
              <a:cs typeface="Times New Roman" panose="02020603050405020304" pitchFamily="18" charset="0"/>
            </a:endParaRPr>
          </a:p>
          <a:p>
            <a:r>
              <a:rPr lang="ja-JP" altLang="en-US">
                <a:latin typeface="Times New Roman" panose="02020603050405020304" pitchFamily="18" charset="0"/>
                <a:cs typeface="Times New Roman" panose="02020603050405020304" pitchFamily="18" charset="0"/>
              </a:rPr>
              <a:t>候補となるモデルは</a:t>
            </a:r>
            <a:r>
              <a:rPr lang="en-US" altLang="ja-JP" dirty="0">
                <a:latin typeface="Times New Roman" panose="02020603050405020304" pitchFamily="18" charset="0"/>
                <a:cs typeface="Times New Roman" panose="02020603050405020304" pitchFamily="18" charset="0"/>
              </a:rPr>
              <a:t> 2</a:t>
            </a:r>
            <a:r>
              <a:rPr lang="en-US" altLang="ja-JP" i="1" baseline="30000" dirty="0">
                <a:latin typeface="Times New Roman" panose="02020603050405020304" pitchFamily="18" charset="0"/>
                <a:cs typeface="Times New Roman" panose="02020603050405020304" pitchFamily="18" charset="0"/>
              </a:rPr>
              <a:t>n </a:t>
            </a:r>
            <a:r>
              <a:rPr lang="ja-JP" altLang="en-US">
                <a:latin typeface="Times New Roman" panose="02020603050405020304" pitchFamily="18" charset="0"/>
                <a:cs typeface="Times New Roman" panose="02020603050405020304" pitchFamily="18" charset="0"/>
              </a:rPr>
              <a:t>通り。</a:t>
            </a:r>
            <a:endParaRPr lang="en-US" altLang="ja-JP" dirty="0">
              <a:latin typeface="Times New Roman" panose="02020603050405020304" pitchFamily="18" charset="0"/>
              <a:cs typeface="Times New Roman" panose="02020603050405020304" pitchFamily="18" charset="0"/>
            </a:endParaRPr>
          </a:p>
          <a:p>
            <a:r>
              <a:rPr lang="ja-JP" altLang="en-US">
                <a:latin typeface="Times New Roman" panose="02020603050405020304" pitchFamily="18" charset="0"/>
                <a:cs typeface="Times New Roman" panose="02020603050405020304" pitchFamily="18" charset="0"/>
              </a:rPr>
              <a:t>ここでは情報量基準に基づいて自動でモデル選択を行う関数を紹介します。</a:t>
            </a:r>
            <a:endParaRPr lang="en-US" altLang="ja-JP" dirty="0">
              <a:latin typeface="Times New Roman" panose="02020603050405020304" pitchFamily="18" charset="0"/>
              <a:cs typeface="Times New Roman" panose="02020603050405020304" pitchFamily="18" charset="0"/>
            </a:endParaRPr>
          </a:p>
          <a:p>
            <a:endParaRPr kumimoji="1" lang="ja-JP"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4010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7DBAF4-C1F1-9148-93E1-A64779666BF6}"/>
              </a:ext>
            </a:extLst>
          </p:cNvPr>
          <p:cNvSpPr>
            <a:spLocks noGrp="1"/>
          </p:cNvSpPr>
          <p:nvPr>
            <p:ph type="title"/>
          </p:nvPr>
        </p:nvSpPr>
        <p:spPr/>
        <p:txBody>
          <a:bodyPr/>
          <a:lstStyle/>
          <a:p>
            <a:r>
              <a:rPr kumimoji="1" lang="en-US" altLang="ja-JP" dirty="0"/>
              <a:t>step()</a:t>
            </a:r>
            <a:endParaRPr kumimoji="1" lang="ja-JP" altLang="en-US"/>
          </a:p>
        </p:txBody>
      </p:sp>
      <p:sp>
        <p:nvSpPr>
          <p:cNvPr id="3" name="コンテンツ プレースホルダー 2">
            <a:extLst>
              <a:ext uri="{FF2B5EF4-FFF2-40B4-BE49-F238E27FC236}">
                <a16:creationId xmlns:a16="http://schemas.microsoft.com/office/drawing/2014/main" id="{CF0AF38D-D5FC-7F47-95E3-FD5C5D11CDAD}"/>
              </a:ext>
            </a:extLst>
          </p:cNvPr>
          <p:cNvSpPr>
            <a:spLocks noGrp="1"/>
          </p:cNvSpPr>
          <p:nvPr>
            <p:ph idx="1"/>
          </p:nvPr>
        </p:nvSpPr>
        <p:spPr/>
        <p:txBody>
          <a:bodyPr>
            <a:normAutofit lnSpcReduction="10000"/>
          </a:bodyPr>
          <a:lstStyle/>
          <a:p>
            <a:r>
              <a:rPr kumimoji="1" lang="en-US" altLang="ja-JP" dirty="0"/>
              <a:t>R</a:t>
            </a:r>
            <a:r>
              <a:rPr kumimoji="1" lang="ja-JP" altLang="en-US"/>
              <a:t>に標準装備されてる関数です。</a:t>
            </a:r>
            <a:endParaRPr kumimoji="1" lang="en-US" altLang="ja-JP" dirty="0"/>
          </a:p>
          <a:p>
            <a:endParaRPr lang="en-US" altLang="ja-JP" dirty="0"/>
          </a:p>
          <a:p>
            <a:r>
              <a:rPr kumimoji="1" lang="ja-JP" altLang="en-US"/>
              <a:t>使用する変数を一つづつ足していく（</a:t>
            </a:r>
            <a:r>
              <a:rPr kumimoji="1" lang="en-US" altLang="ja-JP" dirty="0"/>
              <a:t>forward selection</a:t>
            </a:r>
            <a:r>
              <a:rPr kumimoji="1" lang="ja-JP" altLang="en-US"/>
              <a:t>）</a:t>
            </a:r>
            <a:endParaRPr kumimoji="1" lang="en-US" altLang="ja-JP" dirty="0"/>
          </a:p>
          <a:p>
            <a:pPr marL="0" indent="0">
              <a:buNone/>
            </a:pPr>
            <a:r>
              <a:rPr kumimoji="1" lang="en-US" altLang="ja-JP" sz="2000" dirty="0"/>
              <a:t>	log(catch) ~ 1</a:t>
            </a:r>
          </a:p>
          <a:p>
            <a:pPr marL="0" indent="0">
              <a:buNone/>
            </a:pPr>
            <a:r>
              <a:rPr lang="en-US" altLang="ja-JP" sz="2000" dirty="0"/>
              <a:t>	log(catch) ~ vessel – 1</a:t>
            </a:r>
          </a:p>
          <a:p>
            <a:pPr marL="0" indent="0">
              <a:buNone/>
            </a:pPr>
            <a:r>
              <a:rPr lang="en-US" altLang="ja-JP" sz="2000" dirty="0"/>
              <a:t>	log(catch) ~ vessel + temp – 1</a:t>
            </a:r>
          </a:p>
          <a:p>
            <a:pPr marL="0" indent="0">
              <a:buNone/>
            </a:pPr>
            <a:r>
              <a:rPr lang="en-US" altLang="ja-JP" sz="2000" dirty="0"/>
              <a:t>	log(catch) ~ vessel + temp + </a:t>
            </a:r>
            <a:r>
              <a:rPr lang="en-US" altLang="ja-JP" sz="2000" dirty="0" err="1"/>
              <a:t>vessel:temp</a:t>
            </a:r>
            <a:r>
              <a:rPr lang="en-US" altLang="ja-JP" sz="2000" dirty="0"/>
              <a:t> – 1</a:t>
            </a:r>
          </a:p>
          <a:p>
            <a:r>
              <a:rPr lang="ja-JP" altLang="en-US"/>
              <a:t>使用する変数を一つづつ減らしていく（</a:t>
            </a:r>
            <a:r>
              <a:rPr lang="en-US" altLang="ja-JP" dirty="0"/>
              <a:t>backward selection</a:t>
            </a:r>
            <a:r>
              <a:rPr lang="ja-JP" altLang="en-US"/>
              <a:t>）</a:t>
            </a:r>
            <a:endParaRPr lang="en-US" altLang="ja-JP" dirty="0"/>
          </a:p>
          <a:p>
            <a:r>
              <a:rPr lang="ja-JP" altLang="en-US"/>
              <a:t>足したり減らしたり</a:t>
            </a:r>
            <a:endParaRPr lang="en-US" altLang="ja-JP" dirty="0"/>
          </a:p>
          <a:p>
            <a:r>
              <a:rPr lang="ja-JP" altLang="en-US"/>
              <a:t>必ずしも一番良いモデルにたどり着けるとは限らない。</a:t>
            </a:r>
          </a:p>
          <a:p>
            <a:endParaRPr kumimoji="1" lang="ja-JP" altLang="en-US"/>
          </a:p>
        </p:txBody>
      </p:sp>
    </p:spTree>
    <p:extLst>
      <p:ext uri="{BB962C8B-B14F-4D97-AF65-F5344CB8AC3E}">
        <p14:creationId xmlns:p14="http://schemas.microsoft.com/office/powerpoint/2010/main" val="2819173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2BC412-9CC7-E141-B951-5FA0067C4319}"/>
              </a:ext>
            </a:extLst>
          </p:cNvPr>
          <p:cNvSpPr>
            <a:spLocks noGrp="1"/>
          </p:cNvSpPr>
          <p:nvPr>
            <p:ph type="title"/>
          </p:nvPr>
        </p:nvSpPr>
        <p:spPr/>
        <p:txBody>
          <a:bodyPr/>
          <a:lstStyle/>
          <a:p>
            <a:r>
              <a:rPr kumimoji="1" lang="en-US" altLang="ja-JP" dirty="0"/>
              <a:t>dredge()</a:t>
            </a:r>
            <a:endParaRPr kumimoji="1" lang="ja-JP" altLang="en-US"/>
          </a:p>
        </p:txBody>
      </p:sp>
      <p:sp>
        <p:nvSpPr>
          <p:cNvPr id="3" name="コンテンツ プレースホルダー 2">
            <a:extLst>
              <a:ext uri="{FF2B5EF4-FFF2-40B4-BE49-F238E27FC236}">
                <a16:creationId xmlns:a16="http://schemas.microsoft.com/office/drawing/2014/main" id="{C882AF4F-06F3-A249-B58A-E0CE19B4720F}"/>
              </a:ext>
            </a:extLst>
          </p:cNvPr>
          <p:cNvSpPr>
            <a:spLocks noGrp="1"/>
          </p:cNvSpPr>
          <p:nvPr>
            <p:ph idx="1"/>
          </p:nvPr>
        </p:nvSpPr>
        <p:spPr/>
        <p:txBody>
          <a:bodyPr/>
          <a:lstStyle/>
          <a:p>
            <a:r>
              <a:rPr kumimoji="1" lang="en-US" altLang="ja-JP" dirty="0" err="1"/>
              <a:t>MuMIn</a:t>
            </a:r>
            <a:r>
              <a:rPr kumimoji="1" lang="ja-JP" altLang="en-US"/>
              <a:t>というパッケージに含まれる関数です。</a:t>
            </a:r>
            <a:endParaRPr kumimoji="1" lang="en-US" altLang="ja-JP" dirty="0"/>
          </a:p>
          <a:p>
            <a:endParaRPr lang="en-US" altLang="ja-JP" dirty="0"/>
          </a:p>
          <a:p>
            <a:r>
              <a:rPr kumimoji="1" lang="ja-JP" altLang="en-US"/>
              <a:t>全ての候補変数が含まれるモデル（</a:t>
            </a:r>
            <a:r>
              <a:rPr kumimoji="1" lang="en-US" altLang="ja-JP" dirty="0"/>
              <a:t>full model</a:t>
            </a:r>
            <a:r>
              <a:rPr kumimoji="1" lang="ja-JP" altLang="en-US"/>
              <a:t>）を指定すると、可能な全てのモデルについて情報量基準の比較をしてくれます。</a:t>
            </a:r>
            <a:endParaRPr kumimoji="1" lang="en-US" altLang="ja-JP" dirty="0"/>
          </a:p>
          <a:p>
            <a:endParaRPr lang="en-US" altLang="ja-JP" dirty="0"/>
          </a:p>
          <a:p>
            <a:r>
              <a:rPr kumimoji="1" lang="ja-JP" altLang="en-US"/>
              <a:t>必ずベストモデルにたどり着きますが、候補変数の数に対して指数的に計算量が増加します。</a:t>
            </a:r>
          </a:p>
        </p:txBody>
      </p:sp>
    </p:spTree>
    <p:extLst>
      <p:ext uri="{BB962C8B-B14F-4D97-AF65-F5344CB8AC3E}">
        <p14:creationId xmlns:p14="http://schemas.microsoft.com/office/powerpoint/2010/main" val="762304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38A760-5E41-1941-BB69-DDA29F5864CD}"/>
              </a:ext>
            </a:extLst>
          </p:cNvPr>
          <p:cNvSpPr>
            <a:spLocks noGrp="1"/>
          </p:cNvSpPr>
          <p:nvPr>
            <p:ph type="title"/>
          </p:nvPr>
        </p:nvSpPr>
        <p:spPr/>
        <p:txBody>
          <a:bodyPr/>
          <a:lstStyle/>
          <a:p>
            <a:r>
              <a:rPr kumimoji="1" lang="en-US" altLang="ja-JP" dirty="0"/>
              <a:t>package </a:t>
            </a:r>
            <a:r>
              <a:rPr kumimoji="1" lang="ja-JP" altLang="en-US"/>
              <a:t>を使う</a:t>
            </a:r>
          </a:p>
        </p:txBody>
      </p:sp>
      <p:sp>
        <p:nvSpPr>
          <p:cNvPr id="3" name="コンテンツ プレースホルダー 2">
            <a:extLst>
              <a:ext uri="{FF2B5EF4-FFF2-40B4-BE49-F238E27FC236}">
                <a16:creationId xmlns:a16="http://schemas.microsoft.com/office/drawing/2014/main" id="{7300B014-2BB9-7E44-9B46-29B84D22BF25}"/>
              </a:ext>
            </a:extLst>
          </p:cNvPr>
          <p:cNvSpPr>
            <a:spLocks noGrp="1"/>
          </p:cNvSpPr>
          <p:nvPr>
            <p:ph idx="1"/>
          </p:nvPr>
        </p:nvSpPr>
        <p:spPr/>
        <p:txBody>
          <a:bodyPr/>
          <a:lstStyle/>
          <a:p>
            <a:r>
              <a:rPr lang="ja-JP" altLang="en-US"/>
              <a:t>パッケージとは、特定の目的に合わせて作られた関数集です。</a:t>
            </a:r>
            <a:endParaRPr lang="en-US" altLang="ja-JP" dirty="0"/>
          </a:p>
          <a:p>
            <a:r>
              <a:rPr lang="en-US" altLang="ja-JP" dirty="0"/>
              <a:t>R </a:t>
            </a:r>
            <a:r>
              <a:rPr lang="ja-JP" altLang="en-US"/>
              <a:t>には、（ほんとに）いろんなパッケージが用意されています。</a:t>
            </a:r>
            <a:endParaRPr lang="en-US" altLang="ja-JP" dirty="0"/>
          </a:p>
          <a:p>
            <a:endParaRPr lang="en-US" altLang="ja-JP" dirty="0"/>
          </a:p>
          <a:p>
            <a:r>
              <a:rPr kumimoji="1" lang="ja-JP" altLang="en-US"/>
              <a:t>新たなパッケージは、</a:t>
            </a:r>
            <a:r>
              <a:rPr kumimoji="1" lang="en-US" altLang="ja-JP" dirty="0" err="1"/>
              <a:t>install.packages</a:t>
            </a:r>
            <a:r>
              <a:rPr kumimoji="1" lang="en-US" altLang="ja-JP" dirty="0"/>
              <a:t>(“</a:t>
            </a:r>
            <a:r>
              <a:rPr lang="ja-JP" altLang="en-US"/>
              <a:t>パッケージ名</a:t>
            </a:r>
            <a:r>
              <a:rPr kumimoji="1" lang="en-US" altLang="ja-JP" dirty="0"/>
              <a:t>”)</a:t>
            </a:r>
            <a:r>
              <a:rPr lang="ja-JP" altLang="en-US"/>
              <a:t>でインストールし、</a:t>
            </a:r>
            <a:r>
              <a:rPr lang="en-US" altLang="ja-JP" dirty="0"/>
              <a:t>library(“</a:t>
            </a:r>
            <a:r>
              <a:rPr lang="ja-JP" altLang="en-US"/>
              <a:t>パッケージ名</a:t>
            </a:r>
            <a:r>
              <a:rPr lang="en-US" altLang="ja-JP" dirty="0"/>
              <a:t>”)</a:t>
            </a:r>
            <a:r>
              <a:rPr lang="ja-JP" altLang="en-US"/>
              <a:t>で呼び出して使います。</a:t>
            </a:r>
            <a:endParaRPr lang="en-US" altLang="ja-JP" dirty="0"/>
          </a:p>
          <a:p>
            <a:endParaRPr kumimoji="1" lang="en-US" altLang="ja-JP" dirty="0"/>
          </a:p>
          <a:p>
            <a:endParaRPr kumimoji="1" lang="ja-JP" altLang="en-US"/>
          </a:p>
        </p:txBody>
      </p:sp>
    </p:spTree>
    <p:extLst>
      <p:ext uri="{BB962C8B-B14F-4D97-AF65-F5344CB8AC3E}">
        <p14:creationId xmlns:p14="http://schemas.microsoft.com/office/powerpoint/2010/main" val="74167137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3411</TotalTime>
  <Words>319</Words>
  <Application>Microsoft Macintosh PowerPoint</Application>
  <PresentationFormat>ワイド画面</PresentationFormat>
  <Paragraphs>32</Paragraphs>
  <Slides>5</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vt:i4>
      </vt:variant>
    </vt:vector>
  </HeadingPairs>
  <TitlesOfParts>
    <vt:vector size="10" baseType="lpstr">
      <vt:lpstr>游ゴシック</vt:lpstr>
      <vt:lpstr>游ゴシック Light</vt:lpstr>
      <vt:lpstr>Arial</vt:lpstr>
      <vt:lpstr>Times New Roman</vt:lpstr>
      <vt:lpstr>Office テーマ</vt:lpstr>
      <vt:lpstr>R初心者講座第１７回</vt:lpstr>
      <vt:lpstr>モデル選択</vt:lpstr>
      <vt:lpstr>step()</vt:lpstr>
      <vt:lpstr>dredge()</vt:lpstr>
      <vt:lpstr>package を使う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R初心者講座第１７回</dc:title>
  <dc:creator>Microsoft Office User</dc:creator>
  <cp:lastModifiedBy>Microsoft Office User</cp:lastModifiedBy>
  <cp:revision>5</cp:revision>
  <dcterms:created xsi:type="dcterms:W3CDTF">2021-05-13T14:15:31Z</dcterms:created>
  <dcterms:modified xsi:type="dcterms:W3CDTF">2021-05-26T12:06:46Z</dcterms:modified>
</cp:coreProperties>
</file>