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ink/ink1.xml" ContentType="application/inkml+xml"/>
  <Override PartName="/ppt/tags/tag7.xml" ContentType="application/vnd.openxmlformats-officedocument.presentationml.tags+xml"/>
  <Override PartName="/ppt/notesSlides/notesSlide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tags/tag8.xml" ContentType="application/vnd.openxmlformats-officedocument.presentationml.tags+xml"/>
  <Override PartName="/ppt/notesSlides/notesSlide7.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ink/ink2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1" r:id="rId3"/>
    <p:sldId id="289" r:id="rId4"/>
    <p:sldId id="290" r:id="rId5"/>
    <p:sldId id="292" r:id="rId6"/>
    <p:sldId id="301" r:id="rId7"/>
    <p:sldId id="302" r:id="rId8"/>
    <p:sldId id="303" r:id="rId9"/>
    <p:sldId id="304" r:id="rId10"/>
    <p:sldId id="305" r:id="rId11"/>
    <p:sldId id="294" r:id="rId12"/>
    <p:sldId id="295" r:id="rId13"/>
    <p:sldId id="296" r:id="rId14"/>
    <p:sldId id="297" r:id="rId15"/>
    <p:sldId id="306"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FDC"/>
    <a:srgbClr val="FFC114"/>
    <a:srgbClr val="FFFFFF"/>
    <a:srgbClr val="004F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2F22B7-117A-4118-9951-2D03FE026642}" v="1" dt="2021-01-03T07:36:16.55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4" autoAdjust="0"/>
    <p:restoredTop sz="81892" autoAdjust="0"/>
  </p:normalViewPr>
  <p:slideViewPr>
    <p:cSldViewPr snapToGrid="0">
      <p:cViewPr varScale="1">
        <p:scale>
          <a:sx n="80" d="100"/>
          <a:sy n="80"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chinokawa Momoko" userId="97fbd8355b740407" providerId="LiveId" clId="{A42F22B7-117A-4118-9951-2D03FE026642}"/>
    <pc:docChg chg="modSld">
      <pc:chgData name="Ichinokawa Momoko" userId="97fbd8355b740407" providerId="LiveId" clId="{A42F22B7-117A-4118-9951-2D03FE026642}" dt="2021-01-03T07:36:16.550" v="0"/>
      <pc:docMkLst>
        <pc:docMk/>
      </pc:docMkLst>
      <pc:sldChg chg="delSp modTransition modAnim">
        <pc:chgData name="Ichinokawa Momoko" userId="97fbd8355b740407" providerId="LiveId" clId="{A42F22B7-117A-4118-9951-2D03FE026642}" dt="2021-01-03T07:36:16.550" v="0"/>
        <pc:sldMkLst>
          <pc:docMk/>
          <pc:sldMk cId="2993197394" sldId="256"/>
        </pc:sldMkLst>
        <pc:picChg chg="del">
          <ac:chgData name="Ichinokawa Momoko" userId="97fbd8355b740407" providerId="LiveId" clId="{A42F22B7-117A-4118-9951-2D03FE026642}" dt="2021-01-03T07:36:16.550" v="0"/>
          <ac:picMkLst>
            <pc:docMk/>
            <pc:sldMk cId="2993197394" sldId="256"/>
            <ac:picMk id="12" creationId="{39A15FBD-E61B-41A0-8250-242D7F2ABEC1}"/>
          </ac:picMkLst>
        </pc:picChg>
      </pc:sldChg>
      <pc:sldChg chg="delSp modTransition modAnim">
        <pc:chgData name="Ichinokawa Momoko" userId="97fbd8355b740407" providerId="LiveId" clId="{A42F22B7-117A-4118-9951-2D03FE026642}" dt="2021-01-03T07:36:16.550" v="0"/>
        <pc:sldMkLst>
          <pc:docMk/>
          <pc:sldMk cId="2501609451" sldId="289"/>
        </pc:sldMkLst>
        <pc:picChg chg="del">
          <ac:chgData name="Ichinokawa Momoko" userId="97fbd8355b740407" providerId="LiveId" clId="{A42F22B7-117A-4118-9951-2D03FE026642}" dt="2021-01-03T07:36:16.550" v="0"/>
          <ac:picMkLst>
            <pc:docMk/>
            <pc:sldMk cId="2501609451" sldId="289"/>
            <ac:picMk id="10" creationId="{F6F8E5EC-CCEC-4475-90C5-60507DDEE82C}"/>
          </ac:picMkLst>
        </pc:picChg>
      </pc:sldChg>
      <pc:sldChg chg="delSp modTransition modAnim">
        <pc:chgData name="Ichinokawa Momoko" userId="97fbd8355b740407" providerId="LiveId" clId="{A42F22B7-117A-4118-9951-2D03FE026642}" dt="2021-01-03T07:36:16.550" v="0"/>
        <pc:sldMkLst>
          <pc:docMk/>
          <pc:sldMk cId="3959649216" sldId="290"/>
        </pc:sldMkLst>
        <pc:picChg chg="del">
          <ac:chgData name="Ichinokawa Momoko" userId="97fbd8355b740407" providerId="LiveId" clId="{A42F22B7-117A-4118-9951-2D03FE026642}" dt="2021-01-03T07:36:16.550" v="0"/>
          <ac:picMkLst>
            <pc:docMk/>
            <pc:sldMk cId="3959649216" sldId="290"/>
            <ac:picMk id="6" creationId="{BF1D7CC2-92A6-49EE-AE4C-C11AC8950DA0}"/>
          </ac:picMkLst>
        </pc:picChg>
      </pc:sldChg>
      <pc:sldChg chg="delSp modTransition modAnim">
        <pc:chgData name="Ichinokawa Momoko" userId="97fbd8355b740407" providerId="LiveId" clId="{A42F22B7-117A-4118-9951-2D03FE026642}" dt="2021-01-03T07:36:16.550" v="0"/>
        <pc:sldMkLst>
          <pc:docMk/>
          <pc:sldMk cId="3142847930" sldId="291"/>
        </pc:sldMkLst>
        <pc:picChg chg="del">
          <ac:chgData name="Ichinokawa Momoko" userId="97fbd8355b740407" providerId="LiveId" clId="{A42F22B7-117A-4118-9951-2D03FE026642}" dt="2021-01-03T07:36:16.550" v="0"/>
          <ac:picMkLst>
            <pc:docMk/>
            <pc:sldMk cId="3142847930" sldId="291"/>
            <ac:picMk id="12" creationId="{1EB86E0A-565A-4A9E-A653-885BDBA7BB2E}"/>
          </ac:picMkLst>
        </pc:picChg>
      </pc:sldChg>
      <pc:sldChg chg="delSp modTransition modAnim">
        <pc:chgData name="Ichinokawa Momoko" userId="97fbd8355b740407" providerId="LiveId" clId="{A42F22B7-117A-4118-9951-2D03FE026642}" dt="2021-01-03T07:36:16.550" v="0"/>
        <pc:sldMkLst>
          <pc:docMk/>
          <pc:sldMk cId="2348493456" sldId="292"/>
        </pc:sldMkLst>
        <pc:picChg chg="del">
          <ac:chgData name="Ichinokawa Momoko" userId="97fbd8355b740407" providerId="LiveId" clId="{A42F22B7-117A-4118-9951-2D03FE026642}" dt="2021-01-03T07:36:16.550" v="0"/>
          <ac:picMkLst>
            <pc:docMk/>
            <pc:sldMk cId="2348493456" sldId="292"/>
            <ac:picMk id="6" creationId="{68C6C918-DE56-4ADE-81C7-FC8A562C5148}"/>
          </ac:picMkLst>
        </pc:picChg>
      </pc:sldChg>
      <pc:sldChg chg="delSp modTransition modAnim">
        <pc:chgData name="Ichinokawa Momoko" userId="97fbd8355b740407" providerId="LiveId" clId="{A42F22B7-117A-4118-9951-2D03FE026642}" dt="2021-01-03T07:36:16.550" v="0"/>
        <pc:sldMkLst>
          <pc:docMk/>
          <pc:sldMk cId="3992003506" sldId="294"/>
        </pc:sldMkLst>
        <pc:picChg chg="del">
          <ac:chgData name="Ichinokawa Momoko" userId="97fbd8355b740407" providerId="LiveId" clId="{A42F22B7-117A-4118-9951-2D03FE026642}" dt="2021-01-03T07:36:16.550" v="0"/>
          <ac:picMkLst>
            <pc:docMk/>
            <pc:sldMk cId="3992003506" sldId="294"/>
            <ac:picMk id="9" creationId="{D60F4E4E-606C-4D80-997E-EC3339847454}"/>
          </ac:picMkLst>
        </pc:picChg>
      </pc:sldChg>
      <pc:sldChg chg="delSp modTransition modAnim">
        <pc:chgData name="Ichinokawa Momoko" userId="97fbd8355b740407" providerId="LiveId" clId="{A42F22B7-117A-4118-9951-2D03FE026642}" dt="2021-01-03T07:36:16.550" v="0"/>
        <pc:sldMkLst>
          <pc:docMk/>
          <pc:sldMk cId="4192131332" sldId="295"/>
        </pc:sldMkLst>
        <pc:picChg chg="del">
          <ac:chgData name="Ichinokawa Momoko" userId="97fbd8355b740407" providerId="LiveId" clId="{A42F22B7-117A-4118-9951-2D03FE026642}" dt="2021-01-03T07:36:16.550" v="0"/>
          <ac:picMkLst>
            <pc:docMk/>
            <pc:sldMk cId="4192131332" sldId="295"/>
            <ac:picMk id="16" creationId="{454463BC-79E2-4996-A469-303259FA2F21}"/>
          </ac:picMkLst>
        </pc:picChg>
      </pc:sldChg>
      <pc:sldChg chg="delSp modTransition modAnim">
        <pc:chgData name="Ichinokawa Momoko" userId="97fbd8355b740407" providerId="LiveId" clId="{A42F22B7-117A-4118-9951-2D03FE026642}" dt="2021-01-03T07:36:16.550" v="0"/>
        <pc:sldMkLst>
          <pc:docMk/>
          <pc:sldMk cId="2550050266" sldId="296"/>
        </pc:sldMkLst>
        <pc:picChg chg="del">
          <ac:chgData name="Ichinokawa Momoko" userId="97fbd8355b740407" providerId="LiveId" clId="{A42F22B7-117A-4118-9951-2D03FE026642}" dt="2021-01-03T07:36:16.550" v="0"/>
          <ac:picMkLst>
            <pc:docMk/>
            <pc:sldMk cId="2550050266" sldId="296"/>
            <ac:picMk id="9" creationId="{8EC248E3-2EFE-4430-87DE-3FCBA1ED65BA}"/>
          </ac:picMkLst>
        </pc:picChg>
      </pc:sldChg>
      <pc:sldChg chg="delSp modTransition modAnim">
        <pc:chgData name="Ichinokawa Momoko" userId="97fbd8355b740407" providerId="LiveId" clId="{A42F22B7-117A-4118-9951-2D03FE026642}" dt="2021-01-03T07:36:16.550" v="0"/>
        <pc:sldMkLst>
          <pc:docMk/>
          <pc:sldMk cId="1646685887" sldId="297"/>
        </pc:sldMkLst>
        <pc:picChg chg="del">
          <ac:chgData name="Ichinokawa Momoko" userId="97fbd8355b740407" providerId="LiveId" clId="{A42F22B7-117A-4118-9951-2D03FE026642}" dt="2021-01-03T07:36:16.550" v="0"/>
          <ac:picMkLst>
            <pc:docMk/>
            <pc:sldMk cId="1646685887" sldId="297"/>
            <ac:picMk id="9" creationId="{26ED925D-4AED-43E6-B9A4-DF507F1F13C3}"/>
          </ac:picMkLst>
        </pc:picChg>
      </pc:sldChg>
      <pc:sldChg chg="delSp modTransition modAnim">
        <pc:chgData name="Ichinokawa Momoko" userId="97fbd8355b740407" providerId="LiveId" clId="{A42F22B7-117A-4118-9951-2D03FE026642}" dt="2021-01-03T07:36:16.550" v="0"/>
        <pc:sldMkLst>
          <pc:docMk/>
          <pc:sldMk cId="246959166" sldId="301"/>
        </pc:sldMkLst>
        <pc:picChg chg="del">
          <ac:chgData name="Ichinokawa Momoko" userId="97fbd8355b740407" providerId="LiveId" clId="{A42F22B7-117A-4118-9951-2D03FE026642}" dt="2021-01-03T07:36:16.550" v="0"/>
          <ac:picMkLst>
            <pc:docMk/>
            <pc:sldMk cId="246959166" sldId="301"/>
            <ac:picMk id="24" creationId="{6FBB9B74-505C-46AA-A8CA-D8CD214D6A4D}"/>
          </ac:picMkLst>
        </pc:picChg>
      </pc:sldChg>
      <pc:sldChg chg="delSp modTransition modAnim">
        <pc:chgData name="Ichinokawa Momoko" userId="97fbd8355b740407" providerId="LiveId" clId="{A42F22B7-117A-4118-9951-2D03FE026642}" dt="2021-01-03T07:36:16.550" v="0"/>
        <pc:sldMkLst>
          <pc:docMk/>
          <pc:sldMk cId="2986605743" sldId="302"/>
        </pc:sldMkLst>
        <pc:picChg chg="del">
          <ac:chgData name="Ichinokawa Momoko" userId="97fbd8355b740407" providerId="LiveId" clId="{A42F22B7-117A-4118-9951-2D03FE026642}" dt="2021-01-03T07:36:16.550" v="0"/>
          <ac:picMkLst>
            <pc:docMk/>
            <pc:sldMk cId="2986605743" sldId="302"/>
            <ac:picMk id="28" creationId="{6A7459DD-13FF-4C60-B993-6F58B4845ADE}"/>
          </ac:picMkLst>
        </pc:picChg>
      </pc:sldChg>
      <pc:sldChg chg="delSp modTransition modAnim">
        <pc:chgData name="Ichinokawa Momoko" userId="97fbd8355b740407" providerId="LiveId" clId="{A42F22B7-117A-4118-9951-2D03FE026642}" dt="2021-01-03T07:36:16.550" v="0"/>
        <pc:sldMkLst>
          <pc:docMk/>
          <pc:sldMk cId="931945400" sldId="303"/>
        </pc:sldMkLst>
        <pc:picChg chg="del">
          <ac:chgData name="Ichinokawa Momoko" userId="97fbd8355b740407" providerId="LiveId" clId="{A42F22B7-117A-4118-9951-2D03FE026642}" dt="2021-01-03T07:36:16.550" v="0"/>
          <ac:picMkLst>
            <pc:docMk/>
            <pc:sldMk cId="931945400" sldId="303"/>
            <ac:picMk id="27" creationId="{3ABF4B79-D167-44FB-929B-F89E8E9DAF40}"/>
          </ac:picMkLst>
        </pc:picChg>
      </pc:sldChg>
      <pc:sldChg chg="delSp modTransition modAnim">
        <pc:chgData name="Ichinokawa Momoko" userId="97fbd8355b740407" providerId="LiveId" clId="{A42F22B7-117A-4118-9951-2D03FE026642}" dt="2021-01-03T07:36:16.550" v="0"/>
        <pc:sldMkLst>
          <pc:docMk/>
          <pc:sldMk cId="605606399" sldId="304"/>
        </pc:sldMkLst>
        <pc:picChg chg="del">
          <ac:chgData name="Ichinokawa Momoko" userId="97fbd8355b740407" providerId="LiveId" clId="{A42F22B7-117A-4118-9951-2D03FE026642}" dt="2021-01-03T07:36:16.550" v="0"/>
          <ac:picMkLst>
            <pc:docMk/>
            <pc:sldMk cId="605606399" sldId="304"/>
            <ac:picMk id="3" creationId="{20F8BEAB-12A8-408D-BB07-889CFDAA03C4}"/>
          </ac:picMkLst>
        </pc:picChg>
      </pc:sldChg>
      <pc:sldChg chg="delSp modTransition modAnim">
        <pc:chgData name="Ichinokawa Momoko" userId="97fbd8355b740407" providerId="LiveId" clId="{A42F22B7-117A-4118-9951-2D03FE026642}" dt="2021-01-03T07:36:16.550" v="0"/>
        <pc:sldMkLst>
          <pc:docMk/>
          <pc:sldMk cId="744034662" sldId="305"/>
        </pc:sldMkLst>
        <pc:picChg chg="del">
          <ac:chgData name="Ichinokawa Momoko" userId="97fbd8355b740407" providerId="LiveId" clId="{A42F22B7-117A-4118-9951-2D03FE026642}" dt="2021-01-03T07:36:16.550" v="0"/>
          <ac:picMkLst>
            <pc:docMk/>
            <pc:sldMk cId="744034662" sldId="305"/>
            <ac:picMk id="13" creationId="{A6F39FFD-1E5D-433F-85EF-A1257E19C6E1}"/>
          </ac:picMkLst>
        </pc:picChg>
      </pc:sldChg>
      <pc:sldChg chg="delSp modTransition modAnim">
        <pc:chgData name="Ichinokawa Momoko" userId="97fbd8355b740407" providerId="LiveId" clId="{A42F22B7-117A-4118-9951-2D03FE026642}" dt="2021-01-03T07:36:16.550" v="0"/>
        <pc:sldMkLst>
          <pc:docMk/>
          <pc:sldMk cId="799406430" sldId="306"/>
        </pc:sldMkLst>
        <pc:picChg chg="del">
          <ac:chgData name="Ichinokawa Momoko" userId="97fbd8355b740407" providerId="LiveId" clId="{A42F22B7-117A-4118-9951-2D03FE026642}" dt="2021-01-03T07:36:16.550" v="0"/>
          <ac:picMkLst>
            <pc:docMk/>
            <pc:sldMk cId="799406430" sldId="306"/>
            <ac:picMk id="12" creationId="{C3EA7EA0-7DF9-4593-A36B-35C72BF88449}"/>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2:38:45.951"/>
    </inkml:context>
    <inkml:brush xml:id="br0">
      <inkml:brushProperty name="width" value="0.2" units="cm"/>
      <inkml:brushProperty name="height" value="0.2" units="cm"/>
      <inkml:brushProperty name="color" value="#004F8B"/>
    </inkml:brush>
  </inkml:definitions>
  <inkml:trace contextRef="#ctx0" brushRef="#br0">10814 4614 2641,'-6'-24'9306,"-1"21"-9221,1 1 1,0-1 0,-1-1-1,1 0 1,0 1-1,0-1 1,1-1 0,-1-1-1,-6-6 1,-10-8-16,12 10-42,0 0 0,0-2 1,1 1-1,0-2 0,-14-25 1,13 21-32,0 0 1,-1 2-1,-18-22 1,23 29-1,0-1-1,0 1 1,0-2 0,1 1 0,-8-19 0,-10-18-8,5 9 37,-8-11 20,3 12-22,20 30-45,0 1 1,-1-2 0,1 2 0,-1 0 0,0 0 0,-10-9 0,-45-56-226,-9 3 251,50 48-33,0 1 0,-1 1 1,-26-18-1,1 12-61,30 18 80,1-2 1,1 0-1,-14-11 1,17 13-25,0 1 0,-1 0-1,1 1 1,-1 0 0,-10-1 0,-7-2-16,-108-37-34,116 38 65,-1 1 0,0 2-1,0 1 1,0 1-1,-34 3 1,-9 0 11,-534-3-87,556 3 97,-71 16-1,71-11-36,-73 4-1,78-9-21,-46 8-1,46-3-5,-50 0 0,-30 16 46,106-23 6,1 1 1,-1-1-1,1 2 1,-1-1-1,-8 6 1,-42 10-14,-370 32-313,353-36 332,51-9 13,-51 4-1,-331 4 24,56 5-32,274-14-6,-94 22 1,23-2 3,-18 11-1,70-13 3,-122 13 14,67-15 4,-294 28 14,230-30-17,-253 12 34,11-7-33,-1212-23 19,1416-20-4,-6-1-33,-613 21 5,727-16-6,46 2 3,-98-17 30,167 25 82,1-3 1,-56-25-1,51 20 114,-9-31 94,16 35-254,24 9-60,1 1 0,0-2 0,0 2 0,0-1 0,0 0 0,0 0 0,0-2 0,0 2 0,1-2 0,-1 2 0,0-2 0,1 1-1,-1-1 1,1 1 0,0-1 0,-1 1 0,-1-6 0,-33-45 114,34 47-98,-1-2 0,0 2-1,0-1 1,0 2 0,-1-1-1,0 1 1,-7-8 0,6 8 7,1-2 0,-1 1-1,1 0 1,0-1 0,-7-12 0,-84-137-5,54 76 76,-9-20-51,25 49-110,21 42 66,-1 0 0,2-1 0,-1 0 0,1-1-1,-6-21 1,-10-32 9,15 51-12,0 1 1,1-3-1,0 1 0,1 2 1,0-3-1,1 1 0,0 0 1,0-15-1,-5-78 30,-4-100-82,0-5 103,4 5-165,7-360 48,2 556 52,0-1 1,0 2 0,1-1-1,0 0 1,1 0 0,0 1 0,0-1-1,1 1 1,6-10 0,14-37-44,-15 32 49,1 1 0,1 1 1,20-30-1,-16 26 21,-1 0-1,15-33 1,-26 51-15,1 0 0,0 0 0,0 1 0,13-15 0,-12 16 0,0 0 1,-1-1-1,0 0 0,0 1 1,0-2-1,5-13 1,-5 10 0,1 0-1,0 0 1,1 1 0,0 0 0,1 1 0,0 0 0,0 0 0,11-10 0,-6 6-19,0 0 0,18-28 0,-27 35 18,1 2-1,0-1 0,1 1 0,-1 0 1,1 0-1,6-6 0,-5 7-1,-1-1 0,-1 0 0,1 0 0,-1 0 1,1-1-1,5-9 0,60-79 47,-35 56-70,0 4-1,2 2 1,0 1-1,51-28 1,-21 13 8,-5 2-4,1 5 1,88-37-1,-37 31 22,96-43 9,-174 72-10,41-9 1,26-12-42,-78 26 34,0 2-1,32-5 0,38-11-12,144-89-116,-184 94 130,95-17 0,-132 33 0,59-12-8,201-34-36,221 33 39,-482 17 11,1163-5 24,-656 28-35,-25-5 18,1 0 2,37 6 5,111-12 34,1616-12-48,-842-7 0,-1386 10 4,61 14 0,-63-11 0,59 4 0,-43-6 11,97 22 0,-11-1 3,57 20-27,-97-18 18,-50-17-9,-6-1 0,46 18 0,44 4 16,-61-7-66,-42-15-4,48 23 0,-60-24 27,0 1 0,0 0 0,-1 1-1,0 2 1,0-1 0,-1 2-1,0 1 1,19 25 0,-1-6 4,-28-30 15,-1-2 0,0 3 1,0-2-1,0 1 0,0-1 0,0 2 1,0 0-1,-1 0 0,1-2 1,-1 2-1,0 1 0,0-1 1,0 0-1,2 8 0,0-1 5,0-1 1,0 1-1,1-1 0,0 0 0,0-1 0,13 18 0,16 33 7,-7 17 4,-18-50-11,0 0-1,18 35 0,25 81 69,-48-133-68,0 2 0,-1-1 1,0 1-1,0 1 0,-1-2 1,0 1-1,-1 1 1,0-1-1,-1 0 0,0 1 1,-1 11-1,1-7 2,7 84-15,-7 204 179,-23-261-89,17-34-52,-2 9 24,7-18-40,1 1-1,-1 0 1,1-1 0,-1 1-1,1-1 1,-1 0-1,0 1 1,0-1 0,1 0-1,-1 0 1,0 1 0,0-1-1,0 0 1,0-1 0,-2 3-1,-14 33 37,-2 6 2,-25 40 102,-30 27-47,10-19 11,-32 16-1,31-47-45,40-35-36,0-1 1,-2-2-1,0-1 0,-35 19 0,-4 13 7,31-27-7,0-2-1,-74 32 1,62-32-18,-26 9 12,21-3-9,41-25-9,0 0 0,0 0 0,1 1 0,-16 12 0,-22 8 11,-90 41-2,40-21 19,-29 12 16,54-23-41,50-23-2,-43 15-1,55-22-4,0 1 0,0 0 0,-17 13 0,-20 9 0,31-20 1,-1 0 2,0 0 0,1 2 0,0 0 0,-21 17 0,32-22-3,0-2 0,0 2 0,-1-1 0,1-1 0,-1 0 0,1 0 0,-11 1 0,11-3 0,0 1 0,0 0 0,0 1 0,0-1 0,0 1 0,0 1 0,1 0 0,-1 0 0,1 0 0,-6 6 0,-1 1-4,0-1 0,-1 0 0,1 0-1,-1-1 1,-1-2 0,-20 8 0,-20 18-17,-14 13 7,65-44 12,1 1-1,-1 0 1,1 0-1,0 0 0,0-1 1,-1 2-1,1 0 1,1-1-1,-1 1 1,0-1-1,0 1 1,-2 5-1,-11 17-12,-30 17 12,17-7-13,7-26 0,4 20-13,12-25 16,3 0-1,0 0-1,1-1 1,-1 0 0,1 1 0,-1 0 0,1 0 0,0 0-1,0 0 1,0-1 0,1 1 0,-1 0 0,1 0-1,-1 0 1,1 0 0,0 6 0,0-9 13,0 2-1,0-1 1,0 0 0,0 0 0,-1 1 0,1-1-1,-1 0 1,1 0 0,-1-1 0,0 2-1,1-2 1,-1 2 0,0-2 0,0 2-1,0-2 1,0 0 0,0 2 0,-2-1-1,-7 14-6,8-10 10,0 1 0,1-2 0,0 1 0,-1 1 0,1-1 0,1 0 0,-1 1 0,1-1 0,0 1 0,0-1 0,0 0 0,2 11 0,0 10 4,-9 102-41,7-127 27,0-1 16,0 27 368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16:20.250"/>
    </inkml:context>
    <inkml:brush xml:id="br0">
      <inkml:brushProperty name="width" value="0.1" units="cm"/>
      <inkml:brushProperty name="height" value="0.1" units="cm"/>
      <inkml:brushProperty name="color" value="#E71224"/>
    </inkml:brush>
  </inkml:definitions>
  <inkml:trace contextRef="#ctx0" brushRef="#br0">0 1 704,'0'0'0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11:58.770"/>
    </inkml:context>
    <inkml:brush xml:id="br0">
      <inkml:brushProperty name="width" value="0.1" units="cm"/>
      <inkml:brushProperty name="height" value="0.1" units="cm"/>
      <inkml:brushProperty name="color" value="#E71224"/>
    </inkml:brush>
  </inkml:definitions>
  <inkml:trace contextRef="#ctx0" brushRef="#br0">222 992 704,'0'0'5173,"-6"0"-3983,-51 0-1163,49-3 77,-12-17-1,18 18-89,-21-31 237,2-1 80,10 15-110,8 14-124,0-2-1,-4-14 0,5 14-69,0 0-1,-1 0 1,-3-5-1,4 8 63,0-1 0,0 0-1,0-1 1,0 0 0,1-1-1,-1-1 1,-2-11 0,2 7-44,-1-2 0,1 0-1,0-1 0,0-1 1,0-1-1,1 0 0,-1 0 1,-1-20-1,2 23-33,0 6-11,1 1 0,-1-1 0,0 1 0,-1-11 0,2 14-7,-1 0 0,1 0-1,-1 0 1,1 0 0,-1-1 0,1 1 0,0-1 0,-1 0 0,1 0 0,0 0-1,0 0 1,-1 0 0,1 0 0,0 0 0,0 0 0,0 0 0,0-10 0,-1-77-172,1-83 158,0 172 17,0 0 1,1-1 0,-1 1-1,0 0 1,0 1-1,0-1 1,1 0 0,-1 0-1,0 1 1,1-1 0,-1 1-1,0 0 1,1 0 0,-1-1-1,1-2 1,1-6 3,-1 5-7,0 1 1,0 0-1,0 1 0,0 0 0,0 0 1,3-5-1,6-11-60,2 0 28,0 5 0,0 3 0,19 1 1,223 11 70,-217 17 5,-22-7-29,3-1-15,23 21-18,-32-21 21,-6-7-1,0 1 0,6 12 0,2 1-10,-1-3 30,0-2-19,-9-10-1,1 0 0,0 1 0,-1 0 1,1 1-1,-1 0 0,1 1 0,-1 0 0,2 7 0,-2-9-3,0 0 0,-1 0 0,1-1 0,-1 1 1,1-1-1,1 1 0,-2-1-1,1-1 1,-1 1-1,1-1 0,-1 1 1,1 0-1,-1 1 1,1-1-1,-1 0 1,0 1-1,1 0 1,-1 0-1,1 0 1,-1 0-1,0 0 1,1 5-1,2 13-101,-2-15 94,-1 0 0,1 1 0,0-1-1,-1 1 1,1 0 0,-1 0 0,1 0 0,-1 1 0,1-1 0,-1 1-1,1 12 1,1 81 48,-2 182 296,-1-275-250,0 1 0,0-1 0,0-1-1,0 0 1,-2 10 0,2-15-62,-2 13 95,-1-1-1,0-1 1,0-2 0,1-1-1,-1-1 1,-7 6-1,3-2-38,-56 49 304,11-51-159,46-10-220,-40 14 19,-10 1 10,55-14-34,1 0 0,0 1 0,-1 0 0,-1 8 0,1-6 2,1-1 0,-1 0 0,1-1-1,0 0 1,-2 1 0,-18 11 89,6-11 224,-2-1-4120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16:24.576"/>
    </inkml:context>
    <inkml:brush xml:id="br0">
      <inkml:brushProperty name="width" value="0.1" units="cm"/>
      <inkml:brushProperty name="height" value="0.1" units="cm"/>
      <inkml:brushProperty name="color" value="#E71224"/>
    </inkml:brush>
  </inkml:definitions>
  <inkml:trace contextRef="#ctx0" brushRef="#br0">453 929 2129,'0'0'4589,"-10"0"-4373,-27 1 31,22 0-227,1 0 1,-1-2-1,1 1 1,-1-1-1,1-1 1,0-1-1,-26-7 1,25 5-30,0 1 1,0 0 0,-18-1 0,-8-2-170,21 6 155,-17-3 19,22-9 23,13 12-8,2-3-11,0 0-8,-1-3 30,-1 0 1,0 0 0,-1 0-1,0 0 1,0 1 0,0-1-1,-1 1 1,0 0 0,0 0-1,0 0 1,-6-5 0,8 9-13,1-1 0,0 1 0,-1-1 1,1 0-1,0 1 0,0-1 0,1 0 1,-1 0-1,0 0 0,1 0 0,0 0 1,0 0-1,0-3 0,-4-22 162,-3-30-138,4 49 1,2 0 0,0-1 0,0 1 0,1-1 0,0 1 0,0-1 0,2-9 0,0-14 19,-1 27-58,0 0 0,0 1 0,1-1 0,0 0 0,0 1 0,0-1 0,1 1 0,0 0 0,0-1 0,0 1 0,4-4 0,2-3-8,1 0 0,0 1 0,15-13 0,-10 11 27,-12 11-7,1 0 1,-1-1 0,0 0 0,0 0 0,0 0 0,-1 0 0,1 0 0,-1 0 0,1-1 0,-1 1 0,0-1-1,2-5 1,-2 7-8,0-1 0,1 1-1,0-1 1,-1 1 0,1 0-1,0 0 1,0 0-1,0 0 1,0 0 0,0 1-1,0 0 1,5-2 0,19-12-42,-21 10 33,1 1-1,-1-1 1,1 1-1,0 0 1,0 1-1,0 0 1,15-5-1,64-13-42,-43 11 37,161-43-34,-171 47 33,66-5-1,-9 1 20,8 2 3,-65 7-4,53-10 1,-47 5 3,1 1 1,49 2 0,-42 2-4,51-8 1,174-18-1,-166 20 2,127-25 0,-207 28-6,0 1 0,1 2 0,30 1 0,40-2 0,156-21 0,-44 13-16,-130 5-44,93 7 0,-50 0 20,-119-2 27,0 0 0,1 0 0,-1 0 0,0 0 0,1 0 1,-1 1-1,0-1 0,0 1 0,1 0 0,-1 0 0,0 0 1,0 0-1,0 1 0,0-1 0,0 1 0,-1 0 0,1 0 1,0 0-1,-1 0 0,4 4 0,20 11-14,-23-15 28,0-1 0,0 0 0,-1 1 0,1 0 0,-1 0 0,1-1 0,-1 2 0,0-1 0,1 0 0,-1 0 0,0 1 0,-1-1 0,3 4 0,24 32 18,-24-33-11,0 0-1,0 0 0,0 0 0,-1 1 0,1-1 1,-1 1-1,3 8 0,-6-13-3,1 1-1,0 0 0,0-1 1,1 1-1,-1 0 1,0-1-1,0 1 1,1-1-1,-1 0 1,1 1-1,-1-1 1,4 2-1,-4-3-1,0 1-1,0-1 1,0 1-1,0 0 1,0 0-1,0 0 0,0 0 1,0 0-1,0 0 1,0 0-1,0 0 1,-1 0-1,1 0 1,0 0-1,-1 0 1,1 0-1,-1 1 1,1-1-1,0 2 1,14 74 30,-15 162 229,-1-235-234,1-1-1,-1 1 1,0 0-1,0 0 1,0-1-1,0 1 0,-1 0 1,0-1-1,1 0 1,-1 1-1,0-1 1,-1 0-1,1 0 1,-5 5-1,-45 38 278,32-30-162,-53 36 248,62-46-336,-1 0-1,0 0 1,0-1 0,0 0 0,0-1-1,-15 3 1,-18 7 50,4-2 5,-1-2 0,0-1-1,-73 5 1,61-9-64,-92 22 1,125-23-35,0-1 0,0 0 0,-40-1 0,-38 4 6,48 0 2,-77-2 0,1 0-20,34 1 5,-75 9-13,-80 10-7,108-4 2,-130 13 31,195-25 0,-156 7 59,129-13-42,-121-4 33,208-1-107,0 0 0,0 0 0,-24-10-1,24 8-3,0 0 0,-28-5 0,29 9 0,7 0 37,0 1 1,0-1-1,1-1 1,-1 1-1,0-1 1,0 0-1,1-1 1,-1 0-1,-8-4 1,14 6-13,1 1-30,0 0 0,0 0-1,-1 0 1,1 0 0,0 0 0,0 0 0,-1 0 0,1 0-1,0 0 1,0 0 0,-1 0 0,1 0 0,0 0-1,0 0 1,0 0 0,-1 0 0,1 0 0,0 0 0,0 0-1,-1-1 1,1 1 0,0 0 0,0 0 0,0 0-1,0 0 1,-1 0 0,1-1 0,0 1 0,0 0 0,0 0-1,0 0 1,-1 0 0,1-1 0,0 1 0,0 0 0,0 0-1,0-1 1,0 1 0,0 0 0,0 0 0,0 0-1,0-1 1,0 1 0,0 0 0,0 0 0,0-1 0,0 1-1,0 0 1,0 0 0,0-1 0,0 1 0,0 0 0,0 0-1,0 0 1,0-1 0,0 1 0,1 0 0,-1 0-1,0 0 1,0-1 0,0 1 0,0 0 0,0 0 0,1 0-1,-1 0 1,0-1 0,15-4-1914,13-4-796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2:58:00.906"/>
    </inkml:context>
    <inkml:brush xml:id="br0">
      <inkml:brushProperty name="width" value="0.1" units="cm"/>
      <inkml:brushProperty name="height" value="0.1" units="cm"/>
      <inkml:brushProperty name="color" value="#FFC000"/>
    </inkml:brush>
  </inkml:definitions>
  <inkml:trace contextRef="#ctx0" brushRef="#br0">1196 3699 1169,'0'0'1368,"-38"4"-837,37-3-544,1 0 1,-1 0-1,0 0 0,1-1 0,-1 1 0,0 0 1,0-1-1,0 1 0,0 0 0,0-1 0,0 1 1,0-1-1,0 1 0,0-1 0,0 1 1,0-1-1,0 0 0,-2 1 0,1-1 1,1 1 0,-1-1 1,0 1-1,1-1 0,-1 1 0,1-1 0,-1 1 0,1 0 0,0 0 0,-1-1 0,1 1 1,0 0-1,-8 12 5417,-42-13-4303,-37 2-742,42 0-297,-1-2 0,-59-5 0,95 3-2,1 0 0,-1-1-1,0-1 1,1 1 0,0-1 0,0 0-1,-11-7 1,-46-16 19,45 22-66,14 4-7,1 0-1,0-1 0,0 0 0,0 0 0,0 0 1,0-1-1,0 1 0,1-1 0,0 0 0,-11-8 0,7 6-3,0 0-1,0 0 0,-1 0 0,0 1 0,-20-5 0,2-1-4,-9-14 9,35 22-6,1-1 0,-1 1 0,0 0 1,0 0-1,0 0 0,-1 0 0,1 0 0,-1 1 1,-6-3-1,6 2 10,0 1 0,1-1 0,-1 0-1,1 1 1,0-1 0,0-1 0,0 1 0,0 0 0,0-1 0,0 1 0,1-1 0,-1 1 0,1-1 0,0 0-1,0 0 1,-2-6 0,-21-21 89,-32-20-46,-36-49 36,88 92-89,0 0-1,0 0 0,1 0 1,0-1-1,1 1 0,0-1 0,-2-9 1,-2-2-1,4 12 2,0-1 0,-1 0 0,-1 1 0,1 0 0,-2 0 0,1 0 0,-9-8 0,13 11 3,0-1 0,0 1 0,0-1-1,0 1 1,1-1 0,0 1 0,1-1 0,1-7 0,-1 1-1,-1-166-327,1 175 318,0-1 0,0 1 0,1 0 1,-1 0-1,1 1 0,-1-1 0,1 0 0,0 0 0,0 1 0,0-1 0,0 0 0,1 1 0,-1 0 0,3-2 1,38-20-25,-40 22 22,103-50-95,-69 36 58,2 0-1,0 2 1,68-15-1,27-9 5,-95 30-48,-31 6 82,1 0 0,-1-1 0,0 0 0,0 0 0,0 0 0,0 0 1,-1-1-1,1 0 0,6-4 0,-1 3-8,0 0 1,0 1-1,0 0 1,0 1-1,1 0 1,15 0-1,3-2 0,-3 0 2,-8 1-12,1 0 0,42-1 1,20 0 8,162-24 1,-220 25 13,164-13-17,-62 8 28,-80 6-7,72-10 0,-93 9-26,1 1 0,43 1 0,-47 1 1,222 0-237,-240 1 257,-1 0-1,1 1 1,0-1-1,-1 1 1,0 0-1,1 0 1,-1 0-1,0 0 1,0 1-1,-1-1 0,1 1 1,-1 0-1,1 0 1,-1 1-1,0-1 1,-1 1-1,1-1 1,-1 1-1,3 4 1,16 5-37,-21-13 36,1 1 1,-1-1 0,0 0 0,0 1 0,1-1 0,-1 1 0,0-1 0,0 1 0,0 0-1,0-1 1,0 1 0,0 0 0,0-1 0,0 1 0,0 0 0,-1 0 0,1 0 0,0 0-1,0-1 1,-1 1 0,1 0 0,-1 0 0,1 0 0,-1 0 0,0 0 0,1 2 0,0 1 4,0 0 0,0 0 0,1 0 0,-1-1 0,1 1 1,1 0-1,-1-1 0,1 1 0,-1-1 0,5 5 0,17 26 55,-12-7-21,-10-22-30,1 1 0,-1-1 0,0 0 0,0 1 1,-1 0-1,0-1 0,0 9 0,-1 429 552,0-438-555,0-1 0,-1 0 1,0 1-1,-1-1 0,1 0 1,-1 0-1,0 0 0,0 0 1,-1 0-1,0 0 0,0 0 1,0-1-1,0 1 0,-1-1 1,1 0-1,-1 0 0,0 0 1,0 0-1,-7 4 0,7-4-1,0 0-1,1 1 0,0-1 1,0 1-1,0 0 1,1 0-1,-4 5 1,-12 17 13,-58 53 68,69-73-66,0 0 0,0-1 0,-1 0 0,0 0 0,-1-1 0,-11 5 0,-2 2 2,21-10-17,-1-1 1,1 1-1,-1-1 0,1 1 0,-1-1 0,1 1 0,-1-1 0,1 0 0,-1 1 0,1-1 0,-1 0 0,1 0 1,-1 0-1,0 0 0,1 0 0,-1 0 0,1 0 0,-3-1 0,3 1-1,1 0-1,-1-1 1,0 1-1,0 0 1,0 0-1,0 0 1,1 0-1,-1 0 1,0 0 0,0 0-1,0 0 1,1 0-1,-1 1 1,0-1-1,0 0 1,0 0-1,1 0 1,-1 1-1,0-1 1,0 0 0,1 1-1,-1-1 1,0 0-1,1 1 1,-1-1-1,1 1 1,-1-1-1,1 1 1,-2 0-1,1 0 1,0 0 0,-1 0 0,1-1-1,0 1 1,-1 0 0,1-1 0,-1 1-1,1 0 1,-1-1 0,0 0 0,1 1-1,-1-1 1,0 0 0,1 1 0,-1-1-1,0 0 1,-2 0 0,2 0 1,0 0-1,0 0 1,1 0 0,-1 0 0,0 0-1,0 0 1,1 1 0,-1-1 0,0 0 0,1 1-1,-1-1 1,0 1 0,1 0 0,-1-1-1,1 1 1,-1 0 0,1 0 0,0 0 0,-1 0-1,1 0 1,0 0 0,0 0 0,-2 2-1,-2 0 3,0 0 0,0-1 0,0 0 0,0 1 0,-1-1 0,1 0 0,-1-1 0,0 1 0,0-1-1,-8 1 1,-22 7 25,-53 10 8,0-2-12,68-11-22,2-1 8,-1-1 0,1 0 0,-1 0 0,0-2 0,-39 2 0,46-3 0,0 0 1,1 0-1,-1 1 0,-17 5 1,18-4-9,-1-1 1,1 0 0,-1 0-1,-19 0 1,-85 12 47,-70 0-36,143-10-4,-33 1 78,-102-4-1,91-1-54,52 0-4420</inkml:trace>
  <inkml:trace contextRef="#ctx0" brushRef="#br0" timeOffset="10951">1701 2640 272,'0'0'10277,"16"-15"-10069,71-29-200,162-55 0,-120 57-24,228-51 35,-174 43-22,101-35-93,0 11 35,-248 69 109,-33 2-35,-2 2-12,0 0 0,0 0 0,0 0 0,0 0 0,0 0 0,0 1 0,0-1 0,0 0 0,0 1 0,0-1 0,0 1 0,1-1 0,-1 1 0,0 0 0,3-1 0,2 0-1,2-3-16,1-1 0,0 2 0,0-1 0,0 1 0,0 1 0,1 0 0,14-2 0,-23 3 2,-1-2 14,0 2 14,2 1-3,2 0-17,-2 0 12,5-4 1341,-7-17-720,0-670-686,2 672 53,1 0-1,1 1 1,1-1-1,0 1 1,1 0-1,1 1 1,1-1-1,11-17 1,8-23-5,55-137 11,-76 171 2,-5 21-1,-1 0-1,1-1 1,0 1 0,0 0 0,0 0-1,0 0 1,0 0 0,1 0 0,0 0-1,-1 0 1,1 1 0,0-1 0,0 0-1,4-2 1,2-3-17,-1 0 0,0-1-1,0 0 1,-1 0 0,6-12 0,27-35-47,-5 16 60,36-53-1,15-20-2,-27 52 24,-54 56-21,1 1 1,-1-1-1,-1 0 0,1 0 0,4-9 0,-5 9-2,0 0 0,-1 1 0,1-1-1,1 1 1,-1 0 0,1 0 0,0 0-1,0 0 1,5-3 0,54-38-120,-42 29 27,1 0 0,40-20 0,-20 18-6,1 1-1,1 3 1,57-12-1,143-16-88,-77 16 217,280-19-183,-342 39 142,-50 4 20,45-6 5,-29 0-3,113 3 1,-51 3 1,82-10-39,-141 7 18,86 7-1,-55 0 42,790-2-41,-399-5 49,2254 1-128,-2458 18 122,-182 0-16,-59-12-20,53 10 0,-53-5 7,55 0 1,-46-4-6,66 11 0,-8 1-12,16 1 44,26 2 8,-91-10-28,-41-4-4,57 2 0,-60 3-19,233 10 21,-141-10 22,44 0-8,-38 0 10,-12 1-45,-61-8 10,53 10 0,-27-3 2,370 32 1,-385-26-131,-51-12 99,0 0-1,0-1 1,0 0-1,0 0 1,13 0 0,11 14-28,-9-3-77,-13-7 108,1 0 0,-2 1 0,1 1 0,-1-1 0,0 2 0,0-1 0,18 21 0,4 2 122,-27-25-85,0 0 0,-1 0-1,0 1 1,0 0-1,0 0 1,6 15-1,21 29 52,-27-45-58,0 0 0,-1 1 0,0-1 0,0 1-1,-1 0 1,0 0 0,0 0 0,-1 1-1,1-1 1,-2 1 0,3 12 0,0 4 10,5 8 32,-6-22-37,0 0 1,-1 1-1,0-1 0,0 21 0,-2 447 362,-2-462-346,0 0 0,-1-1 0,-1 1-1,-1-1 1,0 1 0,-13 24 0,4-6 41,-4 5 2,-26 46-1,24-51 1,0 1 22,-35 47 0,28-51-41,19-22-26,1 0 0,-1 0 0,2 0 0,-12 21 0,13-22-2,0 1 0,0-1 1,-1-1-1,0 1 1,-1-1-1,1 0 1,-1-1-1,-10 8 0,-66 44 135,77-54-140,-27 17 66,6-3 28,-1 0 1,-52 22 0,-181 78 231,-2-26-253,109-27-38,130-56-42,0 0 1,-1-2-1,0 0 0,-42 4 0,-5 0 12,1 4-1,-77 26 1,56-15-8,-99 22 72,-231 25-1,110-46-27,235-22-32,-91-7 0,47 0-9,-1022 6 57,670 10-54,231-4 19,-357-6-5,215 15-57,142-2 17,149-7-32,-538 23 154,-1039-28-29,1481-17-64,-6 1 16,134 7 27,-1-3 1,-89-20-1,82 13-64,-351-60 56,381 64 188,-53-20 0,88 28-237,-75-20 19,62 19 11,0-1 0,0-1 0,1-1 0,0 0 1,0-1-1,-17-11 0,1-1 139,16 10-52,0-2 1,0 1-1,-20-20 0,-22-21-36,37 35-77,-9-9 4,18 11-12,0 2 0,-1-1 0,-15-10 0,14 11 0,0 0 0,1 0 0,-12-16 0,-26-23-25,40 38 11,7 9 16,0 0-1,0-1 1,0 0-1,1 0 1,-1 0 0,1 0-1,1-1 1,-1 1-1,1-1 1,0 0 0,0 1-1,-2-10 1,4 15 0,0-1 1,0 0 0,0 1-1,0-1 1,-1 1 0,1-1-1,0 0 1,0 1 0,-1-1-1,1 1 1,-1-1 0,1 1-1,0-1 1,-1 1 0,1-1-1,-1 1 1,1-1 0,-1 1-1,1 0 1,-1-1 0,0 1-1,1 0 1,-1-1 0,1 1-1,-2 0 1,1-1 0,1 1-1,-1 0 1,1 0-1,-1 0 1,1-1 0,-1 1-1,1 0 1,-1 0-1,1-1 1,-1 1-1,1-1 1,-1 1 0,1 0-1,0-1 1,-1 1-1,1-1 1,-1 1 0,1-1-1,0 1 1,0-1-1,-1 1 1,1-1 0,0 1-1,0-2 1,0 0-2,-1 1-4,-12-10-5,12 6 7,1 2-10,0 2-3,-28 0 18,12-7-634,16 5 886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52:44.926"/>
    </inkml:context>
    <inkml:brush xml:id="br0">
      <inkml:brushProperty name="width" value="0.1" units="cm"/>
      <inkml:brushProperty name="height" value="0.1" units="cm"/>
      <inkml:brushProperty name="color" value="#E71224"/>
    </inkml:brush>
  </inkml:definitions>
  <inkml:trace contextRef="#ctx0" brushRef="#br0">17 697 1361,'0'0'3785,"-16"-3"1604,22 0-5370,0 0-1,-1 0 0,2 0 1,-1 1-1,0 0 0,0 0 0,1 0 1,9 0-1,22-7-36,205-70 109,-173 53-74,68-28 30,146-60-58,-107 45 6,-10 18 19,-118 39-5,93-38 0,-103 35 10,0 2-1,43-9 1,-35 10-11,-6 4-8,-27 5 0,-1 1 0,1-2 0,19-7 0,-13 3 32,-1 1 0,1 1 0,28-5 0,-46 11-32,65-14 110,132-31 471,-88 23-151,-106 19-1858,-16 2-2323,-13 1-2644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52:47.944"/>
    </inkml:context>
    <inkml:brush xml:id="br0">
      <inkml:brushProperty name="width" value="0.1" units="cm"/>
      <inkml:brushProperty name="height" value="0.1" units="cm"/>
      <inkml:brushProperty name="color" value="#E71224"/>
    </inkml:brush>
  </inkml:definitions>
  <inkml:trace contextRef="#ctx0" brushRef="#br0">228 1 3394,'-3'0'6301,"-15"8"-6402,-24 31 166,25-24-26,0 1 1,-17 21 0,27-30-28,0 1 0,0-2 0,-17 13 0,-8 7 4,31-25-23,-1 0 0,0 1 1,1-1-1,0 1 0,-1-1 0,1 1 1,0 0-1,-1 0 0,1-1 0,0 1 1,0 0-1,1 0 0,-1 0 0,0 0 1,1 0-1,-1 0 0,1 0 1,-1 3-1,4 14 368,17-16 76,-5-3-622,21 0 169,0 1 0,0 3-1,0 0 1,0 3-1,-1 1 1,59 21 0,-81-24 37,-1-1-1,1-1 1,0 0 0,0 0 0,17 0 0,-30-2-34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53:18.691"/>
    </inkml:context>
    <inkml:brush xml:id="br0">
      <inkml:brushProperty name="width" value="0.1" units="cm"/>
      <inkml:brushProperty name="height" value="0.1" units="cm"/>
      <inkml:brushProperty name="color" value="#66CC00"/>
    </inkml:brush>
  </inkml:definitions>
  <inkml:trace contextRef="#ctx0" brushRef="#br0">194 1 5779,'0'0'7526,"-19"17"-7726,-13 7 283,17-14-76,1 1 0,0 0-1,1 1 1,-17 18 0,23-21-16,-43 61-281,51-69 254,-1-1 0,0 1 0,0 0 0,0-1 0,0 1-1,0-1 1,1 1 0,-1 0 0,0-1 0,0 1 0,1-1 0,-1 1-1,0-1 1,1 1 0,-1-1 0,1 1 0,-1-1 0,1 1 0,-1-1-1,1 0 1,-1 1 0,1-1 0,-1 0 0,1 1 0,-1-1 0,1 0-1,-1 0 1,1 0 0,0 1 0,-1-1 0,1 0 0,-1 0 0,2 0-1,28 8 290,-25-6-363,59 19 132,0 4-1,-2 2 1,68 41-1,-97-50-3,-9-3-43,0 1-1,35 32 1,-35-28 37,16 19-6,-39-38 175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53:20.375"/>
    </inkml:context>
    <inkml:brush xml:id="br0">
      <inkml:brushProperty name="width" value="0.1" units="cm"/>
      <inkml:brushProperty name="height" value="0.1" units="cm"/>
      <inkml:brushProperty name="color" value="#66CC00"/>
    </inkml:brush>
  </inkml:definitions>
  <inkml:trace contextRef="#ctx0" brushRef="#br0">1 225 3586,'1'1'8399,"24"2"-8456,26-7 133,90-20 0,-68 9-49,112-23 35,84-13-108,370-22 59,-22 50 150,-616 23 74,0 0 66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53:40.992"/>
    </inkml:context>
    <inkml:brush xml:id="br0">
      <inkml:brushProperty name="width" value="0.1" units="cm"/>
      <inkml:brushProperty name="height" value="0.1" units="cm"/>
      <inkml:brushProperty name="color" value="#004F8B"/>
    </inkml:brush>
  </inkml:definitions>
  <inkml:trace contextRef="#ctx0" brushRef="#br0">335 7 5266,'0'0'5798,"-43"-6"-2413,35 8-3387,0 0 1,1 1-1,-1 0 0,0 1 0,1 0 0,0 0 0,0 0 1,0 1-1,0 0 0,-11 11 0,-11 7 25,-43 38-16,33-26-70,-4 15-54,29-33-92,12-16 172,2-1-22,13 16-485,19 4 533,-1 1 1,37 34-1,-42-33 19,1-2 12,0-2 0,59 30 0,-55-32-5,0 0-1,41 33 1,-59-41-2949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53:42.460"/>
    </inkml:context>
    <inkml:brush xml:id="br0">
      <inkml:brushProperty name="width" value="0.1" units="cm"/>
      <inkml:brushProperty name="height" value="0.1" units="cm"/>
      <inkml:brushProperty name="color" value="#004F8B"/>
    </inkml:brush>
  </inkml:definitions>
  <inkml:trace contextRef="#ctx0" brushRef="#br0">0 259 3762,'0'0'4714,"10"2"-566,91-7-4014,177-33 0,-122 13-108,225-46 67,-219 36-99,167-13-1,-274 43 29,482-28 906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2:57:52.217"/>
    </inkml:context>
    <inkml:brush xml:id="br0">
      <inkml:brushProperty name="width" value="0.1" units="cm"/>
      <inkml:brushProperty name="height" value="0.1" units="cm"/>
      <inkml:brushProperty name="color" value="#99FFCC"/>
    </inkml:brush>
  </inkml:definitions>
  <inkml:trace contextRef="#ctx0" brushRef="#br0">1 0 0,'0'0'272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4:08:31.559"/>
    </inkml:context>
    <inkml:brush xml:id="br0">
      <inkml:brushProperty name="width" value="0.1" units="cm"/>
      <inkml:brushProperty name="height" value="0.1" units="cm"/>
      <inkml:brushProperty name="color" value="#E71224"/>
    </inkml:brush>
  </inkml:definitions>
  <inkml:trace contextRef="#ctx0" brushRef="#br0">17 697 1361,'0'0'3785,"-16"-3"1604,22 0-5370,0 0-1,-1 0 0,2 0 1,-1 1-1,0 0 0,0 0 0,1 0 1,9 0-1,22-7-36,205-70 109,-173 53-74,68-28 30,146-60-58,-107 45 6,-10 18 19,-118 39-5,93-38 0,-103 35 10,0 2-1,43-9 1,-35 10-11,-6 4-8,-27 5 0,-1 1 0,1-2 0,19-7 0,-13 3 32,-1 1 0,1 1 0,28-5 0,-46 11-32,65-14 110,132-31 471,-88 23-151,-106 19-1858,-16 2-2323,-13 1-2644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4:08:31.560"/>
    </inkml:context>
    <inkml:brush xml:id="br0">
      <inkml:brushProperty name="width" value="0.1" units="cm"/>
      <inkml:brushProperty name="height" value="0.1" units="cm"/>
      <inkml:brushProperty name="color" value="#E71224"/>
    </inkml:brush>
  </inkml:definitions>
  <inkml:trace contextRef="#ctx0" brushRef="#br0">228 1 3394,'-3'0'6301,"-15"8"-6402,-24 31 166,25-24-26,0 1 1,-17 21 0,27-30-28,0 1 0,0-2 0,-17 13 0,-8 7 4,31-25-23,-1 0 0,0 1 1,1-1-1,0 1 0,-1-1 0,1 1 1,0 0-1,-1 0 0,1-1 0,0 1 1,0 0-1,1 0 0,-1 0 0,0 0 1,1 0-1,-1 0 0,1 0 1,-1 3-1,4 14 368,17-16 76,-5-3-622,21 0 169,0 1 0,0 3-1,0 0 1,0 3-1,-1 1 1,59 21 0,-81-24 37,-1-1-1,1-1 1,0 0 0,0 0 0,17 0 0,-30-2-34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4:08:31.561"/>
    </inkml:context>
    <inkml:brush xml:id="br0">
      <inkml:brushProperty name="width" value="0.1" units="cm"/>
      <inkml:brushProperty name="height" value="0.1" units="cm"/>
      <inkml:brushProperty name="color" value="#66CC00"/>
    </inkml:brush>
  </inkml:definitions>
  <inkml:trace contextRef="#ctx0" brushRef="#br0">194 1 5779,'0'0'7526,"-19"17"-7726,-13 7 283,17-14-76,1 1 0,0 0-1,1 1 1,-17 18 0,23-21-16,-43 61-281,51-69 254,-1-1 0,0 1 0,0 0 0,0-1 0,0 1-1,0-1 1,1 1 0,-1 0 0,0-1 0,0 1 0,1-1 0,-1 1-1,0-1 1,1 1 0,-1-1 0,1 1 0,-1-1 0,1 1 0,-1-1-1,1 0 1,-1 1 0,1-1 0,-1 0 0,1 1 0,-1-1 0,1 0-1,-1 0 1,1 0 0,0 1 0,-1-1 0,1 0 0,-1 0 0,2 0-1,28 8 290,-25-6-363,59 19 132,0 4-1,-2 2 1,68 41-1,-97-50-3,-9-3-43,0 1-1,35 32 1,-35-28 37,16 19-6,-39-38 175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4:08:31.562"/>
    </inkml:context>
    <inkml:brush xml:id="br0">
      <inkml:brushProperty name="width" value="0.1" units="cm"/>
      <inkml:brushProperty name="height" value="0.1" units="cm"/>
      <inkml:brushProperty name="color" value="#66CC00"/>
    </inkml:brush>
  </inkml:definitions>
  <inkml:trace contextRef="#ctx0" brushRef="#br0">1 225 3586,'1'1'8399,"24"2"-8456,26-7 133,90-20 0,-68 9-49,112-23 35,84-13-108,370-22 59,-22 50 150,-616 23 74,0 0 66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4:08:31.563"/>
    </inkml:context>
    <inkml:brush xml:id="br0">
      <inkml:brushProperty name="width" value="0.1" units="cm"/>
      <inkml:brushProperty name="height" value="0.1" units="cm"/>
      <inkml:brushProperty name="color" value="#004F8B"/>
    </inkml:brush>
  </inkml:definitions>
  <inkml:trace contextRef="#ctx0" brushRef="#br0">124 7 5266,'0'0'5798,"43"-6"-2413,-35 8-3387,0 0 1,-1 1-1,1 0 0,0 1 0,-1 0 0,0 0 0,0 0 1,0 1-1,0 0 0,11 11 0,11 7 25,43 38-16,-33-26-70,4 15-54,-29-33-92,-12-16 172,-2-1-22,-13 16-485,-19 4 533,1 1 1,-37 34-1,42-33 19,-1-2 12,0-2 0,-59 30 0,55-32-5,0 0-1,-41 33 1,59-41-2949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4:08:31.564"/>
    </inkml:context>
    <inkml:brush xml:id="br0">
      <inkml:brushProperty name="width" value="0.1" units="cm"/>
      <inkml:brushProperty name="height" value="0.1" units="cm"/>
      <inkml:brushProperty name="color" value="#004F8B"/>
    </inkml:brush>
  </inkml:definitions>
  <inkml:trace contextRef="#ctx0" brushRef="#br0">2009 259 3762,'0'0'4714,"-10"2"-566,-91-7-4014,-177-33 0,122 13-108,-225-46 67,219 36-99,-167-13-1,274 43 29,-482-28 906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2:38:45.951"/>
    </inkml:context>
    <inkml:brush xml:id="br0">
      <inkml:brushProperty name="width" value="0.2" units="cm"/>
      <inkml:brushProperty name="height" value="0.2" units="cm"/>
      <inkml:brushProperty name="color" value="#004F8B"/>
    </inkml:brush>
  </inkml:definitions>
  <inkml:trace contextRef="#ctx0" brushRef="#br0">10814 3601 2641,'-6'-19'9306,"-1"17"-9221,1 0 1,0 0 0,-1-1-1,1 0 1,0 0-1,0 0 1,1-1 0,-1 0-1,-6-6 1,-10-5-16,12 7-42,0 0 0,0-1 1,1 0-1,0-1 0,-14-20 1,13 17-32,0 0 1,-1 1-1,-18-17 1,23 23-1,0-1-1,0 1 1,0-2 0,1 1 0,-8-15 0,-10-14-8,5 7 37,-8-8 20,3 9-22,20 23-45,0 1 1,-1-1 0,1 1 0,-1 0 0,0 0 0,-10-7 0,-45-44-226,-9 3 251,50 37-33,0 1 0,-1 1 1,-26-14-1,1 9-61,30 14 80,1-2 1,1 1-1,-14-9 1,17 10-25,0 1 0,-1 0-1,1 0 1,-1 1 0,-10-1 0,-7-2-16,-108-28-34,116 29 65,-1 1 0,0 1-1,0 1 1,0 1-1,-34 3 1,-9-1 11,-534-2-87,556 2 97,-71 13-1,71-9-36,-73 4-1,78-8-21,-46 7-1,46-3-5,-50 0 0,-30 13 46,106-18 6,1 0 1,-1 0-1,1 1 1,-1 0-1,-8 4 1,-42 8-14,-370 25-313,353-28 332,51-7 13,-51 3-1,-331 3 24,56 4-32,274-11-6,-94 18 1,23-3 3,-18 10-1,70-11 3,-122 10 14,67-11 4,-294 21 14,230-23-17,-253 10 34,11-6-33,-1212-18 19,1416-16-4,-6 0-33,-613 16 5,727-13-6,46 2 3,-98-13 30,167 19 82,1-2 1,-56-19-1,51 15 114,-9-24 94,16 27-254,24 7-60,1 1 0,0-1 0,0 1 0,0-1 0,0 0 0,0 0 0,0-1 0,0 1 0,1-1 0,-1 1 0,0-1 0,1 0-1,-1 0 1,1 0 0,0 0 0,-1 0 0,-1-4 0,-33-35 114,34 36-98,-1-1 0,0 1-1,0 0 1,0 1 0,-1-1-1,0 1 1,-7-6 0,6 6 7,1-1 0,-1 0-1,1 0 1,0 0 0,-7-10 0,-84-107-5,54 60 76,-9-16-51,25 38-110,21 33 66,-1 0 0,2-1 0,-1 0 0,1 0-1,-6-17 1,-10-25 9,15 40-12,0 0 1,1-1-1,0 0 0,1 1 1,0-1-1,1 0 0,0 0 1,0-12-1,-5-60 30,-4-79-82,0-3 103,4 3-165,7-280 48,2 433 52,0 0 1,0 1 0,1-1-1,0 1 1,1-1 0,0 1 0,0 0-1,1 0 1,6-8 0,14-28-44,-15 24 49,1 2 0,1 0 1,20-24-1,-16 21 21,-1 0-1,15-26 1,-26 40-15,1 0 0,0 0 0,0 1 0,13-12 0,-12 13 0,0-1 1,-1 0-1,0 0 0,0 0 1,0-1-1,5-10 1,-5 8 0,1-1-1,0 1 1,1 0 0,0 1 0,1 0 0,0 0 0,0 0 0,11-7 0,-6 4-19,0 0 0,18-22 0,-27 28 18,1 1-1,0-1 0,1 1 0,-1 0 1,1 0-1,6-4 0,-5 5-1,-1-1 0,-1 0 0,1 0 0,-1 0 1,1-1-1,5-6 0,60-63 47,-35 45-70,0 2-1,2 2 1,0 1-1,51-22 1,-21 10 8,-5 2-4,1 3 1,88-28-1,-37 24 22,96-34 9,-174 57-10,41-8 1,26-9-42,-78 21 34,0 1-1,32-4 0,38-9-12,144-69-116,-184 74 130,95-14 0,-132 26 0,59-10-8,201-26-36,221 26 39,-482 13 11,1163-4 24,-656 22-35,-25-4 18,1 0 2,37 5 5,111-10 34,1616-9-48,-842-5 0,-1386 7 4,61 11 0,-63-8 0,59 3 0,-43-5 11,97 17 0,-11 0 3,57 15-27,-97-14 18,-50-13-9,-6-1 0,46 14 0,44 3 16,-61-5-66,-42-12-4,48 18 0,-60-19 27,0 1 0,0 0 0,-1 1-1,0 1 1,0 0 0,-1 1-1,0 1 1,19 19 0,-1-4 4,-28-24 15,-1-1 0,0 2 1,0-1-1,0 0 0,0 0 0,0 1 1,0 0-1,-1 0 0,1-1 1,-1 1-1,0 1 0,0-1 1,0 0-1,2 6 0,0 0 5,0-1 1,0 0-1,1 0 0,0 0 0,0-1 0,13 14 0,16 26 7,-7 13 4,-18-39-11,0 0-1,18 27 0,25 64 69,-48-104-68,0 1 0,-1 0 1,0 0-1,0 1 0,-1-1 1,0 0-1,-1 1 1,0 0-1,-1-1 0,0 1 1,-1 9-1,1-6 2,7 66-15,-7 159 179,-23-204-89,17-26-52,-2 7 24,7-14-40,1 0-1,-1 1 1,1-1 0,-1 0-1,1 0 1,-1 0-1,0 0 1,0 0 0,1 0-1,-1 0 1,0 0 0,0 0-1,0 0 1,0-1 0,-2 2-1,-14 26 37,-2 5 2,-25 31 102,-30 21-47,10-15 11,-32 13-1,31-37-45,40-27-36,0-1 1,-2-2-1,0 0 0,-35 14 0,-4 11 7,31-22-7,0-1-1,-74 25 1,62-25-18,-26 7 12,21-2-9,41-20-9,0 0 0,0 0 0,1 1 0,-16 9 0,-22 7 11,-90 31-2,40-16 19,-29 10 16,54-19-41,50-17-2,-43 11-1,55-17-4,0 1 0,0 0 0,-17 10 0,-20 7 0,31-15 1,-1-1 2,0 1 0,1 1 0,0 0 0,-21 13 0,32-17-3,0-1 0,0 1 0,-1-1 0,1 0 0,-1-1 0,1 1 0,-11 0 0,11-2 0,0 1 0,0 0 0,0 0 0,0 0 0,0 1 0,0 0 0,1 0 0,-1 1 0,1-1 0,-6 5 0,-1 1-4,0-1 0,-1 0 0,1 0-1,-1-1 1,-1-1 0,-20 6 0,-20 14-17,-14 10 7,65-34 12,1 0-1,-1 1 1,1-1-1,0 1 0,0-1 1,-1 1-1,1 0 1,1 0-1,-1 0 1,0 0-1,0 0 1,-2 4-1,-11 14-12,-30 13 12,17-6-13,7-20 0,4 16-13,12-20 16,3 0-1,0 0-1,1-1 1,-1 1 0,1 0 0,-1 0 0,1 0 0,0 0-1,0 0 1,0 0 0,1 0 0,-1 0 0,1 0-1,-1 0 1,1 0 0,0 5 0,0-7 13,0 1-1,0 0 1,0-1 0,0 1 0,-1 0 0,1 0-1,-1-1 1,1 1 0,-1-1 0,0 1-1,1-1 1,-1 1 0,0-1 0,0 1-1,0-1 1,0 0 0,0 1 0,-2 0-1,-7 10-6,8-7 10,0 0 0,1-1 0,0 1 0,-1 0 0,1 0 0,1 0 0,-1 0 0,1 0 0,0 0 0,0 0 0,0 0 0,2 8 0,0 8 4,-9 80-41,7-100 27,0 0 16,0 21 368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5T22:15:23.973"/>
    </inkml:context>
    <inkml:brush xml:id="br0">
      <inkml:brushProperty name="width" value="0.1" units="cm"/>
      <inkml:brushProperty name="height" value="0.1" units="cm"/>
      <inkml:brushProperty name="color" value="#333333"/>
    </inkml:brush>
  </inkml:definitions>
  <inkml:trace contextRef="#ctx0" brushRef="#br0">27 4122 8548,'9'-3'7670,"35"-14"-7641,187-108 110,-216 116-139,6-3 3,36-28 0,-19 7-7,63-48-9,-95 75 16,0 1-1,-1-2 0,0 1 0,0 0 0,6-10 1,1-2 0,131-160-233,-96 120 162,59-57 0,-90 100 91,0-2-1,13-18 1,-24 28-53,-1 0 0,1 0 0,-1-1 0,0 0 0,-1 0 0,1 0-1,-2 0 1,3-12 0,-1 12-50,-3 7 184,0 0 1,-1 0-1,1 0 1,0 0-1,-1 0 1,1 0-1,-1 0 1,0-1-1,1 1 1,-1 0-1,0 0 1,0-2-1,-1 3-270,-10 0 2925,11 0-2728,0 0 1,0 0 0,0 0 0,0 0 0,0 0 0,0 0-1,0 0 1,-1 0 0,1 0 0,0 0 0,0 0 0,0 0-1,0 0 1,0 0 0,0 0 0,0 0 0,-1 0 0,1 0-1,0 0 1,0 0 0,0 0 0,0 0 0,0 0 0,0 0-1,0 0 1,0 0 0,-1 0 0,1 0 0,0-1-1,0 1 1,0 0 0,0 0 0,0 0 0,0 0 0,0 0-1,0 0 1,0 0 0,0 0 0,0-1 0,0 1 0,0 0-1,0 0 1,0 0 0,0 0 0,0 0 0,0 0 0,0 0-1,0-1 1,0 1 0,0 0 0,0 0 0,0 0 0,0 0-1,0 0 1,0 0 0,0 0 0,0-1 0,0 1 0,0 0-1,0 0 1,0 0 0,0 0 0,1 0 0,-1 0 0,0 0-1,0 0 1,0 0 0,-9-2-184,-92-21-157,1-4 1,-112-46-1,178 57 280,1-1 0,0-2 1,-36-28-1,-21-12 110,68 47-103,1-2 1,0-1 0,1-1 0,1 0 0,0-2 0,1 0 0,-20-27 0,27 26-28,0-1-1,1-1 1,1 1-1,-6-24 1,-7-15 96,14 38-58,1-1 0,2 0 0,0 0 0,-4-40 0,4-94-32,1 20 35,3-41-289,2 93 212,1 52 38,1 1-1,2 1 1,1-1-1,12-33 1,-6 19-15,-6 21-4,1 0 0,1 1 0,17-35 0,-7 23-37,35-51 1,-23 45 27,63-77-10,-60 82-11,55-55-147,-39 44 124,100-87-26,-117 109 87,0 2 0,2 1 0,36-18 0,34-13-20,228-101-50,284-49 120,-37 77-11,-441 99 20,564-72-231,221 18 49,3 44 205,750 37 93,-867-6-149,-410 7 125,419-3-181,-475-11 64,-41 0 11,362 11-11,-338 3 16,175-14 21,-86 11-14,358 3 80,-391 24 113,-183-8 11,263 31 171,-254-23-209,272 53 0,-351-55-154,691 179 176,-737-179-182,-44-11 3,0 2 1,43 22 0,71 46 34,-64-32-32,-42-22 7,-2 2 1,45 39 0,-71-54-14,6 6 18,-1 2 0,-1 0 0,0 2 0,18 27 0,68 115 268,-102-154-271,0 1 0,-2-1 1,1 1-1,-2 0 1,0 0-1,0 0 0,-1 1 1,0 15-1,0 17 23,-4 55 0,0-31 5,1-69-48,0 5 8,1 0-1,-1 1 1,-1-1 0,1 1 0,-1-1 0,0 0 0,-1 0-1,0 0 1,0 0 0,0 0 0,-1 0 0,0 0 0,-6 10-1,-46 57 237,-108 115-1,145-170-204,-9 9 20,-1-1-1,-2-1 1,0-1 0,-2-2-1,-1-1 1,-40 20 0,-82 44 38,-28 13-10,-69 10-2,230-100-76,-417 158 134,38-29-88,-8-31 80,-318 2 78,520-84-214,-302 24 173,-651-40-103,719-10-71,-1840 1-228,1840 9 49,102 0 256,-141 1-79,-189 2-129,57-2-206,-2 1-93,403-11 370,-505-7 7,9-9-265,587 14 163,-759 0-684,489 3 612,-23 26 218,398-25 10,-273 45-147,272-43 106,0 0 0,-23 11 0,29-9-11,1-1 1,-17 15-1,21-16 35,-30 30-2,27-25 30,0-1 1,-19 15-1,22-14-106,4-9 100,1 1 0,0 0 1,0-1-1,-1 1 1,1-1-1,0 1 1,-1 0-1,1-1 0,0 1 1,-1-1-1,1 1 1,-1-1-1,1 1 0,-1-1 1,1 1-1,-1-1 1,1 0-1,-1 1 0,-1-1 1,2 1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22T02:58:24.097"/>
    </inkml:context>
    <inkml:brush xml:id="br0">
      <inkml:brushProperty name="width" value="0.1" units="cm"/>
      <inkml:brushProperty name="height" value="0.1" units="cm"/>
      <inkml:brushProperty name="color" value="#E71224"/>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16:20.250"/>
    </inkml:context>
    <inkml:brush xml:id="br0">
      <inkml:brushProperty name="width" value="0.1" units="cm"/>
      <inkml:brushProperty name="height" value="0.1" units="cm"/>
      <inkml:brushProperty name="color" value="#E71224"/>
    </inkml:brush>
  </inkml:definitions>
  <inkml:trace contextRef="#ctx0" brushRef="#br0">0 1 704,'0'0'0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11:58.770"/>
    </inkml:context>
    <inkml:brush xml:id="br0">
      <inkml:brushProperty name="width" value="0.1" units="cm"/>
      <inkml:brushProperty name="height" value="0.1" units="cm"/>
      <inkml:brushProperty name="color" value="#E71224"/>
    </inkml:brush>
  </inkml:definitions>
  <inkml:trace contextRef="#ctx0" brushRef="#br0">222 992 704,'0'0'5173,"-6"0"-3983,-51 0-1163,49-3 77,-12-17-1,18 18-89,-21-31 237,2-1 80,10 15-110,8 14-124,0-2-1,-4-14 0,5 14-69,0 0-1,-1 0 1,-3-5-1,4 8 63,0-1 0,0 0-1,0-1 1,0 0 0,1-1-1,-1-1 1,-2-11 0,2 7-44,-1-2 0,1 0-1,0-1 0,0-1 1,0-1-1,1 0 0,-1 0 1,-1-20-1,2 23-33,0 6-11,1 1 0,-1-1 0,0 1 0,-1-11 0,2 14-7,-1 0 0,1 0-1,-1 0 1,1 0 0,-1-1 0,1 1 0,0-1 0,-1 0 0,1 0 0,0 0-1,0 0 1,-1 0 0,1 0 0,0 0 0,0 0 0,0 0 0,0-10 0,-1-77-172,1-83 158,0 172 17,0 0 1,1-1 0,-1 1-1,0 0 1,0 1-1,0-1 1,1 0 0,-1 0-1,0 1 1,1-1 0,-1 1-1,0 0 1,1 0 0,-1-1-1,1-2 1,1-6 3,-1 5-7,0 1 1,0 0-1,0 1 0,0 0 0,0 0 1,3-5-1,6-11-60,2 0 28,0 5 0,0 3 0,19 1 1,223 11 70,-217 17 5,-22-7-29,3-1-15,23 21-18,-32-21 21,-6-7-1,0 1 0,6 12 0,2 1-10,-1-3 30,0-2-19,-9-10-1,1 0 0,0 1 0,-1 0 1,1 1-1,-1 0 0,1 1 0,-1 0 0,2 7 0,-2-9-3,0 0 0,-1 0 0,1-1 0,-1 1 1,1-1-1,1 1 0,-2-1-1,1-1 1,-1 1-1,1-1 0,-1 1 1,1 0-1,-1 1 1,1-1-1,-1 0 1,0 1-1,1 0 1,-1 0-1,1 0 1,-1 0-1,0 0 1,1 5-1,2 13-101,-2-15 94,-1 0 0,1 1 0,0-1-1,-1 1 1,1 0 0,-1 0 0,1 0 0,-1 1 0,1-1 0,-1 1-1,1 12 1,1 81 48,-2 182 296,-1-275-250,0 1 0,0-1 0,0-1-1,0 0 1,-2 10 0,2-15-62,-2 13 95,-1-1-1,0-1 1,0-2 0,1-1-1,-1-1 1,-7 6-1,3-2-38,-56 49 304,11-51-159,46-10-220,-40 14 19,-10 1 10,55-14-34,1 0 0,0 1 0,-1 0 0,-1 8 0,1-6 2,1-1 0,-1 0 0,1-1-1,0 0 1,-2 1 0,-18 11 89,6-11 224,-2-1-4120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3:16:24.576"/>
    </inkml:context>
    <inkml:brush xml:id="br0">
      <inkml:brushProperty name="width" value="0.1" units="cm"/>
      <inkml:brushProperty name="height" value="0.1" units="cm"/>
      <inkml:brushProperty name="color" value="#E71224"/>
    </inkml:brush>
  </inkml:definitions>
  <inkml:trace contextRef="#ctx0" brushRef="#br0">453 929 2129,'0'0'4589,"-10"0"-4373,-27 1 31,22 0-227,1 0 1,-1-2-1,1 1 1,-1-1-1,1-1 1,0-1-1,-26-7 1,25 5-30,0 1 1,0 0 0,-18-1 0,-8-2-170,21 6 155,-17-3 19,22-9 23,13 12-8,2-3-11,0 0-8,-1-3 30,-1 0 1,0 0 0,-1 0-1,0 0 1,0 1 0,0-1-1,-1 1 1,0 0 0,0 0-1,0 0 1,-6-5 0,8 9-13,1-1 0,0 1 0,-1-1 1,1 0-1,0 1 0,0-1 0,1 0 1,-1 0-1,0 0 0,1 0 0,0 0 1,0 0-1,0-3 0,-4-22 162,-3-30-138,4 49 1,2 0 0,0-1 0,0 1 0,1-1 0,0 1 0,0-1 0,2-9 0,0-14 19,-1 27-58,0 0 0,0 1 0,1-1 0,0 0 0,0 1 0,0-1 0,1 1 0,0 0 0,0-1 0,0 1 0,4-4 0,2-3-8,1 0 0,0 1 0,15-13 0,-10 11 27,-12 11-7,1 0 1,-1-1 0,0 0 0,0 0 0,0 0 0,-1 0 0,1 0 0,-1 0 0,1-1 0,-1 1 0,0-1-1,2-5 1,-2 7-8,0-1 0,1 1-1,0-1 1,-1 1 0,1 0-1,0 0 1,0 0-1,0 0 1,0 0 0,0 1-1,0 0 1,5-2 0,19-12-42,-21 10 33,1 1-1,-1-1 1,1 1-1,0 0 1,0 1-1,0 0 1,15-5-1,64-13-42,-43 11 37,161-43-34,-171 47 33,66-5-1,-9 1 20,8 2 3,-65 7-4,53-10 1,-47 5 3,1 1 1,49 2 0,-42 2-4,51-8 1,174-18-1,-166 20 2,127-25 0,-207 28-6,0 1 0,1 2 0,30 1 0,40-2 0,156-21 0,-44 13-16,-130 5-44,93 7 0,-50 0 20,-119-2 27,0 0 0,1 0 0,-1 0 0,0 0 0,1 0 1,-1 1-1,0-1 0,0 1 0,1 0 0,-1 0 0,0 0 1,0 0-1,0 1 0,0-1 0,0 1 0,-1 0 0,1 0 1,0 0-1,-1 0 0,4 4 0,20 11-14,-23-15 28,0-1 0,0 0 0,-1 1 0,1 0 0,-1 0 0,1-1 0,-1 2 0,0-1 0,1 0 0,-1 0 0,0 1 0,-1-1 0,3 4 0,24 32 18,-24-33-11,0 0-1,0 0 0,0 0 0,-1 1 0,1-1 1,-1 1-1,3 8 0,-6-13-3,1 1-1,0 0 0,0-1 1,1 1-1,-1 0 1,0-1-1,0 1 1,1-1-1,-1 0 1,1 1-1,-1-1 1,4 2-1,-4-3-1,0 1-1,0-1 1,0 1-1,0 0 1,0 0-1,0 0 0,0 0 1,0 0-1,0 0 1,0 0-1,0 0 1,-1 0-1,1 0 1,0 0-1,-1 0 1,1 0-1,-1 1 1,1-1-1,0 2 1,14 74 30,-15 162 229,-1-235-234,1-1-1,-1 1 1,0 0-1,0 0 1,0-1-1,0 1 0,-1 0 1,0-1-1,1 0 1,-1 1-1,0-1 1,-1 0-1,1 0 1,-5 5-1,-45 38 278,32-30-162,-53 36 248,62-46-336,-1 0-1,0 0 1,0-1 0,0 0 0,0-1-1,-15 3 1,-18 7 50,4-2 5,-1-2 0,0-1-1,-73 5 1,61-9-64,-92 22 1,125-23-35,0-1 0,0 0 0,-40-1 0,-38 4 6,48 0 2,-77-2 0,1 0-20,34 1 5,-75 9-13,-80 10-7,108-4 2,-130 13 31,195-25 0,-156 7 59,129-13-42,-121-4 33,208-1-107,0 0 0,0 0 0,-24-10-1,24 8-3,0 0 0,-28-5 0,29 9 0,7 0 37,0 1 1,0-1-1,1-1 1,-1 1-1,0-1 1,0 0-1,1-1 1,-1 0-1,-8-4 1,14 6-13,1 1-30,0 0 0,0 0-1,-1 0 1,1 0 0,0 0 0,0 0 0,-1 0 0,1 0-1,0 0 1,0 0 0,-1 0 0,1 0 0,0 0-1,0 0 1,0 0 0,-1 0 0,1 0 0,0 0 0,0 0-1,-1-1 1,1 1 0,0 0 0,0 0 0,0 0-1,0 0 1,-1 0 0,1-1 0,0 1 0,0 0 0,0 0-1,0 0 1,-1 0 0,1-1 0,0 1 0,0 0 0,0 0-1,0-1 1,0 1 0,0 0 0,0 0 0,0 0-1,0-1 1,0 1 0,0 0 0,0 0 0,0-1 0,0 1-1,0 0 1,0 0 0,0-1 0,0 1 0,0 0 0,0 0-1,0 0 1,0-1 0,0 1 0,1 0 0,-1 0-1,0 0 1,0-1 0,0 1 0,0 0 0,0 0 0,1 0-1,-1 0 1,0-1 0,15-4-1914,13-4-796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2:58:00.906"/>
    </inkml:context>
    <inkml:brush xml:id="br0">
      <inkml:brushProperty name="width" value="0.1" units="cm"/>
      <inkml:brushProperty name="height" value="0.1" units="cm"/>
      <inkml:brushProperty name="color" value="#FFC000"/>
    </inkml:brush>
  </inkml:definitions>
  <inkml:trace contextRef="#ctx0" brushRef="#br0">922 3699 1169,'0'0'1368,"-30"4"-837,30-3-544,-1 0 1,1 0-1,-1 0 0,1-1 0,-1 1 0,1 0 1,-1-1-1,0 1 0,0 0 0,1-1 0,-1 1 1,0-1-1,0 1 0,0-1 0,1 1 1,-1-1-1,0 0 0,-1 1 0,0-1 1,1 1 0,0-1 1,0 1-1,-1-1 0,1 1 0,0-1 0,0 1 0,0 0 0,0 0 0,0-1 0,0 1 1,0 0-1,-6 12 5417,-32-13-4303,-29 2-742,32 0-297,0-2 0,-45-5 0,72 3-2,1 0 0,0-1-1,0-1 1,0 1 0,0-1 0,1 0-1,-10-7 1,-34-16 19,33 22-66,13 4-7,-1 0-1,1-1 0,-1 0 0,1 0 0,-1 0 1,1-1-1,0 1 0,0-1 0,0 0 0,-8-8 0,6 6-3,-1 0-1,0 0 0,0 0 0,-1 1 0,-14-5 0,0-1-4,-6-14 9,27 22-6,0-1 0,-1 1 0,1 0 1,0 0-1,-1 0 0,1 0 0,-1 0 0,1 1 1,-7-3-1,7 2 10,-1 1 0,0-1 0,0 0-1,1 1 1,-1-1 0,1-1 0,-1 1 0,1 0 0,0-1 0,0 1 0,0-1 0,0 1 0,1-1 0,-1 0-1,0 0 1,-1-6 0,-16-21 89,-25-20-46,-27-49 36,67 92-89,0 0-1,0 0 0,1 0 1,0-1-1,0 1 0,1-1 0,-2-9 1,-1-2-1,3 12 2,-1-1 0,0 0 0,0 1 0,-1 0 0,0 0 0,-1 0 0,-5-8 0,9 11 3,0-1 0,0 1 0,1-1-1,-1 1 1,1-1 0,0 1 0,0-1 0,2-7 0,-1 1-1,-1-166-327,1 175 318,0-1 0,0 1 0,0 0 1,0 0-1,0 1 0,0-1 0,1 0 0,-1 0 0,1 1 0,-1-1 0,1 0 0,0 1 0,0 0 0,2-2 1,29-20-25,-31 22 22,80-50-95,-54 36 58,2 0-1,0 2 1,52-15-1,22-9 5,-74 30-48,-23 6 82,-1 0 0,0-1 0,0 0 0,1 0 0,-1 0 0,0 0 1,-1-1-1,1 0 0,5-4 0,-1 3-8,0 0 1,0 1-1,0 0 1,0 1-1,1 0 1,11 0-1,3-2 0,-3 0 2,-5 1-12,0 0 0,32-1 1,16 0 8,124-24 1,-168 25 13,124-13-17,-46 8 28,-62 6-7,56-10 0,-72 9-26,0 1 0,34 1 0,-37 1 1,172 0-237,-186 1 257,1 0-1,-1 1 1,0-1-1,1 1 1,-1 0-1,0 0 1,0 0-1,0 0 1,-1 1-1,1-1 0,0 1 1,-1 0-1,0 0 1,0 1-1,0-1 1,0 1-1,0-1 1,-1 1-1,3 4 1,12 5-37,-16-13 36,0 1 1,0-1 0,0 0 0,0 1 0,0-1 0,0 1 0,0-1 0,-1 1 0,1 0-1,0-1 1,0 1 0,0 0 0,-1-1 0,1 1 0,0 0 0,-1 0 0,1 0 0,-1 0-1,1-1 1,-1 1 0,1 0 0,-1 0 0,0 0 0,1 0 0,-1 0 0,0 2 0,1 1 4,0 0 0,0 0 0,0 0 0,0-1 0,1 1 1,0 0-1,-1-1 0,1 1 0,1-1 0,2 5 0,13 26 55,-9-7-21,-7-22-30,0 1 0,0-1 0,0 0 0,-1 1 1,0 0-1,0-1 0,0 9 0,-1 429 552,-1-438-555,1-1 0,-1 0 1,0 1-1,0-1 0,0 0 1,0 0-1,-1 0 0,0 0 1,0 0-1,0 0 0,0 0 1,0-1-1,-1 1 0,0-1 1,1 0-1,-1 0 0,-1 0 1,1 0-1,-5 4 0,5-4-1,0 0-1,1 1 0,-1-1 1,1 1-1,0 0 1,0 0-1,-2 5 1,-10 17 13,-45 53 68,54-73-66,-1 0 0,1-1 0,-1 0 0,-1 0 0,1-1 0,-10 5 0,-1 2 2,16-10-17,0-1 1,0 1-1,0-1 0,0 1 0,0-1 0,0 1 0,-1-1 0,1 0 0,0 1 0,0-1 0,-1 0 0,1 0 1,0 0-1,0 0 0,0 0 0,-1 0 0,1 0 0,-2-1 0,3 1-1,-1 0-1,1-1 1,-1 1-1,0 0 1,1 0-1,-1 0 1,0 0-1,1 0 1,-1 0 0,1 0-1,-1 0 1,0 0-1,1 1 1,-1-1-1,0 0 1,1 0-1,-1 0 1,1 1-1,-1-1 1,1 0 0,-1 1-1,1-1 1,-1 0-1,1 1 1,-1-1-1,1 1 1,-1-1-1,1 1 1,-1 0-1,0 0 1,0 0 0,0 0 0,0-1-1,0 1 1,0 0 0,-1-1 0,1 1-1,0 0 1,0-1 0,0 0 0,-1 1-1,1-1 1,0 0 0,-1 1 0,1-1-1,0 0 1,-3 0 0,3 0 1,0 0-1,-1 0 1,1 0 0,-1 0 0,1 0-1,0 0 1,-1 1 0,1-1 0,0 0 0,0 1-1,-1-1 1,1 1 0,0 0 0,0-1-1,0 1 1,-1 0 0,1 0 0,0 0 0,0 0-1,0 0 1,1 0 0,-1 0 0,-2 2-1,0 0 3,-1 0 0,0-1 0,0 0 0,0 1 0,0-1 0,-1 0 0,1-1 0,0 1 0,-1-1-1,-6 1 1,-17 7 25,-40 10 8,-1-2-12,53-11-22,1-1 8,0-1 0,0 0 0,0 0 0,0-2 0,-31 2 0,36-3 0,0 0 1,0 0-1,1 1 0,-15 5 1,15-4-9,-1-1 1,1 0 0,-1 0-1,-15 0 1,-65 12 47,-54 0-36,110-10-4,-25 1 78,-79-4-1,70-1-54,40 0-4420</inkml:trace>
  <inkml:trace contextRef="#ctx0" brushRef="#br0" timeOffset="10951">1701 2640 272,'0'0'10277,"16"-15"-10069,71-29-200,162-55 0,-120 57-24,228-51 35,-174 43-22,101-35-93,0 11 35,-248 69 109,-33 2-35,-2 2-12,0 0 0,0 0 0,0 0 0,0 0 0,0 0 0,0 1 0,0-1 0,0 0 0,0 1 0,0-1 0,0 1 0,1-1 0,-1 1 0,0 0 0,3-1 0,2 0-1,2-3-16,1-1 0,0 2 0,0-1 0,0 1 0,0 1 0,1 0 0,14-2 0,-23 3 2,-1-2 14,0 2 14,2 1-3,2 0-17,-2 0 12,5-4 1341,-7-17-720,0-670-686,2 672 53,1 0-1,1 1 1,1-1-1,0 1 1,1 0-1,1 1 1,1-1-1,11-17 1,8-23-5,55-137 11,-76 171 2,-5 21-1,-1 0-1,1-1 1,0 1 0,0 0 0,0 0-1,0 0 1,0 0 0,1 0 0,0 0-1,-1 0 1,1 1 0,0-1 0,0 0-1,4-2 1,2-3-17,-1 0 0,0-1-1,0 0 1,-1 0 0,6-12 0,27-35-47,-5 16 60,36-53-1,15-20-2,-27 52 24,-54 56-21,1 1 1,-1-1-1,-1 0 0,1 0 0,4-9 0,-5 9-2,0 0 0,-1 1 0,1-1-1,1 1 1,-1 0 0,1 0 0,0 0-1,0 0 1,5-3 0,54-38-120,-42 29 27,1 0 0,40-20 0,-20 18-6,1 1-1,1 3 1,57-12-1,143-16-88,-77 16 217,280-19-183,-342 39 142,-50 4 20,45-6 5,-29 0-3,113 3 1,-51 3 1,82-10-39,-141 7 18,86 7-1,-55 0 42,790-2-41,-399-5 49,2254 1-128,-2458 18 122,-182 0-16,-59-12-20,53 10 0,-53-5 7,55 0 1,-46-4-6,66 11 0,-8 1-12,16 1 44,26 2 8,-91-10-28,-41-4-4,57 2 0,-60 3-19,233 10 21,-141-10 22,44 0-8,-38 0 10,-12 1-45,-61-8 10,53 10 0,-27-3 2,370 32 1,-385-26-131,-51-12 99,0 0-1,0-1 1,0 0-1,0 0 1,13 0 0,11 14-28,-9-3-77,-13-7 108,1 0 0,-2 1 0,1 1 0,-1-1 0,0 2 0,0-1 0,18 21 0,4 2 122,-27-25-85,0 0 0,-1 0-1,0 1 1,0 0-1,0 0 1,6 15-1,21 29 52,-27-45-58,0 0 0,-1 1 0,0-1 0,0 1-1,-1 0 1,0 0 0,0 0 0,-1 1-1,1-1 1,-2 1 0,3 12 0,0 4 10,5 8 32,-6-22-37,0 0 1,-1 1-1,0-1 0,0 21 0,-2 447 362,-2-462-346,0 0 0,-1-1 0,-1 1-1,-1-1 1,0 1 0,-13 24 0,4-6 41,-4 5 2,-26 46-1,24-51 1,0 1 22,-35 47 0,28-51-41,19-22-26,1 0 0,-1 0 0,2 0 0,-12 21 0,13-22-2,0 1 0,0-1 1,-1-1-1,0 1 1,-1-1-1,1 0 1,-1-1-1,-10 8 0,-66 44 135,77-54-140,-27 17 66,6-3 28,-1 0 1,-52 22 0,-181 78 231,-2-26-253,109-27-38,130-56-42,0 0 1,-1-2-1,0 0 0,-42 4 0,-5 0 12,1 4-1,-77 26 1,56-15-8,-99 22 72,-231 25-1,110-46-27,235-22-32,-91-7 0,47 0-9,-1022 6 57,670 10-54,231-4 19,-357-6-5,215 15-57,142-2 17,149-7-32,-538 23 154,-1039-28-29,1481-17-64,-6 1 16,134 7 27,-1-3 1,-89-20-1,82 13-64,-351-60 56,381 64 188,-53-20 0,88 28-237,-75-20 19,62 19 11,0-1 0,0-1 0,1-1 0,0 0 1,0-1-1,-17-11 0,1-1 139,16 10-52,0-2 1,0 1-1,-20-20 0,-22-21-36,37 35-77,-9-9 4,18 11-12,0 2 0,-1-1 0,-15-10 0,14 11 0,0 0 0,1 0 0,-12-16 0,-26-23-25,40 38 11,7 9 16,0 0-1,0-1 1,0 0-1,1 0 1,-1 0 0,1 0-1,1-1 1,-1 1-1,1-1 1,0 0 0,0 1-1,-2-10 1,4 15 0,0-1 1,0 0 0,0 1-1,0-1 1,-1 1 0,1-1-1,0 0 1,0 1 0,-1-1-1,1 1 1,-1-1 0,1 1-1,0-1 1,-1 1 0,1-1-1,-1 1 1,1-1 0,-1 1-1,1 0 1,-1-1 0,0 1-1,1 0 1,-1-1 0,1 1-1,-2 0 1,1-1 0,1 1-1,-1 0 1,1 0-1,-1 0 1,1-1 0,-1 1-1,1 0 1,-1 0-1,1-1 1,-1 1-1,1-1 1,-1 1 0,1 0-1,0-1 1,-1 1-1,1-1 1,-1 1 0,1-1-1,0 1 1,0-1-1,-1 1 1,1-1 0,0 1-1,0-2 1,0 0-2,-1 1-4,-12-10-5,12 6 7,1 2-10,0 2-3,-28 0 18,12-7-634,16 5 886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2:57:52.217"/>
    </inkml:context>
    <inkml:brush xml:id="br0">
      <inkml:brushProperty name="width" value="0.1" units="cm"/>
      <inkml:brushProperty name="height" value="0.1" units="cm"/>
      <inkml:brushProperty name="color" value="#99FFCC"/>
    </inkml:brush>
  </inkml:definitions>
  <inkml:trace contextRef="#ctx0" brushRef="#br0">1 0 0,'0'0'272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22T02:58:24.097"/>
    </inkml:context>
    <inkml:brush xml:id="br0">
      <inkml:brushProperty name="width" value="0.1" units="cm"/>
      <inkml:brushProperty name="height" value="0.1" units="cm"/>
      <inkml:brushProperty name="color" value="#E71224"/>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3767B-18BE-4A8F-92FB-C09E53D3C341}" type="datetimeFigureOut">
              <a:rPr kumimoji="1" lang="ja-JP" altLang="en-US" smtClean="0"/>
              <a:t>2021/1/3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88FFD-F8F8-4FB9-B477-C1F0A367F734}" type="slidenum">
              <a:rPr kumimoji="1" lang="ja-JP" altLang="en-US" smtClean="0"/>
              <a:t>‹#›</a:t>
            </a:fld>
            <a:endParaRPr kumimoji="1" lang="ja-JP" altLang="en-US"/>
          </a:p>
        </p:txBody>
      </p:sp>
    </p:spTree>
    <p:extLst>
      <p:ext uri="{BB962C8B-B14F-4D97-AF65-F5344CB8AC3E}">
        <p14:creationId xmlns:p14="http://schemas.microsoft.com/office/powerpoint/2010/main" val="1592431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1</a:t>
            </a:fld>
            <a:endParaRPr kumimoji="1" lang="ja-JP" altLang="en-US"/>
          </a:p>
        </p:txBody>
      </p:sp>
    </p:spTree>
    <p:extLst>
      <p:ext uri="{BB962C8B-B14F-4D97-AF65-F5344CB8AC3E}">
        <p14:creationId xmlns:p14="http://schemas.microsoft.com/office/powerpoint/2010/main" val="4243398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　（直せそうだったら直す？）</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3</a:t>
            </a:fld>
            <a:endParaRPr kumimoji="1" lang="ja-JP" altLang="en-US"/>
          </a:p>
        </p:txBody>
      </p:sp>
    </p:spTree>
    <p:extLst>
      <p:ext uri="{BB962C8B-B14F-4D97-AF65-F5344CB8AC3E}">
        <p14:creationId xmlns:p14="http://schemas.microsoft.com/office/powerpoint/2010/main" val="63260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4</a:t>
            </a:fld>
            <a:endParaRPr kumimoji="1" lang="ja-JP" altLang="en-US"/>
          </a:p>
        </p:txBody>
      </p:sp>
    </p:spTree>
    <p:extLst>
      <p:ext uri="{BB962C8B-B14F-4D97-AF65-F5344CB8AC3E}">
        <p14:creationId xmlns:p14="http://schemas.microsoft.com/office/powerpoint/2010/main" val="2876349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5</a:t>
            </a:fld>
            <a:endParaRPr kumimoji="1" lang="ja-JP" altLang="en-US"/>
          </a:p>
        </p:txBody>
      </p:sp>
    </p:spTree>
    <p:extLst>
      <p:ext uri="{BB962C8B-B14F-4D97-AF65-F5344CB8AC3E}">
        <p14:creationId xmlns:p14="http://schemas.microsoft.com/office/powerpoint/2010/main" val="156881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6</a:t>
            </a:fld>
            <a:endParaRPr kumimoji="1" lang="ja-JP" altLang="en-US"/>
          </a:p>
        </p:txBody>
      </p:sp>
    </p:spTree>
    <p:extLst>
      <p:ext uri="{BB962C8B-B14F-4D97-AF65-F5344CB8AC3E}">
        <p14:creationId xmlns:p14="http://schemas.microsoft.com/office/powerpoint/2010/main" val="2579320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en-US" altLang="ja-JP" dirty="0" err="1"/>
              <a:t>nyear</a:t>
            </a:r>
            <a:r>
              <a:rPr kumimoji="1" lang="en-US" altLang="ja-JP" dirty="0"/>
              <a:t> &lt;- 40; </a:t>
            </a:r>
            <a:r>
              <a:rPr kumimoji="1" lang="en-US" altLang="ja-JP" dirty="0" err="1"/>
              <a:t>nsim</a:t>
            </a:r>
            <a:r>
              <a:rPr kumimoji="1" lang="en-US" altLang="ja-JP" dirty="0"/>
              <a:t> &lt;- 3; # 3</a:t>
            </a:r>
            <a:r>
              <a:rPr kumimoji="1" lang="ja-JP" altLang="en-US" dirty="0"/>
              <a:t>回シミュレーションする</a:t>
            </a:r>
          </a:p>
          <a:p>
            <a:pPr marL="0" indent="0">
              <a:buNone/>
            </a:pPr>
            <a:r>
              <a:rPr kumimoji="1" lang="ja-JP" altLang="en-US" dirty="0"/>
              <a:t>ＯＫ</a:t>
            </a:r>
            <a:br>
              <a:rPr kumimoji="1" lang="en-US" altLang="ja-JP" dirty="0"/>
            </a:br>
            <a:br>
              <a:rPr kumimoji="1" lang="en-US" altLang="ja-JP" dirty="0"/>
            </a:br>
            <a:r>
              <a:rPr kumimoji="1" lang="en-US" altLang="ja-JP" dirty="0"/>
              <a:t>K &lt;- 100</a:t>
            </a:r>
          </a:p>
          <a:p>
            <a:pPr marL="0" indent="0">
              <a:buNone/>
            </a:pPr>
            <a:r>
              <a:rPr kumimoji="1" lang="en-US" altLang="ja-JP" dirty="0"/>
              <a:t>N &lt;- matrix(0,nyear,nsim); N[1,] &lt;- 100</a:t>
            </a:r>
          </a:p>
          <a:p>
            <a:pPr marL="0" indent="0">
              <a:buNone/>
            </a:pPr>
            <a:r>
              <a:rPr kumimoji="1" lang="en-US" altLang="ja-JP" dirty="0"/>
              <a:t>E &lt;- matrix(0,nyear,nsim)</a:t>
            </a:r>
          </a:p>
          <a:p>
            <a:pPr marL="0" indent="0">
              <a:buNone/>
            </a:pPr>
            <a:r>
              <a:rPr kumimoji="1" lang="en-US" altLang="ja-JP" dirty="0"/>
              <a:t>E[,1] &lt;- 0.05 # 1</a:t>
            </a:r>
            <a:r>
              <a:rPr kumimoji="1" lang="ja-JP" altLang="en-US" dirty="0"/>
              <a:t>回目のシミュレーションは毎年資源の</a:t>
            </a:r>
            <a:r>
              <a:rPr kumimoji="1" lang="en-US" altLang="ja-JP" dirty="0"/>
              <a:t>0.5</a:t>
            </a:r>
            <a:r>
              <a:rPr kumimoji="1" lang="ja-JP" altLang="en-US" dirty="0"/>
              <a:t>割を漁獲</a:t>
            </a:r>
          </a:p>
          <a:p>
            <a:pPr marL="0" indent="0">
              <a:buNone/>
            </a:pPr>
            <a:r>
              <a:rPr kumimoji="1" lang="en-US" altLang="ja-JP" dirty="0"/>
              <a:t>E[,2] &lt;- 0.1 # 1</a:t>
            </a:r>
            <a:r>
              <a:rPr kumimoji="1" lang="ja-JP" altLang="en-US" dirty="0"/>
              <a:t>回目のシミュレーションは毎年</a:t>
            </a:r>
            <a:r>
              <a:rPr kumimoji="1" lang="en-US" altLang="ja-JP" dirty="0"/>
              <a:t>1</a:t>
            </a:r>
            <a:r>
              <a:rPr kumimoji="1" lang="ja-JP" altLang="en-US" dirty="0"/>
              <a:t>割を漁獲</a:t>
            </a:r>
          </a:p>
          <a:p>
            <a:pPr marL="0" indent="0">
              <a:buNone/>
            </a:pPr>
            <a:r>
              <a:rPr kumimoji="1" lang="en-US" altLang="ja-JP" dirty="0"/>
              <a:t>E[,3] &lt;- 0.2 # 1</a:t>
            </a:r>
            <a:r>
              <a:rPr kumimoji="1" lang="ja-JP" altLang="en-US" dirty="0"/>
              <a:t>回目のシミュレーションは毎年</a:t>
            </a:r>
            <a:r>
              <a:rPr kumimoji="1" lang="en-US" altLang="ja-JP" dirty="0"/>
              <a:t>2</a:t>
            </a:r>
            <a:r>
              <a:rPr kumimoji="1" lang="ja-JP" altLang="en-US" dirty="0"/>
              <a:t>割を漁獲</a:t>
            </a:r>
          </a:p>
          <a:p>
            <a:pPr marL="0" indent="0">
              <a:buNone/>
            </a:pPr>
            <a:r>
              <a:rPr kumimoji="1" lang="en-US" altLang="ja-JP" dirty="0" err="1"/>
              <a:t>r.mean</a:t>
            </a:r>
            <a:r>
              <a:rPr kumimoji="1" lang="en-US" altLang="ja-JP" dirty="0"/>
              <a:t> &lt;- 0.3</a:t>
            </a:r>
          </a:p>
          <a:p>
            <a:pPr marL="0" indent="0">
              <a:buNone/>
            </a:pPr>
            <a:r>
              <a:rPr kumimoji="1" lang="en-US" altLang="ja-JP" dirty="0"/>
              <a:t>for(j in 1:nsim){</a:t>
            </a:r>
          </a:p>
          <a:p>
            <a:pPr marL="0" indent="0">
              <a:buNone/>
            </a:pPr>
            <a:r>
              <a:rPr kumimoji="1" lang="en-US" altLang="ja-JP" dirty="0"/>
              <a:t>  for(</a:t>
            </a:r>
            <a:r>
              <a:rPr kumimoji="1" lang="en-US" altLang="ja-JP" dirty="0" err="1"/>
              <a:t>i</a:t>
            </a:r>
            <a:r>
              <a:rPr kumimoji="1" lang="en-US" altLang="ja-JP" dirty="0"/>
              <a:t> in 1:(nyear-1)){</a:t>
            </a:r>
          </a:p>
          <a:p>
            <a:pPr marL="0" indent="0">
              <a:buNone/>
            </a:pPr>
            <a:r>
              <a:rPr kumimoji="1" lang="en-US" altLang="ja-JP" dirty="0"/>
              <a:t>    N[i+1,j] &lt;- N[</a:t>
            </a:r>
            <a:r>
              <a:rPr kumimoji="1" lang="en-US" altLang="ja-JP" dirty="0" err="1"/>
              <a:t>i,j</a:t>
            </a:r>
            <a:r>
              <a:rPr kumimoji="1" lang="en-US" altLang="ja-JP" dirty="0"/>
              <a:t>] + N[</a:t>
            </a:r>
            <a:r>
              <a:rPr kumimoji="1" lang="en-US" altLang="ja-JP" dirty="0" err="1"/>
              <a:t>i,j</a:t>
            </a:r>
            <a:r>
              <a:rPr kumimoji="1" lang="en-US" altLang="ja-JP" dirty="0"/>
              <a:t>] * </a:t>
            </a:r>
            <a:r>
              <a:rPr kumimoji="1" lang="en-US" altLang="ja-JP" dirty="0" err="1"/>
              <a:t>r.mean</a:t>
            </a:r>
            <a:r>
              <a:rPr kumimoji="1" lang="en-US" altLang="ja-JP" dirty="0"/>
              <a:t> * (1-N[</a:t>
            </a:r>
            <a:r>
              <a:rPr kumimoji="1" lang="en-US" altLang="ja-JP" dirty="0" err="1"/>
              <a:t>i,j</a:t>
            </a:r>
            <a:r>
              <a:rPr kumimoji="1" lang="en-US" altLang="ja-JP" dirty="0"/>
              <a:t>]/K) - N[</a:t>
            </a:r>
            <a:r>
              <a:rPr kumimoji="1" lang="en-US" altLang="ja-JP" dirty="0" err="1"/>
              <a:t>i,j</a:t>
            </a:r>
            <a:r>
              <a:rPr kumimoji="1" lang="en-US" altLang="ja-JP" dirty="0"/>
              <a:t>] * E[</a:t>
            </a:r>
            <a:r>
              <a:rPr kumimoji="1" lang="en-US" altLang="ja-JP" dirty="0" err="1"/>
              <a:t>i,j</a:t>
            </a:r>
            <a:r>
              <a:rPr kumimoji="1" lang="en-US" altLang="ja-JP" dirty="0"/>
              <a:t>]</a:t>
            </a:r>
          </a:p>
          <a:p>
            <a:pPr marL="0" indent="0">
              <a:buNone/>
            </a:pPr>
            <a:r>
              <a:rPr kumimoji="1" lang="en-US" altLang="ja-JP" dirty="0"/>
              <a:t>  }}</a:t>
            </a:r>
          </a:p>
          <a:p>
            <a:pPr marL="0" indent="0">
              <a:buNone/>
            </a:pPr>
            <a:r>
              <a:rPr kumimoji="1" lang="en-US" altLang="ja-JP" dirty="0" err="1"/>
              <a:t>matplot</a:t>
            </a:r>
            <a:r>
              <a:rPr kumimoji="1" lang="en-US" altLang="ja-JP" dirty="0"/>
              <a:t>(</a:t>
            </a:r>
            <a:r>
              <a:rPr kumimoji="1" lang="en-US" altLang="ja-JP" dirty="0" err="1"/>
              <a:t>N,type</a:t>
            </a:r>
            <a:r>
              <a:rPr kumimoji="1" lang="en-US" altLang="ja-JP" dirty="0"/>
              <a:t>="l",</a:t>
            </a:r>
            <a:r>
              <a:rPr kumimoji="1" lang="en-US" altLang="ja-JP" dirty="0" err="1"/>
              <a:t>xlab</a:t>
            </a:r>
            <a:r>
              <a:rPr kumimoji="1" lang="en-US" altLang="ja-JP" dirty="0"/>
              <a:t>="</a:t>
            </a:r>
            <a:r>
              <a:rPr kumimoji="1" lang="ja-JP" altLang="en-US" dirty="0"/>
              <a:t>年</a:t>
            </a:r>
            <a:r>
              <a:rPr kumimoji="1" lang="en-US" altLang="ja-JP" dirty="0"/>
              <a:t>",</a:t>
            </a:r>
            <a:r>
              <a:rPr kumimoji="1" lang="en-US" altLang="ja-JP" dirty="0" err="1"/>
              <a:t>ylab</a:t>
            </a:r>
            <a:r>
              <a:rPr kumimoji="1" lang="en-US" altLang="ja-JP" dirty="0"/>
              <a:t>="</a:t>
            </a:r>
            <a:r>
              <a:rPr kumimoji="1" lang="ja-JP" altLang="en-US" dirty="0"/>
              <a:t>個体数</a:t>
            </a:r>
            <a:r>
              <a:rPr kumimoji="1" lang="en-US" altLang="ja-JP" dirty="0"/>
              <a:t>", </a:t>
            </a:r>
            <a:r>
              <a:rPr kumimoji="1" lang="en-US" altLang="ja-JP" dirty="0" err="1"/>
              <a:t>ylim</a:t>
            </a:r>
            <a:r>
              <a:rPr kumimoji="1" lang="en-US" altLang="ja-JP" dirty="0"/>
              <a:t>=c(0,100), col=rainbow(3),</a:t>
            </a:r>
            <a:r>
              <a:rPr kumimoji="1" lang="en-US" altLang="ja-JP" dirty="0" err="1"/>
              <a:t>lty</a:t>
            </a:r>
            <a:r>
              <a:rPr kumimoji="1" lang="en-US" altLang="ja-JP" dirty="0"/>
              <a:t>=1, </a:t>
            </a:r>
            <a:r>
              <a:rPr kumimoji="1" lang="en-US" altLang="ja-JP" dirty="0" err="1"/>
              <a:t>lwd</a:t>
            </a:r>
            <a:r>
              <a:rPr kumimoji="1" lang="en-US" altLang="ja-JP" dirty="0"/>
              <a:t>=2)</a:t>
            </a:r>
          </a:p>
          <a:p>
            <a:pPr marL="0" indent="0">
              <a:buNone/>
            </a:pPr>
            <a:r>
              <a:rPr kumimoji="1" lang="en-US" altLang="ja-JP" dirty="0" err="1"/>
              <a:t>matpoints</a:t>
            </a:r>
            <a:r>
              <a:rPr kumimoji="1" lang="en-US" altLang="ja-JP" dirty="0"/>
              <a:t>(C, type="l", col=rainbow(3), </a:t>
            </a:r>
            <a:r>
              <a:rPr kumimoji="1" lang="en-US" altLang="ja-JP" dirty="0" err="1"/>
              <a:t>lty</a:t>
            </a:r>
            <a:r>
              <a:rPr kumimoji="1" lang="en-US" altLang="ja-JP" dirty="0"/>
              <a:t>=2, </a:t>
            </a:r>
            <a:r>
              <a:rPr kumimoji="1" lang="en-US" altLang="ja-JP" dirty="0" err="1"/>
              <a:t>lwd</a:t>
            </a:r>
            <a:r>
              <a:rPr kumimoji="1" lang="en-US" altLang="ja-JP" dirty="0"/>
              <a:t>=2)</a:t>
            </a:r>
          </a:p>
          <a:p>
            <a:pPr marL="0" indent="0">
              <a:buNone/>
            </a:pPr>
            <a:r>
              <a:rPr kumimoji="1" lang="en-US" altLang="ja-JP" dirty="0"/>
              <a:t>legend("</a:t>
            </a:r>
            <a:r>
              <a:rPr kumimoji="1" lang="en-US" altLang="ja-JP" dirty="0" err="1"/>
              <a:t>bottomright</a:t>
            </a:r>
            <a:r>
              <a:rPr kumimoji="1" lang="en-US" altLang="ja-JP" dirty="0"/>
              <a:t>", legend=c("</a:t>
            </a:r>
            <a:r>
              <a:rPr kumimoji="1" lang="ja-JP" altLang="en-US" dirty="0"/>
              <a:t>個体数</a:t>
            </a:r>
            <a:r>
              <a:rPr kumimoji="1" lang="en-US" altLang="ja-JP" dirty="0"/>
              <a:t>","</a:t>
            </a:r>
            <a:r>
              <a:rPr kumimoji="1" lang="ja-JP" altLang="en-US" dirty="0"/>
              <a:t>漁獲量</a:t>
            </a:r>
            <a:r>
              <a:rPr kumimoji="1" lang="en-US" altLang="ja-JP" dirty="0"/>
              <a:t>"),</a:t>
            </a:r>
            <a:r>
              <a:rPr kumimoji="1" lang="en-US" altLang="ja-JP" dirty="0" err="1"/>
              <a:t>lty</a:t>
            </a:r>
            <a:r>
              <a:rPr kumimoji="1" lang="en-US" altLang="ja-JP" dirty="0"/>
              <a:t>=1:2, col=1)</a:t>
            </a:r>
          </a:p>
          <a:p>
            <a:pPr marL="0" indent="0">
              <a:buNone/>
            </a:pPr>
            <a:r>
              <a:rPr kumimoji="1" lang="en-US" altLang="ja-JP" dirty="0"/>
              <a:t>legend("</a:t>
            </a:r>
            <a:r>
              <a:rPr kumimoji="1" lang="en-US" altLang="ja-JP" dirty="0" err="1"/>
              <a:t>bottomleft</a:t>
            </a:r>
            <a:r>
              <a:rPr kumimoji="1" lang="en-US" altLang="ja-JP" dirty="0"/>
              <a:t>", legend=c(5,3,7),col=rainbow(3), </a:t>
            </a:r>
            <a:r>
              <a:rPr kumimoji="1" lang="en-US" altLang="ja-JP" dirty="0" err="1"/>
              <a:t>lty</a:t>
            </a:r>
            <a:r>
              <a:rPr kumimoji="1" lang="en-US" altLang="ja-JP" dirty="0"/>
              <a:t>=1, title="</a:t>
            </a:r>
            <a:r>
              <a:rPr kumimoji="1" lang="ja-JP" altLang="en-US" dirty="0"/>
              <a:t>毎年の漁獲量</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7</a:t>
            </a:fld>
            <a:endParaRPr kumimoji="1" lang="ja-JP" altLang="en-US"/>
          </a:p>
        </p:txBody>
      </p:sp>
    </p:spTree>
    <p:extLst>
      <p:ext uri="{BB962C8B-B14F-4D97-AF65-F5344CB8AC3E}">
        <p14:creationId xmlns:p14="http://schemas.microsoft.com/office/powerpoint/2010/main" val="6436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en-US" altLang="ja-JP" dirty="0" err="1"/>
              <a:t>nyear</a:t>
            </a:r>
            <a:r>
              <a:rPr kumimoji="1" lang="en-US" altLang="ja-JP" dirty="0"/>
              <a:t> &lt;- 40; </a:t>
            </a:r>
            <a:r>
              <a:rPr kumimoji="1" lang="en-US" altLang="ja-JP" dirty="0" err="1"/>
              <a:t>nsim</a:t>
            </a:r>
            <a:r>
              <a:rPr kumimoji="1" lang="en-US" altLang="ja-JP" dirty="0"/>
              <a:t> &lt;- 3; # 3</a:t>
            </a:r>
            <a:r>
              <a:rPr kumimoji="1" lang="ja-JP" altLang="en-US" dirty="0"/>
              <a:t>回シミュレーションする</a:t>
            </a:r>
          </a:p>
          <a:p>
            <a:pPr marL="0" indent="0">
              <a:buNone/>
            </a:pPr>
            <a:r>
              <a:rPr kumimoji="1" lang="en-US" altLang="ja-JP" dirty="0"/>
              <a:t>K &lt;- 100</a:t>
            </a:r>
          </a:p>
          <a:p>
            <a:pPr marL="0" indent="0">
              <a:buNone/>
            </a:pPr>
            <a:r>
              <a:rPr kumimoji="1" lang="en-US" altLang="ja-JP" dirty="0"/>
              <a:t>N &lt;- matrix(0,nyear,nsim); N[1,] &lt;- 100</a:t>
            </a:r>
          </a:p>
          <a:p>
            <a:pPr marL="0" indent="0">
              <a:buNone/>
            </a:pPr>
            <a:r>
              <a:rPr kumimoji="1" lang="en-US" altLang="ja-JP" dirty="0"/>
              <a:t>E &lt;- matrix(0,nyear,nsim)</a:t>
            </a:r>
          </a:p>
          <a:p>
            <a:pPr marL="0" indent="0">
              <a:buNone/>
            </a:pPr>
            <a:r>
              <a:rPr kumimoji="1" lang="en-US" altLang="ja-JP" dirty="0"/>
              <a:t>E[,1] &lt;- 0.05 # 1</a:t>
            </a:r>
            <a:r>
              <a:rPr kumimoji="1" lang="ja-JP" altLang="en-US" dirty="0"/>
              <a:t>回目のシミュレーションは毎年資源の</a:t>
            </a:r>
            <a:r>
              <a:rPr kumimoji="1" lang="en-US" altLang="ja-JP" dirty="0"/>
              <a:t>0.5</a:t>
            </a:r>
            <a:r>
              <a:rPr kumimoji="1" lang="ja-JP" altLang="en-US" dirty="0"/>
              <a:t>割を漁獲</a:t>
            </a:r>
          </a:p>
          <a:p>
            <a:pPr marL="0" indent="0">
              <a:buNone/>
            </a:pPr>
            <a:r>
              <a:rPr kumimoji="1" lang="en-US" altLang="ja-JP" dirty="0"/>
              <a:t>E[,2] &lt;- 0.1 # 1</a:t>
            </a:r>
            <a:r>
              <a:rPr kumimoji="1" lang="ja-JP" altLang="en-US" dirty="0"/>
              <a:t>回目のシミュレーションは毎年</a:t>
            </a:r>
            <a:r>
              <a:rPr kumimoji="1" lang="en-US" altLang="ja-JP" dirty="0"/>
              <a:t>1</a:t>
            </a:r>
            <a:r>
              <a:rPr kumimoji="1" lang="ja-JP" altLang="en-US" dirty="0"/>
              <a:t>割を漁獲</a:t>
            </a:r>
          </a:p>
          <a:p>
            <a:pPr marL="0" indent="0">
              <a:buNone/>
            </a:pPr>
            <a:r>
              <a:rPr kumimoji="1" lang="en-US" altLang="ja-JP" dirty="0"/>
              <a:t>E[,3] &lt;- 0.2 # 1</a:t>
            </a:r>
            <a:r>
              <a:rPr kumimoji="1" lang="ja-JP" altLang="en-US" dirty="0"/>
              <a:t>回目のシミュレーションは毎年</a:t>
            </a:r>
            <a:r>
              <a:rPr kumimoji="1" lang="en-US" altLang="ja-JP" dirty="0"/>
              <a:t>2</a:t>
            </a:r>
            <a:r>
              <a:rPr kumimoji="1" lang="ja-JP" altLang="en-US" dirty="0"/>
              <a:t>割を漁獲</a:t>
            </a:r>
          </a:p>
          <a:p>
            <a:pPr marL="0" indent="0">
              <a:buNone/>
            </a:pPr>
            <a:r>
              <a:rPr kumimoji="1" lang="en-US" altLang="ja-JP" dirty="0" err="1"/>
              <a:t>r.mean</a:t>
            </a:r>
            <a:r>
              <a:rPr kumimoji="1" lang="en-US" altLang="ja-JP" dirty="0"/>
              <a:t> &lt;- 0.3</a:t>
            </a:r>
          </a:p>
          <a:p>
            <a:pPr marL="0" indent="0">
              <a:buNone/>
            </a:pPr>
            <a:r>
              <a:rPr kumimoji="1" lang="en-US" altLang="ja-JP" dirty="0"/>
              <a:t>for(j in 1:nsim){</a:t>
            </a:r>
          </a:p>
          <a:p>
            <a:pPr marL="0" indent="0">
              <a:buNone/>
            </a:pPr>
            <a:r>
              <a:rPr kumimoji="1" lang="en-US" altLang="ja-JP" dirty="0"/>
              <a:t>  for(</a:t>
            </a:r>
            <a:r>
              <a:rPr kumimoji="1" lang="en-US" altLang="ja-JP" dirty="0" err="1"/>
              <a:t>i</a:t>
            </a:r>
            <a:r>
              <a:rPr kumimoji="1" lang="en-US" altLang="ja-JP" dirty="0"/>
              <a:t> in 1:(nyear-1)){</a:t>
            </a:r>
          </a:p>
          <a:p>
            <a:pPr marL="0" indent="0">
              <a:buNone/>
            </a:pPr>
            <a:r>
              <a:rPr kumimoji="1" lang="en-US" altLang="ja-JP" dirty="0"/>
              <a:t>    N[i+1,j] &lt;- N[</a:t>
            </a:r>
            <a:r>
              <a:rPr kumimoji="1" lang="en-US" altLang="ja-JP" dirty="0" err="1"/>
              <a:t>i,j</a:t>
            </a:r>
            <a:r>
              <a:rPr kumimoji="1" lang="en-US" altLang="ja-JP" dirty="0"/>
              <a:t>] + N[</a:t>
            </a:r>
            <a:r>
              <a:rPr kumimoji="1" lang="en-US" altLang="ja-JP" dirty="0" err="1"/>
              <a:t>i,j</a:t>
            </a:r>
            <a:r>
              <a:rPr kumimoji="1" lang="en-US" altLang="ja-JP" dirty="0"/>
              <a:t>] * </a:t>
            </a:r>
            <a:r>
              <a:rPr kumimoji="1" lang="en-US" altLang="ja-JP" dirty="0" err="1"/>
              <a:t>r.mean</a:t>
            </a:r>
            <a:r>
              <a:rPr kumimoji="1" lang="en-US" altLang="ja-JP" dirty="0"/>
              <a:t> * (1-N[</a:t>
            </a:r>
            <a:r>
              <a:rPr kumimoji="1" lang="en-US" altLang="ja-JP" dirty="0" err="1"/>
              <a:t>i,j</a:t>
            </a:r>
            <a:r>
              <a:rPr kumimoji="1" lang="en-US" altLang="ja-JP" dirty="0"/>
              <a:t>]/K) - N[</a:t>
            </a:r>
            <a:r>
              <a:rPr kumimoji="1" lang="en-US" altLang="ja-JP" dirty="0" err="1"/>
              <a:t>i,j</a:t>
            </a:r>
            <a:r>
              <a:rPr kumimoji="1" lang="en-US" altLang="ja-JP" dirty="0"/>
              <a:t>] * E[</a:t>
            </a:r>
            <a:r>
              <a:rPr kumimoji="1" lang="en-US" altLang="ja-JP" dirty="0" err="1"/>
              <a:t>i,j</a:t>
            </a:r>
            <a:r>
              <a:rPr kumimoji="1" lang="en-US" altLang="ja-JP" dirty="0"/>
              <a:t>]</a:t>
            </a:r>
          </a:p>
          <a:p>
            <a:pPr marL="0" indent="0">
              <a:buNone/>
            </a:pPr>
            <a:r>
              <a:rPr kumimoji="1" lang="en-US" altLang="ja-JP" dirty="0"/>
              <a:t>  }}</a:t>
            </a:r>
          </a:p>
          <a:p>
            <a:pPr marL="0" indent="0">
              <a:buNone/>
            </a:pPr>
            <a:r>
              <a:rPr kumimoji="1" lang="en-US" altLang="ja-JP" dirty="0" err="1"/>
              <a:t>matplot</a:t>
            </a:r>
            <a:r>
              <a:rPr kumimoji="1" lang="en-US" altLang="ja-JP" dirty="0"/>
              <a:t>(</a:t>
            </a:r>
            <a:r>
              <a:rPr kumimoji="1" lang="en-US" altLang="ja-JP" dirty="0" err="1"/>
              <a:t>N,type</a:t>
            </a:r>
            <a:r>
              <a:rPr kumimoji="1" lang="en-US" altLang="ja-JP" dirty="0"/>
              <a:t>="l",</a:t>
            </a:r>
            <a:r>
              <a:rPr kumimoji="1" lang="en-US" altLang="ja-JP" dirty="0" err="1"/>
              <a:t>xlab</a:t>
            </a:r>
            <a:r>
              <a:rPr kumimoji="1" lang="en-US" altLang="ja-JP" dirty="0"/>
              <a:t>="</a:t>
            </a:r>
            <a:r>
              <a:rPr kumimoji="1" lang="ja-JP" altLang="en-US" dirty="0"/>
              <a:t>年</a:t>
            </a:r>
            <a:r>
              <a:rPr kumimoji="1" lang="en-US" altLang="ja-JP" dirty="0"/>
              <a:t>",</a:t>
            </a:r>
            <a:r>
              <a:rPr kumimoji="1" lang="en-US" altLang="ja-JP" dirty="0" err="1"/>
              <a:t>ylab</a:t>
            </a:r>
            <a:r>
              <a:rPr kumimoji="1" lang="en-US" altLang="ja-JP" dirty="0"/>
              <a:t>="</a:t>
            </a:r>
            <a:r>
              <a:rPr kumimoji="1" lang="ja-JP" altLang="en-US" dirty="0"/>
              <a:t>個体数</a:t>
            </a:r>
            <a:r>
              <a:rPr kumimoji="1" lang="en-US" altLang="ja-JP" dirty="0"/>
              <a:t>", </a:t>
            </a:r>
            <a:r>
              <a:rPr kumimoji="1" lang="en-US" altLang="ja-JP" dirty="0" err="1"/>
              <a:t>ylim</a:t>
            </a:r>
            <a:r>
              <a:rPr kumimoji="1" lang="en-US" altLang="ja-JP" dirty="0"/>
              <a:t>=c(0,100), col=rainbow(3),</a:t>
            </a:r>
            <a:r>
              <a:rPr kumimoji="1" lang="en-US" altLang="ja-JP" dirty="0" err="1"/>
              <a:t>lty</a:t>
            </a:r>
            <a:r>
              <a:rPr kumimoji="1" lang="en-US" altLang="ja-JP" dirty="0"/>
              <a:t>=1, </a:t>
            </a:r>
            <a:r>
              <a:rPr kumimoji="1" lang="en-US" altLang="ja-JP" dirty="0" err="1"/>
              <a:t>lwd</a:t>
            </a:r>
            <a:r>
              <a:rPr kumimoji="1" lang="en-US" altLang="ja-JP" dirty="0"/>
              <a:t>=2)</a:t>
            </a:r>
          </a:p>
          <a:p>
            <a:pPr marL="0" indent="0">
              <a:buNone/>
            </a:pPr>
            <a:r>
              <a:rPr kumimoji="1" lang="en-US" altLang="ja-JP" dirty="0" err="1"/>
              <a:t>matpoints</a:t>
            </a:r>
            <a:r>
              <a:rPr kumimoji="1" lang="en-US" altLang="ja-JP" dirty="0"/>
              <a:t>(C, type="l", col=rainbow(3), </a:t>
            </a:r>
            <a:r>
              <a:rPr kumimoji="1" lang="en-US" altLang="ja-JP" dirty="0" err="1"/>
              <a:t>lty</a:t>
            </a:r>
            <a:r>
              <a:rPr kumimoji="1" lang="en-US" altLang="ja-JP" dirty="0"/>
              <a:t>=2, </a:t>
            </a:r>
            <a:r>
              <a:rPr kumimoji="1" lang="en-US" altLang="ja-JP" dirty="0" err="1"/>
              <a:t>lwd</a:t>
            </a:r>
            <a:r>
              <a:rPr kumimoji="1" lang="en-US" altLang="ja-JP" dirty="0"/>
              <a:t>=2)</a:t>
            </a:r>
          </a:p>
          <a:p>
            <a:pPr marL="0" indent="0">
              <a:buNone/>
            </a:pPr>
            <a:r>
              <a:rPr kumimoji="1" lang="en-US" altLang="ja-JP" dirty="0"/>
              <a:t>legend("</a:t>
            </a:r>
            <a:r>
              <a:rPr kumimoji="1" lang="en-US" altLang="ja-JP" dirty="0" err="1"/>
              <a:t>bottomright</a:t>
            </a:r>
            <a:r>
              <a:rPr kumimoji="1" lang="en-US" altLang="ja-JP" dirty="0"/>
              <a:t>", legend=c("</a:t>
            </a:r>
            <a:r>
              <a:rPr kumimoji="1" lang="ja-JP" altLang="en-US" dirty="0"/>
              <a:t>個体数</a:t>
            </a:r>
            <a:r>
              <a:rPr kumimoji="1" lang="en-US" altLang="ja-JP" dirty="0"/>
              <a:t>","</a:t>
            </a:r>
            <a:r>
              <a:rPr kumimoji="1" lang="ja-JP" altLang="en-US" dirty="0"/>
              <a:t>漁獲量</a:t>
            </a:r>
            <a:r>
              <a:rPr kumimoji="1" lang="en-US" altLang="ja-JP" dirty="0"/>
              <a:t>"),</a:t>
            </a:r>
            <a:r>
              <a:rPr kumimoji="1" lang="en-US" altLang="ja-JP" dirty="0" err="1"/>
              <a:t>lty</a:t>
            </a:r>
            <a:r>
              <a:rPr kumimoji="1" lang="en-US" altLang="ja-JP" dirty="0"/>
              <a:t>=1:2, col=1)</a:t>
            </a:r>
          </a:p>
          <a:p>
            <a:pPr marL="0" indent="0">
              <a:buNone/>
            </a:pPr>
            <a:r>
              <a:rPr kumimoji="1" lang="en-US" altLang="ja-JP" dirty="0"/>
              <a:t>legend("</a:t>
            </a:r>
            <a:r>
              <a:rPr kumimoji="1" lang="en-US" altLang="ja-JP" dirty="0" err="1"/>
              <a:t>bottomleft</a:t>
            </a:r>
            <a:r>
              <a:rPr kumimoji="1" lang="en-US" altLang="ja-JP" dirty="0"/>
              <a:t>", legend=c(5,3,7),col=rainbow(3), </a:t>
            </a:r>
            <a:r>
              <a:rPr kumimoji="1" lang="en-US" altLang="ja-JP" dirty="0" err="1"/>
              <a:t>lty</a:t>
            </a:r>
            <a:r>
              <a:rPr kumimoji="1" lang="en-US" altLang="ja-JP" dirty="0"/>
              <a:t>=1, title="</a:t>
            </a:r>
            <a:r>
              <a:rPr kumimoji="1" lang="ja-JP" altLang="en-US" dirty="0"/>
              <a:t>毎年の漁獲量</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8</a:t>
            </a:fld>
            <a:endParaRPr kumimoji="1" lang="ja-JP" altLang="en-US"/>
          </a:p>
        </p:txBody>
      </p:sp>
    </p:spTree>
    <p:extLst>
      <p:ext uri="{BB962C8B-B14F-4D97-AF65-F5344CB8AC3E}">
        <p14:creationId xmlns:p14="http://schemas.microsoft.com/office/powerpoint/2010/main" val="2520789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知っている人にとっては何をいまさら、という話なんですが、</a:t>
            </a:r>
            <a:r>
              <a:rPr kumimoji="1" lang="en-US" altLang="ja-JP" dirty="0"/>
              <a:t>MSY</a:t>
            </a:r>
            <a:r>
              <a:rPr kumimoji="1" lang="ja-JP" altLang="en-US" dirty="0"/>
              <a:t>の推定するときにもちょくちょく平衡状態という単語は出てくるので、かつて使われた誤った平衡状態の仮定、というのと、今後も</a:t>
            </a:r>
            <a:r>
              <a:rPr kumimoji="1" lang="en-US" altLang="ja-JP" dirty="0"/>
              <a:t>MSY</a:t>
            </a:r>
            <a:r>
              <a:rPr kumimoji="1" lang="ja-JP" altLang="en-US" dirty="0"/>
              <a:t>の推定に用いられるときの平衡状態の仮定というを区別して考える必要があるので、ここで詳しく説明させていただきました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13</a:t>
            </a:fld>
            <a:endParaRPr kumimoji="1" lang="ja-JP" altLang="en-US"/>
          </a:p>
        </p:txBody>
      </p:sp>
    </p:spTree>
    <p:extLst>
      <p:ext uri="{BB962C8B-B14F-4D97-AF65-F5344CB8AC3E}">
        <p14:creationId xmlns:p14="http://schemas.microsoft.com/office/powerpoint/2010/main" val="425940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15</a:t>
            </a:fld>
            <a:endParaRPr kumimoji="1" lang="ja-JP" altLang="en-US"/>
          </a:p>
        </p:txBody>
      </p:sp>
    </p:spTree>
    <p:extLst>
      <p:ext uri="{BB962C8B-B14F-4D97-AF65-F5344CB8AC3E}">
        <p14:creationId xmlns:p14="http://schemas.microsoft.com/office/powerpoint/2010/main" val="422840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7F15E-A595-4D57-B0E0-FF3062C364B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FA4403-BD1E-4948-BC1F-FBF2841D83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133D03-FC79-4961-9B9F-D489CEDDE612}"/>
              </a:ext>
            </a:extLst>
          </p:cNvPr>
          <p:cNvSpPr>
            <a:spLocks noGrp="1"/>
          </p:cNvSpPr>
          <p:nvPr>
            <p:ph type="dt" sz="half" idx="10"/>
          </p:nvPr>
        </p:nvSpPr>
        <p:spPr/>
        <p:txBody>
          <a:bodyPr/>
          <a:lstStyle/>
          <a:p>
            <a:fld id="{31A93BFA-F756-43BD-A2CC-5306811BEE5C}"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B24E3F7A-DD4B-46E0-A90C-744E11DBFD6B}"/>
              </a:ext>
            </a:extLst>
          </p:cNvPr>
          <p:cNvSpPr>
            <a:spLocks noGrp="1"/>
          </p:cNvSpPr>
          <p:nvPr>
            <p:ph type="ftr" sz="quarter" idx="11"/>
          </p:nvPr>
        </p:nvSpPr>
        <p:spPr/>
        <p:txBody>
          <a:bodyPr/>
          <a:lstStyle/>
          <a:p>
            <a:r>
              <a:rPr kumimoji="1" lang="en-US" altLang="ja-JP"/>
              <a:t>Base-03(2020)</a:t>
            </a:r>
            <a:endParaRPr kumimoji="1" lang="ja-JP" altLang="en-US"/>
          </a:p>
        </p:txBody>
      </p:sp>
      <p:sp>
        <p:nvSpPr>
          <p:cNvPr id="6" name="スライド番号プレースホルダー 5">
            <a:extLst>
              <a:ext uri="{FF2B5EF4-FFF2-40B4-BE49-F238E27FC236}">
                <a16:creationId xmlns:a16="http://schemas.microsoft.com/office/drawing/2014/main" id="{437E1F38-F48D-4210-9DA3-2CD59A09A25C}"/>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199586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953B7-DB00-4A37-AF3E-1E5CF61914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378C62-B638-4D2E-8245-82A3E0F9A9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75EB4-7BAF-4B14-94C1-E7A40B93881F}"/>
              </a:ext>
            </a:extLst>
          </p:cNvPr>
          <p:cNvSpPr>
            <a:spLocks noGrp="1"/>
          </p:cNvSpPr>
          <p:nvPr>
            <p:ph type="dt" sz="half" idx="10"/>
          </p:nvPr>
        </p:nvSpPr>
        <p:spPr/>
        <p:txBody>
          <a:bodyPr/>
          <a:lstStyle/>
          <a:p>
            <a:fld id="{6A18EE5C-7FB6-4B26-94F6-1BF977D2C368}"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B5C8F9AA-B4A1-4006-9C8F-EB1CE9BBE7DC}"/>
              </a:ext>
            </a:extLst>
          </p:cNvPr>
          <p:cNvSpPr>
            <a:spLocks noGrp="1"/>
          </p:cNvSpPr>
          <p:nvPr>
            <p:ph type="ftr" sz="quarter" idx="11"/>
          </p:nvPr>
        </p:nvSpPr>
        <p:spPr/>
        <p:txBody>
          <a:bodyPr/>
          <a:lstStyle/>
          <a:p>
            <a:r>
              <a:rPr kumimoji="1" lang="en-US" altLang="ja-JP"/>
              <a:t>Base-03(2020)</a:t>
            </a:r>
            <a:endParaRPr kumimoji="1" lang="ja-JP" altLang="en-US"/>
          </a:p>
        </p:txBody>
      </p:sp>
      <p:sp>
        <p:nvSpPr>
          <p:cNvPr id="6" name="スライド番号プレースホルダー 5">
            <a:extLst>
              <a:ext uri="{FF2B5EF4-FFF2-40B4-BE49-F238E27FC236}">
                <a16:creationId xmlns:a16="http://schemas.microsoft.com/office/drawing/2014/main" id="{23FAABC7-1EBD-4250-A31A-68C1C8427A74}"/>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77391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CA4D04E-7C37-48C5-8BE1-A7B01F4D47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363805-9296-4A46-8F10-61D50038B6E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34A921-3C1C-431D-9399-75552F2B6058}"/>
              </a:ext>
            </a:extLst>
          </p:cNvPr>
          <p:cNvSpPr>
            <a:spLocks noGrp="1"/>
          </p:cNvSpPr>
          <p:nvPr>
            <p:ph type="dt" sz="half" idx="10"/>
          </p:nvPr>
        </p:nvSpPr>
        <p:spPr/>
        <p:txBody>
          <a:bodyPr/>
          <a:lstStyle/>
          <a:p>
            <a:fld id="{73E50811-177B-49E3-A1AE-DF8847084097}"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7852CFE0-9F94-4C88-AA9C-688CA25A9544}"/>
              </a:ext>
            </a:extLst>
          </p:cNvPr>
          <p:cNvSpPr>
            <a:spLocks noGrp="1"/>
          </p:cNvSpPr>
          <p:nvPr>
            <p:ph type="ftr" sz="quarter" idx="11"/>
          </p:nvPr>
        </p:nvSpPr>
        <p:spPr/>
        <p:txBody>
          <a:bodyPr/>
          <a:lstStyle/>
          <a:p>
            <a:r>
              <a:rPr kumimoji="1" lang="en-US" altLang="ja-JP"/>
              <a:t>Base-03(2020)</a:t>
            </a:r>
            <a:endParaRPr kumimoji="1" lang="ja-JP" altLang="en-US"/>
          </a:p>
        </p:txBody>
      </p:sp>
      <p:sp>
        <p:nvSpPr>
          <p:cNvPr id="6" name="スライド番号プレースホルダー 5">
            <a:extLst>
              <a:ext uri="{FF2B5EF4-FFF2-40B4-BE49-F238E27FC236}">
                <a16:creationId xmlns:a16="http://schemas.microsoft.com/office/drawing/2014/main" id="{D8896D9A-1085-449D-858D-4467A1907AC4}"/>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200007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A827D0-4554-4EF9-9CAE-D59E4B364E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8D3EBCF-91AF-4FA0-AC8C-A90B95F8B7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6DCD08-EB94-4F06-A779-CF3BC8117FB5}"/>
              </a:ext>
            </a:extLst>
          </p:cNvPr>
          <p:cNvSpPr>
            <a:spLocks noGrp="1"/>
          </p:cNvSpPr>
          <p:nvPr>
            <p:ph type="dt" sz="half" idx="10"/>
          </p:nvPr>
        </p:nvSpPr>
        <p:spPr/>
        <p:txBody>
          <a:bodyPr/>
          <a:lstStyle/>
          <a:p>
            <a:fld id="{B55EAB16-3FB9-4CB2-A14E-FAE2F885112A}"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D37192AE-893C-4B62-AF82-D1808D75FD28}"/>
              </a:ext>
            </a:extLst>
          </p:cNvPr>
          <p:cNvSpPr>
            <a:spLocks noGrp="1"/>
          </p:cNvSpPr>
          <p:nvPr>
            <p:ph type="ftr" sz="quarter" idx="11"/>
          </p:nvPr>
        </p:nvSpPr>
        <p:spPr/>
        <p:txBody>
          <a:bodyPr/>
          <a:lstStyle/>
          <a:p>
            <a:r>
              <a:rPr lang="en-US" altLang="ja-JP"/>
              <a:t>Base-03(2020)</a:t>
            </a:r>
            <a:endParaRPr lang="ja-JP" altLang="en-US" sz="3200" dirty="0"/>
          </a:p>
        </p:txBody>
      </p:sp>
      <p:sp>
        <p:nvSpPr>
          <p:cNvPr id="6" name="スライド番号プレースホルダー 5">
            <a:extLst>
              <a:ext uri="{FF2B5EF4-FFF2-40B4-BE49-F238E27FC236}">
                <a16:creationId xmlns:a16="http://schemas.microsoft.com/office/drawing/2014/main" id="{83B92B79-FED1-47A3-844E-F89300694ABB}"/>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350939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3D3A7-FAEA-4ABE-A795-9B111ECDCB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BD3EDB-D775-466C-A20B-F00552814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E476B64-6830-4792-AC15-486553B60B3E}"/>
              </a:ext>
            </a:extLst>
          </p:cNvPr>
          <p:cNvSpPr>
            <a:spLocks noGrp="1"/>
          </p:cNvSpPr>
          <p:nvPr>
            <p:ph type="dt" sz="half" idx="10"/>
          </p:nvPr>
        </p:nvSpPr>
        <p:spPr/>
        <p:txBody>
          <a:bodyPr/>
          <a:lstStyle/>
          <a:p>
            <a:fld id="{FDF8273C-1EC4-442D-B35D-6B16AB5EF8BB}"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5475AAC6-2E51-46FB-9861-C4018A9951E3}"/>
              </a:ext>
            </a:extLst>
          </p:cNvPr>
          <p:cNvSpPr>
            <a:spLocks noGrp="1"/>
          </p:cNvSpPr>
          <p:nvPr>
            <p:ph type="ftr" sz="quarter" idx="11"/>
          </p:nvPr>
        </p:nvSpPr>
        <p:spPr/>
        <p:txBody>
          <a:bodyPr/>
          <a:lstStyle/>
          <a:p>
            <a:r>
              <a:rPr kumimoji="1" lang="en-US" altLang="ja-JP"/>
              <a:t>Base-03(2020)</a:t>
            </a:r>
            <a:endParaRPr kumimoji="1" lang="ja-JP" altLang="en-US"/>
          </a:p>
        </p:txBody>
      </p:sp>
      <p:sp>
        <p:nvSpPr>
          <p:cNvPr id="6" name="スライド番号プレースホルダー 5">
            <a:extLst>
              <a:ext uri="{FF2B5EF4-FFF2-40B4-BE49-F238E27FC236}">
                <a16:creationId xmlns:a16="http://schemas.microsoft.com/office/drawing/2014/main" id="{20A9ECC0-D559-42BC-85EB-AA665B2E2F34}"/>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378427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D7031C-7DA2-4810-BFF3-89373181ADA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45101D-1F51-4830-A3EF-8F0E5FA83F9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B23A52-1BE0-4D76-A650-7BC814BD11C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B46AA4-8516-493B-BD7A-B1DBE88E0C2A}"/>
              </a:ext>
            </a:extLst>
          </p:cNvPr>
          <p:cNvSpPr>
            <a:spLocks noGrp="1"/>
          </p:cNvSpPr>
          <p:nvPr>
            <p:ph type="dt" sz="half" idx="10"/>
          </p:nvPr>
        </p:nvSpPr>
        <p:spPr/>
        <p:txBody>
          <a:bodyPr/>
          <a:lstStyle/>
          <a:p>
            <a:fld id="{05875654-F59F-442B-AA84-74ADF92AFAB8}" type="datetime1">
              <a:rPr kumimoji="1" lang="ja-JP" altLang="en-US" smtClean="0"/>
              <a:t>2021/1/3</a:t>
            </a:fld>
            <a:endParaRPr kumimoji="1" lang="ja-JP" altLang="en-US"/>
          </a:p>
        </p:txBody>
      </p:sp>
      <p:sp>
        <p:nvSpPr>
          <p:cNvPr id="6" name="フッター プレースホルダー 5">
            <a:extLst>
              <a:ext uri="{FF2B5EF4-FFF2-40B4-BE49-F238E27FC236}">
                <a16:creationId xmlns:a16="http://schemas.microsoft.com/office/drawing/2014/main" id="{10FB9C8B-FD33-4DA9-AA14-FD96E8C942B4}"/>
              </a:ext>
            </a:extLst>
          </p:cNvPr>
          <p:cNvSpPr>
            <a:spLocks noGrp="1"/>
          </p:cNvSpPr>
          <p:nvPr>
            <p:ph type="ftr" sz="quarter" idx="11"/>
          </p:nvPr>
        </p:nvSpPr>
        <p:spPr/>
        <p:txBody>
          <a:bodyPr/>
          <a:lstStyle/>
          <a:p>
            <a:r>
              <a:rPr kumimoji="1" lang="en-US" altLang="ja-JP"/>
              <a:t>Base-03(2020)</a:t>
            </a:r>
            <a:endParaRPr kumimoji="1" lang="ja-JP" altLang="en-US"/>
          </a:p>
        </p:txBody>
      </p:sp>
      <p:sp>
        <p:nvSpPr>
          <p:cNvPr id="7" name="スライド番号プレースホルダー 6">
            <a:extLst>
              <a:ext uri="{FF2B5EF4-FFF2-40B4-BE49-F238E27FC236}">
                <a16:creationId xmlns:a16="http://schemas.microsoft.com/office/drawing/2014/main" id="{65B5F351-036A-4A51-B5DC-0A37A56655C5}"/>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55149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ABE781-529D-42C2-90EE-3548CCA7B9F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D59D49-BC82-4F9B-A1B7-B23F3360F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93356B9-DC5F-4C7F-8977-E326B0E5702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34AA61-0D59-418C-A327-36A405ADFC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FC1BAA6-ED55-4863-9326-9CCF5590109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9BBAEA5-150F-43D1-89B6-4C992B457857}"/>
              </a:ext>
            </a:extLst>
          </p:cNvPr>
          <p:cNvSpPr>
            <a:spLocks noGrp="1"/>
          </p:cNvSpPr>
          <p:nvPr>
            <p:ph type="dt" sz="half" idx="10"/>
          </p:nvPr>
        </p:nvSpPr>
        <p:spPr/>
        <p:txBody>
          <a:bodyPr/>
          <a:lstStyle/>
          <a:p>
            <a:fld id="{CDE0E46F-1A26-4660-AC51-57E179C7F9EF}" type="datetime1">
              <a:rPr kumimoji="1" lang="ja-JP" altLang="en-US" smtClean="0"/>
              <a:t>2021/1/3</a:t>
            </a:fld>
            <a:endParaRPr kumimoji="1" lang="ja-JP" altLang="en-US"/>
          </a:p>
        </p:txBody>
      </p:sp>
      <p:sp>
        <p:nvSpPr>
          <p:cNvPr id="8" name="フッター プレースホルダー 7">
            <a:extLst>
              <a:ext uri="{FF2B5EF4-FFF2-40B4-BE49-F238E27FC236}">
                <a16:creationId xmlns:a16="http://schemas.microsoft.com/office/drawing/2014/main" id="{77C52D8F-B99F-46DE-BD2E-8F77A51B28B4}"/>
              </a:ext>
            </a:extLst>
          </p:cNvPr>
          <p:cNvSpPr>
            <a:spLocks noGrp="1"/>
          </p:cNvSpPr>
          <p:nvPr>
            <p:ph type="ftr" sz="quarter" idx="11"/>
          </p:nvPr>
        </p:nvSpPr>
        <p:spPr/>
        <p:txBody>
          <a:bodyPr/>
          <a:lstStyle/>
          <a:p>
            <a:r>
              <a:rPr kumimoji="1" lang="en-US" altLang="ja-JP"/>
              <a:t>Base-03(2020)</a:t>
            </a:r>
            <a:endParaRPr kumimoji="1" lang="ja-JP" altLang="en-US"/>
          </a:p>
        </p:txBody>
      </p:sp>
      <p:sp>
        <p:nvSpPr>
          <p:cNvPr id="9" name="スライド番号プレースホルダー 8">
            <a:extLst>
              <a:ext uri="{FF2B5EF4-FFF2-40B4-BE49-F238E27FC236}">
                <a16:creationId xmlns:a16="http://schemas.microsoft.com/office/drawing/2014/main" id="{FBEC0AEB-AC5F-4997-BDDD-3E864EF6DBF7}"/>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54008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0F046-19C8-42DF-B1E2-C0B0CE0D00C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3DF42A4-0570-4426-B6EF-2950149ACCEE}"/>
              </a:ext>
            </a:extLst>
          </p:cNvPr>
          <p:cNvSpPr>
            <a:spLocks noGrp="1"/>
          </p:cNvSpPr>
          <p:nvPr>
            <p:ph type="dt" sz="half" idx="10"/>
          </p:nvPr>
        </p:nvSpPr>
        <p:spPr/>
        <p:txBody>
          <a:bodyPr/>
          <a:lstStyle/>
          <a:p>
            <a:fld id="{AE49A174-9053-4524-BEBA-D3D4DC0F621D}" type="datetime1">
              <a:rPr kumimoji="1" lang="ja-JP" altLang="en-US" smtClean="0"/>
              <a:t>2021/1/3</a:t>
            </a:fld>
            <a:endParaRPr kumimoji="1" lang="ja-JP" altLang="en-US"/>
          </a:p>
        </p:txBody>
      </p:sp>
      <p:sp>
        <p:nvSpPr>
          <p:cNvPr id="4" name="フッター プレースホルダー 3">
            <a:extLst>
              <a:ext uri="{FF2B5EF4-FFF2-40B4-BE49-F238E27FC236}">
                <a16:creationId xmlns:a16="http://schemas.microsoft.com/office/drawing/2014/main" id="{12F39B50-BE11-41FA-8091-DF2F9D839EA0}"/>
              </a:ext>
            </a:extLst>
          </p:cNvPr>
          <p:cNvSpPr>
            <a:spLocks noGrp="1"/>
          </p:cNvSpPr>
          <p:nvPr>
            <p:ph type="ftr" sz="quarter" idx="11"/>
          </p:nvPr>
        </p:nvSpPr>
        <p:spPr/>
        <p:txBody>
          <a:bodyPr/>
          <a:lstStyle/>
          <a:p>
            <a:r>
              <a:rPr kumimoji="1" lang="en-US" altLang="ja-JP"/>
              <a:t>Base-03(2020)</a:t>
            </a:r>
            <a:endParaRPr kumimoji="1" lang="ja-JP" altLang="en-US"/>
          </a:p>
        </p:txBody>
      </p:sp>
      <p:sp>
        <p:nvSpPr>
          <p:cNvPr id="5" name="スライド番号プレースホルダー 4">
            <a:extLst>
              <a:ext uri="{FF2B5EF4-FFF2-40B4-BE49-F238E27FC236}">
                <a16:creationId xmlns:a16="http://schemas.microsoft.com/office/drawing/2014/main" id="{7E6D2339-5175-4DCB-81EB-6AD4750687C1}"/>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147086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2EC83F2-F1D3-4883-9CC2-8D16F928C1E8}"/>
              </a:ext>
            </a:extLst>
          </p:cNvPr>
          <p:cNvSpPr>
            <a:spLocks noGrp="1"/>
          </p:cNvSpPr>
          <p:nvPr>
            <p:ph type="dt" sz="half" idx="10"/>
          </p:nvPr>
        </p:nvSpPr>
        <p:spPr/>
        <p:txBody>
          <a:bodyPr/>
          <a:lstStyle/>
          <a:p>
            <a:fld id="{88CD5F69-F5E2-4E15-9804-B3A14A531EA4}" type="datetime1">
              <a:rPr kumimoji="1" lang="ja-JP" altLang="en-US" smtClean="0"/>
              <a:t>2021/1/3</a:t>
            </a:fld>
            <a:endParaRPr kumimoji="1" lang="ja-JP" altLang="en-US"/>
          </a:p>
        </p:txBody>
      </p:sp>
      <p:sp>
        <p:nvSpPr>
          <p:cNvPr id="3" name="フッター プレースホルダー 2">
            <a:extLst>
              <a:ext uri="{FF2B5EF4-FFF2-40B4-BE49-F238E27FC236}">
                <a16:creationId xmlns:a16="http://schemas.microsoft.com/office/drawing/2014/main" id="{97291956-985E-4EFC-AD48-1BD26FC0460D}"/>
              </a:ext>
            </a:extLst>
          </p:cNvPr>
          <p:cNvSpPr>
            <a:spLocks noGrp="1"/>
          </p:cNvSpPr>
          <p:nvPr>
            <p:ph type="ftr" sz="quarter" idx="11"/>
          </p:nvPr>
        </p:nvSpPr>
        <p:spPr/>
        <p:txBody>
          <a:bodyPr/>
          <a:lstStyle/>
          <a:p>
            <a:r>
              <a:rPr kumimoji="1" lang="en-US" altLang="ja-JP"/>
              <a:t>Base-03(2020)</a:t>
            </a:r>
            <a:endParaRPr kumimoji="1" lang="ja-JP" altLang="en-US"/>
          </a:p>
        </p:txBody>
      </p:sp>
      <p:sp>
        <p:nvSpPr>
          <p:cNvPr id="4" name="スライド番号プレースホルダー 3">
            <a:extLst>
              <a:ext uri="{FF2B5EF4-FFF2-40B4-BE49-F238E27FC236}">
                <a16:creationId xmlns:a16="http://schemas.microsoft.com/office/drawing/2014/main" id="{F0813F4E-41D3-46B1-8C94-A700EED77DD8}"/>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423863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C1C244-8C0D-4173-852B-B1D7244723B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AF2421-60CB-4CE0-9A2A-6E7BC59BC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BD0608C-DBED-4182-8305-760DEAFE2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32E2A8-5ACC-4C3A-84F3-BE0CFBC61C20}"/>
              </a:ext>
            </a:extLst>
          </p:cNvPr>
          <p:cNvSpPr>
            <a:spLocks noGrp="1"/>
          </p:cNvSpPr>
          <p:nvPr>
            <p:ph type="dt" sz="half" idx="10"/>
          </p:nvPr>
        </p:nvSpPr>
        <p:spPr/>
        <p:txBody>
          <a:bodyPr/>
          <a:lstStyle/>
          <a:p>
            <a:fld id="{C21B4DF4-FF80-4631-8DB3-64BE03D57521}" type="datetime1">
              <a:rPr kumimoji="1" lang="ja-JP" altLang="en-US" smtClean="0"/>
              <a:t>2021/1/3</a:t>
            </a:fld>
            <a:endParaRPr kumimoji="1" lang="ja-JP" altLang="en-US"/>
          </a:p>
        </p:txBody>
      </p:sp>
      <p:sp>
        <p:nvSpPr>
          <p:cNvPr id="6" name="フッター プレースホルダー 5">
            <a:extLst>
              <a:ext uri="{FF2B5EF4-FFF2-40B4-BE49-F238E27FC236}">
                <a16:creationId xmlns:a16="http://schemas.microsoft.com/office/drawing/2014/main" id="{33A95746-AF39-4D31-8F6D-BE2FFB63A238}"/>
              </a:ext>
            </a:extLst>
          </p:cNvPr>
          <p:cNvSpPr>
            <a:spLocks noGrp="1"/>
          </p:cNvSpPr>
          <p:nvPr>
            <p:ph type="ftr" sz="quarter" idx="11"/>
          </p:nvPr>
        </p:nvSpPr>
        <p:spPr/>
        <p:txBody>
          <a:bodyPr/>
          <a:lstStyle/>
          <a:p>
            <a:r>
              <a:rPr kumimoji="1" lang="en-US" altLang="ja-JP"/>
              <a:t>Base-03(2020)</a:t>
            </a:r>
            <a:endParaRPr kumimoji="1" lang="ja-JP" altLang="en-US"/>
          </a:p>
        </p:txBody>
      </p:sp>
      <p:sp>
        <p:nvSpPr>
          <p:cNvPr id="7" name="スライド番号プレースホルダー 6">
            <a:extLst>
              <a:ext uri="{FF2B5EF4-FFF2-40B4-BE49-F238E27FC236}">
                <a16:creationId xmlns:a16="http://schemas.microsoft.com/office/drawing/2014/main" id="{90F72C5A-683F-4425-9CC2-8853F4639EF5}"/>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198439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7A2A7-F975-434B-A73E-480A53B5D9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5F9847B-F29A-4D01-B2FF-A6F92A418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1C46508-1ED0-4B58-82F5-5C2BD84A6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F0E1B4-4E86-4A62-8780-7BB6AB7C959D}"/>
              </a:ext>
            </a:extLst>
          </p:cNvPr>
          <p:cNvSpPr>
            <a:spLocks noGrp="1"/>
          </p:cNvSpPr>
          <p:nvPr>
            <p:ph type="dt" sz="half" idx="10"/>
          </p:nvPr>
        </p:nvSpPr>
        <p:spPr/>
        <p:txBody>
          <a:bodyPr/>
          <a:lstStyle/>
          <a:p>
            <a:fld id="{1A5C613B-62E1-4274-A5D3-8A6477EC5EED}" type="datetime1">
              <a:rPr kumimoji="1" lang="ja-JP" altLang="en-US" smtClean="0"/>
              <a:t>2021/1/3</a:t>
            </a:fld>
            <a:endParaRPr kumimoji="1" lang="ja-JP" altLang="en-US"/>
          </a:p>
        </p:txBody>
      </p:sp>
      <p:sp>
        <p:nvSpPr>
          <p:cNvPr id="6" name="フッター プレースホルダー 5">
            <a:extLst>
              <a:ext uri="{FF2B5EF4-FFF2-40B4-BE49-F238E27FC236}">
                <a16:creationId xmlns:a16="http://schemas.microsoft.com/office/drawing/2014/main" id="{7A5BA6BA-D721-4A55-9FF8-49A211B81C37}"/>
              </a:ext>
            </a:extLst>
          </p:cNvPr>
          <p:cNvSpPr>
            <a:spLocks noGrp="1"/>
          </p:cNvSpPr>
          <p:nvPr>
            <p:ph type="ftr" sz="quarter" idx="11"/>
          </p:nvPr>
        </p:nvSpPr>
        <p:spPr/>
        <p:txBody>
          <a:bodyPr/>
          <a:lstStyle/>
          <a:p>
            <a:r>
              <a:rPr kumimoji="1" lang="en-US" altLang="ja-JP"/>
              <a:t>Base-03(2020)</a:t>
            </a:r>
            <a:endParaRPr kumimoji="1" lang="ja-JP" altLang="en-US"/>
          </a:p>
        </p:txBody>
      </p:sp>
      <p:sp>
        <p:nvSpPr>
          <p:cNvPr id="7" name="スライド番号プレースホルダー 6">
            <a:extLst>
              <a:ext uri="{FF2B5EF4-FFF2-40B4-BE49-F238E27FC236}">
                <a16:creationId xmlns:a16="http://schemas.microsoft.com/office/drawing/2014/main" id="{028638A8-8529-4151-9868-B6B260EFFE4C}"/>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21857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DDF517B5-0664-4667-A370-B4A8341C050B}"/>
              </a:ext>
            </a:extLst>
          </p:cNvPr>
          <p:cNvSpPr/>
          <p:nvPr userDrawn="1"/>
        </p:nvSpPr>
        <p:spPr>
          <a:xfrm>
            <a:off x="0" y="561432"/>
            <a:ext cx="12192000" cy="5794918"/>
          </a:xfrm>
          <a:prstGeom prst="rect">
            <a:avLst/>
          </a:prstGeom>
          <a:solidFill>
            <a:srgbClr val="DFF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6E22F7DC-D8E1-4ABF-85B9-3F279709516C}"/>
              </a:ext>
            </a:extLst>
          </p:cNvPr>
          <p:cNvSpPr>
            <a:spLocks noGrp="1"/>
          </p:cNvSpPr>
          <p:nvPr>
            <p:ph type="title"/>
          </p:nvPr>
        </p:nvSpPr>
        <p:spPr>
          <a:xfrm>
            <a:off x="453292" y="365126"/>
            <a:ext cx="11402646" cy="95885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FA06F3B-A902-4566-BD5C-A1E6B9A56311}"/>
              </a:ext>
            </a:extLst>
          </p:cNvPr>
          <p:cNvSpPr>
            <a:spLocks noGrp="1"/>
          </p:cNvSpPr>
          <p:nvPr>
            <p:ph type="body" idx="1"/>
          </p:nvPr>
        </p:nvSpPr>
        <p:spPr>
          <a:xfrm>
            <a:off x="453292" y="1520282"/>
            <a:ext cx="11402646" cy="4656681"/>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5FEC1D9-7E90-4E5D-83B9-720E6A2183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C5E98-CF93-4D15-9767-48ADF0060374}"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0000ABFA-FCEE-4AB6-9EC1-F186054C8247}"/>
              </a:ext>
            </a:extLst>
          </p:cNvPr>
          <p:cNvSpPr>
            <a:spLocks noGrp="1"/>
          </p:cNvSpPr>
          <p:nvPr>
            <p:ph type="ftr" sz="quarter" idx="3"/>
          </p:nvPr>
        </p:nvSpPr>
        <p:spPr>
          <a:xfrm>
            <a:off x="4038600" y="6356350"/>
            <a:ext cx="4114800" cy="501650"/>
          </a:xfrm>
          <a:prstGeom prst="rect">
            <a:avLst/>
          </a:prstGeom>
        </p:spPr>
        <p:txBody>
          <a:bodyPr vert="horz" lIns="91440" tIns="45720" rIns="91440" bIns="45720" rtlCol="0" anchor="ctr"/>
          <a:lstStyle>
            <a:lvl1pPr algn="ctr">
              <a:defRPr sz="2400">
                <a:solidFill>
                  <a:schemeClr val="tx1">
                    <a:tint val="75000"/>
                  </a:schemeClr>
                </a:solidFill>
              </a:defRPr>
            </a:lvl1pPr>
          </a:lstStyle>
          <a:p>
            <a:r>
              <a:rPr lang="en-US" altLang="ja-JP"/>
              <a:t>Base-03(2020)</a:t>
            </a:r>
            <a:endParaRPr lang="ja-JP" altLang="en-US" sz="2400" dirty="0"/>
          </a:p>
        </p:txBody>
      </p:sp>
      <p:sp>
        <p:nvSpPr>
          <p:cNvPr id="6" name="スライド番号プレースホルダー 5">
            <a:extLst>
              <a:ext uri="{FF2B5EF4-FFF2-40B4-BE49-F238E27FC236}">
                <a16:creationId xmlns:a16="http://schemas.microsoft.com/office/drawing/2014/main" id="{ED282851-BB5B-4831-85CF-DB52B505DB0A}"/>
              </a:ext>
            </a:extLst>
          </p:cNvPr>
          <p:cNvSpPr>
            <a:spLocks noGrp="1"/>
          </p:cNvSpPr>
          <p:nvPr>
            <p:ph type="sldNum" sz="quarter" idx="4"/>
          </p:nvPr>
        </p:nvSpPr>
        <p:spPr>
          <a:xfrm>
            <a:off x="9267092" y="6370094"/>
            <a:ext cx="27432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1D0A7E50-FF4D-42BF-B0B2-B14F173B5F39}" type="slidenum">
              <a:rPr lang="ja-JP" altLang="en-US" smtClean="0"/>
              <a:pPr/>
              <a:t>‹#›</a:t>
            </a:fld>
            <a:endParaRPr lang="ja-JP" altLang="en-US" sz="3200"/>
          </a:p>
        </p:txBody>
      </p:sp>
    </p:spTree>
    <p:extLst>
      <p:ext uri="{BB962C8B-B14F-4D97-AF65-F5344CB8AC3E}">
        <p14:creationId xmlns:p14="http://schemas.microsoft.com/office/powerpoint/2010/main" val="3769721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b="1" kern="1200">
          <a:solidFill>
            <a:schemeClr val="accent6">
              <a:lumMod val="50000"/>
            </a:schemeClr>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customXml" Target="../ink/ink26.xml"/><Relationship Id="rId7" Type="http://schemas.openxmlformats.org/officeDocument/2006/relationships/image" Target="../media/image18.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7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ustomXml" Target="../ink/ink2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notesSlide" Target="../notesSlides/notesSlide3.xml"/><Relationship Id="rId7" Type="http://schemas.openxmlformats.org/officeDocument/2006/relationships/image" Target="../media/image6.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10.png"/><Relationship Id="rId11" Type="http://schemas.openxmlformats.org/officeDocument/2006/relationships/image" Target="../media/image14.png"/><Relationship Id="rId10" Type="http://schemas.openxmlformats.org/officeDocument/2006/relationships/image" Target="../media/image50.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70.png"/></Relationships>
</file>

<file path=ppt/slides/_rels/slide6.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notesSlide" Target="../notesSlides/notesSlide5.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0.png"/><Relationship Id="rId9"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8" Type="http://schemas.openxmlformats.org/officeDocument/2006/relationships/customXml" Target="../ink/ink4.xml"/><Relationship Id="rId3" Type="http://schemas.openxmlformats.org/officeDocument/2006/relationships/notesSlide" Target="../notesSlides/notesSlide6.xml"/><Relationship Id="rId21" Type="http://schemas.openxmlformats.org/officeDocument/2006/relationships/customXml" Target="../ink/ink6.xml"/><Relationship Id="rId7" Type="http://schemas.openxmlformats.org/officeDocument/2006/relationships/customXml" Target="../ink/ink2.xml"/><Relationship Id="rId17" Type="http://schemas.openxmlformats.org/officeDocument/2006/relationships/image" Target="../media/image17.png"/><Relationship Id="rId2" Type="http://schemas.openxmlformats.org/officeDocument/2006/relationships/slideLayout" Target="../slideLayouts/slideLayout2.xml"/><Relationship Id="rId16" Type="http://schemas.openxmlformats.org/officeDocument/2006/relationships/image" Target="../media/image16.png"/><Relationship Id="rId20" Type="http://schemas.openxmlformats.org/officeDocument/2006/relationships/image" Target="../media/image18.emf"/><Relationship Id="rId1" Type="http://schemas.openxmlformats.org/officeDocument/2006/relationships/tags" Target="../tags/tag7.xml"/><Relationship Id="rId6" Type="http://schemas.openxmlformats.org/officeDocument/2006/relationships/image" Target="../media/image13.png"/><Relationship Id="rId24" Type="http://schemas.openxmlformats.org/officeDocument/2006/relationships/image" Target="../media/image20.emf"/><Relationship Id="rId15" Type="http://schemas.openxmlformats.org/officeDocument/2006/relationships/image" Target="../media/image11.png"/><Relationship Id="rId23" Type="http://schemas.openxmlformats.org/officeDocument/2006/relationships/customXml" Target="../ink/ink7.xml"/><Relationship Id="rId19" Type="http://schemas.openxmlformats.org/officeDocument/2006/relationships/customXml" Target="../ink/ink5.xml"/><Relationship Id="rId9" Type="http://schemas.openxmlformats.org/officeDocument/2006/relationships/customXml" Target="../ink/ink3.xml"/><Relationship Id="rId14" Type="http://schemas.openxmlformats.org/officeDocument/2006/relationships/image" Target="../media/image23.png"/><Relationship Id="rId22" Type="http://schemas.openxmlformats.org/officeDocument/2006/relationships/image" Target="../media/image19.emf"/></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8" Type="http://schemas.openxmlformats.org/officeDocument/2006/relationships/customXml" Target="../ink/ink11.xml"/><Relationship Id="rId3" Type="http://schemas.openxmlformats.org/officeDocument/2006/relationships/notesSlide" Target="../notesSlides/notesSlide7.xml"/><Relationship Id="rId21" Type="http://schemas.openxmlformats.org/officeDocument/2006/relationships/image" Target="../media/image19.emf"/><Relationship Id="rId7" Type="http://schemas.openxmlformats.org/officeDocument/2006/relationships/image" Target="../media/image29.png"/><Relationship Id="rId17" Type="http://schemas.openxmlformats.org/officeDocument/2006/relationships/customXml" Target="../ink/ink10.xml"/><Relationship Id="rId2" Type="http://schemas.openxmlformats.org/officeDocument/2006/relationships/slideLayout" Target="../slideLayouts/slideLayout2.xml"/><Relationship Id="rId16" Type="http://schemas.openxmlformats.org/officeDocument/2006/relationships/image" Target="../media/image22.png"/><Relationship Id="rId20" Type="http://schemas.openxmlformats.org/officeDocument/2006/relationships/customXml" Target="../ink/ink12.xml"/><Relationship Id="rId1" Type="http://schemas.openxmlformats.org/officeDocument/2006/relationships/tags" Target="../tags/tag8.xml"/><Relationship Id="rId11" Type="http://schemas.openxmlformats.org/officeDocument/2006/relationships/customXml" Target="../ink/ink9.xml"/><Relationship Id="rId15" Type="http://schemas.openxmlformats.org/officeDocument/2006/relationships/image" Target="../media/image23.png"/><Relationship Id="rId23" Type="http://schemas.openxmlformats.org/officeDocument/2006/relationships/image" Target="../media/image23.emf"/><Relationship Id="rId10" Type="http://schemas.openxmlformats.org/officeDocument/2006/relationships/image" Target="../media/image20.png"/><Relationship Id="rId19" Type="http://schemas.openxmlformats.org/officeDocument/2006/relationships/image" Target="../media/image18.emf"/><Relationship Id="rId4" Type="http://schemas.openxmlformats.org/officeDocument/2006/relationships/image" Target="../media/image12.png"/><Relationship Id="rId9" Type="http://schemas.openxmlformats.org/officeDocument/2006/relationships/customXml" Target="../ink/ink8.xml"/><Relationship Id="rId22" Type="http://schemas.openxmlformats.org/officeDocument/2006/relationships/customXml" Target="../ink/ink13.xml"/></Relationships>
</file>

<file path=ppt/slides/_rels/slide9.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38.png"/><Relationship Id="rId18" Type="http://schemas.openxmlformats.org/officeDocument/2006/relationships/customXml" Target="../ink/ink20.xml"/><Relationship Id="rId3" Type="http://schemas.openxmlformats.org/officeDocument/2006/relationships/image" Target="../media/image18.png"/><Relationship Id="rId21" Type="http://schemas.openxmlformats.org/officeDocument/2006/relationships/customXml" Target="../ink/ink23.xml"/><Relationship Id="rId7" Type="http://schemas.openxmlformats.org/officeDocument/2006/relationships/image" Target="../media/image35.png"/><Relationship Id="rId12" Type="http://schemas.openxmlformats.org/officeDocument/2006/relationships/customXml" Target="../ink/ink17.xml"/><Relationship Id="rId17" Type="http://schemas.openxmlformats.org/officeDocument/2006/relationships/image" Target="../media/image40.png"/><Relationship Id="rId25" Type="http://schemas.openxmlformats.org/officeDocument/2006/relationships/image" Target="../media/image42.png"/><Relationship Id="rId2" Type="http://schemas.openxmlformats.org/officeDocument/2006/relationships/image" Target="../media/image15.png"/><Relationship Id="rId16" Type="http://schemas.openxmlformats.org/officeDocument/2006/relationships/customXml" Target="../ink/ink19.xml"/><Relationship Id="rId20" Type="http://schemas.openxmlformats.org/officeDocument/2006/relationships/customXml" Target="../ink/ink22.xml"/><Relationship Id="rId1" Type="http://schemas.openxmlformats.org/officeDocument/2006/relationships/slideLayout" Target="../slideLayouts/slideLayout7.xml"/><Relationship Id="rId11" Type="http://schemas.openxmlformats.org/officeDocument/2006/relationships/image" Target="../media/image37.png"/><Relationship Id="rId24" Type="http://schemas.openxmlformats.org/officeDocument/2006/relationships/customXml" Target="../ink/ink25.xml"/><Relationship Id="rId15" Type="http://schemas.openxmlformats.org/officeDocument/2006/relationships/image" Target="../media/image39.png"/><Relationship Id="rId23" Type="http://schemas.openxmlformats.org/officeDocument/2006/relationships/image" Target="../media/image41.png"/><Relationship Id="rId10" Type="http://schemas.openxmlformats.org/officeDocument/2006/relationships/customXml" Target="../ink/ink16.xml"/><Relationship Id="rId19" Type="http://schemas.openxmlformats.org/officeDocument/2006/relationships/customXml" Target="../ink/ink21.xml"/><Relationship Id="rId4" Type="http://schemas.openxmlformats.org/officeDocument/2006/relationships/customXml" Target="../ink/ink14.xml"/><Relationship Id="rId9" Type="http://schemas.openxmlformats.org/officeDocument/2006/relationships/image" Target="../media/image36.png"/><Relationship Id="rId14" Type="http://schemas.openxmlformats.org/officeDocument/2006/relationships/customXml" Target="../ink/ink18.xml"/><Relationship Id="rId22" Type="http://schemas.openxmlformats.org/officeDocument/2006/relationships/customXml" Target="../ink/ink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5D163-8EB4-4F3E-83B6-CFC0C55C75F0}"/>
              </a:ext>
            </a:extLst>
          </p:cNvPr>
          <p:cNvSpPr>
            <a:spLocks noGrp="1"/>
          </p:cNvSpPr>
          <p:nvPr>
            <p:ph type="ctrTitle"/>
          </p:nvPr>
        </p:nvSpPr>
        <p:spPr>
          <a:xfrm>
            <a:off x="922638" y="1122363"/>
            <a:ext cx="11087654" cy="1942113"/>
          </a:xfrm>
        </p:spPr>
        <p:txBody>
          <a:bodyPr>
            <a:normAutofit/>
          </a:bodyPr>
          <a:lstStyle/>
          <a:p>
            <a:pPr algn="l"/>
            <a:r>
              <a:rPr lang="en-US" altLang="ja-JP" sz="4400" dirty="0"/>
              <a:t>MSY</a:t>
            </a:r>
            <a:r>
              <a:rPr lang="ja-JP" altLang="en-US" sz="4400" dirty="0"/>
              <a:t>をめぐる議論の歴史</a:t>
            </a:r>
            <a:r>
              <a:rPr lang="en-US" altLang="ja-JP" sz="4400"/>
              <a:t>:2</a:t>
            </a:r>
            <a:endParaRPr kumimoji="1" lang="ja-JP" altLang="en-US" sz="4400" dirty="0"/>
          </a:p>
        </p:txBody>
      </p:sp>
      <p:sp>
        <p:nvSpPr>
          <p:cNvPr id="3" name="字幕 2">
            <a:extLst>
              <a:ext uri="{FF2B5EF4-FFF2-40B4-BE49-F238E27FC236}">
                <a16:creationId xmlns:a16="http://schemas.microsoft.com/office/drawing/2014/main" id="{3DA39C29-13F2-4F05-A380-C5E37B804155}"/>
              </a:ext>
            </a:extLst>
          </p:cNvPr>
          <p:cNvSpPr>
            <a:spLocks noGrp="1"/>
          </p:cNvSpPr>
          <p:nvPr>
            <p:ph type="subTitle" idx="1"/>
          </p:nvPr>
        </p:nvSpPr>
        <p:spPr>
          <a:xfrm>
            <a:off x="1524000" y="3275807"/>
            <a:ext cx="9144000" cy="1655762"/>
          </a:xfrm>
        </p:spPr>
        <p:txBody>
          <a:bodyPr>
            <a:normAutofit/>
          </a:bodyPr>
          <a:lstStyle/>
          <a:p>
            <a:pPr marL="457200" indent="-457200" algn="l">
              <a:buFont typeface="Arial" panose="020B0604020202020204" pitchFamily="34" charset="0"/>
              <a:buChar char="•"/>
            </a:pPr>
            <a:r>
              <a:rPr kumimoji="1" lang="ja-JP" altLang="en-US" sz="3200"/>
              <a:t>平衡状態を仮定？</a:t>
            </a:r>
            <a:endParaRPr kumimoji="1" lang="en-US" altLang="ja-JP" sz="3200"/>
          </a:p>
          <a:p>
            <a:pPr marL="285750" indent="-285750" algn="l">
              <a:buFont typeface="Arial" panose="020B0604020202020204" pitchFamily="34" charset="0"/>
              <a:buChar char="•"/>
            </a:pPr>
            <a:endParaRPr kumimoji="1" lang="ja-JP" altLang="en-US" sz="3200" dirty="0"/>
          </a:p>
        </p:txBody>
      </p:sp>
      <p:sp>
        <p:nvSpPr>
          <p:cNvPr id="5" name="テキスト ボックス 4">
            <a:extLst>
              <a:ext uri="{FF2B5EF4-FFF2-40B4-BE49-F238E27FC236}">
                <a16:creationId xmlns:a16="http://schemas.microsoft.com/office/drawing/2014/main" id="{539ED0A0-4379-4473-8365-8EF5428B1684}"/>
              </a:ext>
            </a:extLst>
          </p:cNvPr>
          <p:cNvSpPr txBox="1"/>
          <p:nvPr/>
        </p:nvSpPr>
        <p:spPr>
          <a:xfrm>
            <a:off x="4038600" y="5023759"/>
            <a:ext cx="7708882" cy="1077218"/>
          </a:xfrm>
          <a:prstGeom prst="rect">
            <a:avLst/>
          </a:prstGeom>
          <a:noFill/>
        </p:spPr>
        <p:txBody>
          <a:bodyPr wrap="square">
            <a:spAutoFit/>
          </a:bodyPr>
          <a:lstStyle/>
          <a:p>
            <a:pPr algn="r"/>
            <a:r>
              <a:rPr lang="zh-TW" altLang="en-US" sz="3200" dirty="0">
                <a:latin typeface="游ゴシック" panose="020B0400000000000000" pitchFamily="50" charset="-128"/>
                <a:ea typeface="游ゴシック" panose="020B0400000000000000" pitchFamily="50" charset="-128"/>
              </a:rPr>
              <a:t>動画作成者　漁業情報解析部 市野川桃子　　（</a:t>
            </a:r>
            <a:r>
              <a:rPr lang="en-US" altLang="zh-TW" sz="3200" dirty="0">
                <a:latin typeface="游ゴシック" panose="020B0400000000000000" pitchFamily="50" charset="-128"/>
                <a:ea typeface="游ゴシック" panose="020B0400000000000000" pitchFamily="50" charset="-128"/>
              </a:rPr>
              <a:t>ichimomo@fra.affrc.go.jp</a:t>
            </a:r>
            <a:r>
              <a:rPr lang="zh-TW" altLang="en-US" sz="3200" dirty="0">
                <a:latin typeface="游ゴシック" panose="020B0400000000000000" pitchFamily="50" charset="-128"/>
                <a:ea typeface="游ゴシック" panose="020B0400000000000000" pitchFamily="50" charset="-128"/>
              </a:rPr>
              <a:t>）</a:t>
            </a:r>
            <a:endParaRPr lang="ja-JP" altLang="en-US" sz="3200" dirty="0"/>
          </a:p>
        </p:txBody>
      </p:sp>
      <p:sp>
        <p:nvSpPr>
          <p:cNvPr id="7" name="フッター プレースホルダー 6">
            <a:extLst>
              <a:ext uri="{FF2B5EF4-FFF2-40B4-BE49-F238E27FC236}">
                <a16:creationId xmlns:a16="http://schemas.microsoft.com/office/drawing/2014/main" id="{DFA6CF70-FD92-4613-9444-29CEA4995285}"/>
              </a:ext>
            </a:extLst>
          </p:cNvPr>
          <p:cNvSpPr>
            <a:spLocks noGrp="1"/>
          </p:cNvSpPr>
          <p:nvPr>
            <p:ph type="ftr" sz="quarter" idx="11"/>
          </p:nvPr>
        </p:nvSpPr>
        <p:spPr/>
        <p:txBody>
          <a:bodyPr/>
          <a:lstStyle/>
          <a:p>
            <a:r>
              <a:rPr kumimoji="1" lang="en-US" altLang="ja-JP"/>
              <a:t>Base-03(2020)</a:t>
            </a:r>
            <a:endParaRPr kumimoji="1" lang="ja-JP" altLang="en-US" dirty="0"/>
          </a:p>
        </p:txBody>
      </p:sp>
      <p:sp>
        <p:nvSpPr>
          <p:cNvPr id="8" name="スライド番号プレースホルダー 7">
            <a:extLst>
              <a:ext uri="{FF2B5EF4-FFF2-40B4-BE49-F238E27FC236}">
                <a16:creationId xmlns:a16="http://schemas.microsoft.com/office/drawing/2014/main" id="{925069B6-6B86-4003-AF89-272646981778}"/>
              </a:ext>
            </a:extLst>
          </p:cNvPr>
          <p:cNvSpPr>
            <a:spLocks noGrp="1"/>
          </p:cNvSpPr>
          <p:nvPr>
            <p:ph type="sldNum" sz="quarter" idx="12"/>
          </p:nvPr>
        </p:nvSpPr>
        <p:spPr/>
        <p:txBody>
          <a:bodyPr/>
          <a:lstStyle/>
          <a:p>
            <a:fld id="{1D0A7E50-FF4D-42BF-B0B2-B14F173B5F39}" type="slidenum">
              <a:rPr kumimoji="1" lang="ja-JP" altLang="en-US" smtClean="0"/>
              <a:t>1</a:t>
            </a:fld>
            <a:endParaRPr kumimoji="1" lang="ja-JP" altLang="en-US"/>
          </a:p>
        </p:txBody>
      </p:sp>
      <p:sp>
        <p:nvSpPr>
          <p:cNvPr id="9" name="テキスト ボックス 8">
            <a:extLst>
              <a:ext uri="{FF2B5EF4-FFF2-40B4-BE49-F238E27FC236}">
                <a16:creationId xmlns:a16="http://schemas.microsoft.com/office/drawing/2014/main" id="{97C37CFC-F4AB-44D4-8519-2A9E9A6A0611}"/>
              </a:ext>
            </a:extLst>
          </p:cNvPr>
          <p:cNvSpPr txBox="1"/>
          <p:nvPr/>
        </p:nvSpPr>
        <p:spPr>
          <a:xfrm>
            <a:off x="848496" y="671511"/>
            <a:ext cx="4539050" cy="769441"/>
          </a:xfrm>
          <a:prstGeom prst="rect">
            <a:avLst/>
          </a:prstGeom>
          <a:noFill/>
          <a:ln w="38100">
            <a:noFill/>
          </a:ln>
        </p:spPr>
        <p:txBody>
          <a:bodyPr wrap="square" rtlCol="0" anchor="ctr">
            <a:spAutoFit/>
          </a:bodyPr>
          <a:lstStyle/>
          <a:p>
            <a:r>
              <a:rPr kumimoji="1" lang="en-US" altLang="ja-JP" sz="4400" b="1" dirty="0"/>
              <a:t>Base-03(2020)</a:t>
            </a:r>
            <a:endParaRPr kumimoji="1" lang="ja-JP" altLang="en-US" sz="4400" b="1" dirty="0"/>
          </a:p>
        </p:txBody>
      </p:sp>
      <p:sp>
        <p:nvSpPr>
          <p:cNvPr id="10" name="テキスト ボックス 9">
            <a:extLst>
              <a:ext uri="{FF2B5EF4-FFF2-40B4-BE49-F238E27FC236}">
                <a16:creationId xmlns:a16="http://schemas.microsoft.com/office/drawing/2014/main" id="{D88A1E94-D447-4941-883A-116264C73D69}"/>
              </a:ext>
            </a:extLst>
          </p:cNvPr>
          <p:cNvSpPr txBox="1"/>
          <p:nvPr/>
        </p:nvSpPr>
        <p:spPr>
          <a:xfrm>
            <a:off x="6224632" y="3062007"/>
            <a:ext cx="5967368" cy="1827193"/>
          </a:xfrm>
          <a:prstGeom prst="cloudCallout">
            <a:avLst>
              <a:gd name="adj1" fmla="val -66193"/>
              <a:gd name="adj2" fmla="val -17524"/>
            </a:avLst>
          </a:prstGeom>
          <a:solidFill>
            <a:schemeClr val="accent6">
              <a:lumMod val="40000"/>
              <a:lumOff val="60000"/>
            </a:schemeClr>
          </a:solidFill>
        </p:spPr>
        <p:txBody>
          <a:bodyPr wrap="square">
            <a:spAutoFit/>
          </a:bodyPr>
          <a:lstStyle/>
          <a:p>
            <a:r>
              <a:rPr kumimoji="1" lang="en-US" altLang="ja-JP" sz="2400" dirty="0"/>
              <a:t>MSY</a:t>
            </a:r>
            <a:r>
              <a:rPr kumimoji="1" lang="ja-JP" altLang="en-US" sz="2400" dirty="0"/>
              <a:t>は平衡状態という　非現実的な仮定をもとに　しているから誤っている？</a:t>
            </a:r>
            <a:endParaRPr lang="ja-JP" altLang="en-US" sz="2400" dirty="0"/>
          </a:p>
        </p:txBody>
      </p:sp>
    </p:spTree>
    <p:custDataLst>
      <p:tags r:id="rId1"/>
    </p:custDataLst>
    <p:extLst>
      <p:ext uri="{BB962C8B-B14F-4D97-AF65-F5344CB8AC3E}">
        <p14:creationId xmlns:p14="http://schemas.microsoft.com/office/powerpoint/2010/main" val="299319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35BDDA-0F0F-4A91-8208-F4B5B69D059A}"/>
              </a:ext>
            </a:extLst>
          </p:cNvPr>
          <p:cNvSpPr>
            <a:spLocks noGrp="1"/>
          </p:cNvSpPr>
          <p:nvPr>
            <p:ph type="title"/>
          </p:nvPr>
        </p:nvSpPr>
        <p:spPr>
          <a:xfrm>
            <a:off x="453292" y="365126"/>
            <a:ext cx="11954608" cy="958850"/>
          </a:xfrm>
        </p:spPr>
        <p:txBody>
          <a:bodyPr>
            <a:normAutofit fontScale="90000"/>
          </a:bodyPr>
          <a:lstStyle/>
          <a:p>
            <a:r>
              <a:rPr kumimoji="1" lang="en-US" altLang="ja-JP" dirty="0"/>
              <a:t>Never use equilibrium metho</a:t>
            </a:r>
            <a:r>
              <a:rPr lang="en-US" altLang="ja-JP" dirty="0"/>
              <a:t>d!</a:t>
            </a:r>
            <a:r>
              <a:rPr lang="ja-JP" altLang="en-US" dirty="0"/>
              <a:t> </a:t>
            </a:r>
            <a:br>
              <a:rPr lang="en-US" altLang="ja-JP" dirty="0"/>
            </a:br>
            <a:r>
              <a:rPr lang="en-US" altLang="ja-JP" dirty="0"/>
              <a:t>				(</a:t>
            </a:r>
            <a:r>
              <a:rPr kumimoji="1" lang="en-US" altLang="ja-JP" sz="4400" dirty="0"/>
              <a:t>Hilborn and Walters 1991</a:t>
            </a:r>
            <a:r>
              <a:rPr lang="en-US" altLang="ja-JP" dirty="0"/>
              <a:t>)</a:t>
            </a:r>
            <a:endParaRPr kumimoji="1" lang="ja-JP" altLang="en-US" dirty="0"/>
          </a:p>
        </p:txBody>
      </p:sp>
      <p:sp>
        <p:nvSpPr>
          <p:cNvPr id="4" name="フッター プレースホルダー 3">
            <a:extLst>
              <a:ext uri="{FF2B5EF4-FFF2-40B4-BE49-F238E27FC236}">
                <a16:creationId xmlns:a16="http://schemas.microsoft.com/office/drawing/2014/main" id="{15DADCE3-60B4-4A3E-B174-FCA1AA59D6E6}"/>
              </a:ext>
            </a:extLst>
          </p:cNvPr>
          <p:cNvSpPr>
            <a:spLocks noGrp="1"/>
          </p:cNvSpPr>
          <p:nvPr>
            <p:ph type="ftr" sz="quarter" idx="11"/>
          </p:nvPr>
        </p:nvSpPr>
        <p:spPr/>
        <p:txBody>
          <a:bodyPr/>
          <a:lstStyle/>
          <a:p>
            <a:r>
              <a:rPr lang="en-US" altLang="ja-JP"/>
              <a:t>Base-03(2020)</a:t>
            </a:r>
            <a:endParaRPr lang="ja-JP" altLang="en-US" sz="3200" dirty="0"/>
          </a:p>
        </p:txBody>
      </p:sp>
      <p:sp>
        <p:nvSpPr>
          <p:cNvPr id="5" name="スライド番号プレースホルダー 4">
            <a:extLst>
              <a:ext uri="{FF2B5EF4-FFF2-40B4-BE49-F238E27FC236}">
                <a16:creationId xmlns:a16="http://schemas.microsoft.com/office/drawing/2014/main" id="{F23FABFB-8D63-400B-8C50-F41B096AC4A3}"/>
              </a:ext>
            </a:extLst>
          </p:cNvPr>
          <p:cNvSpPr>
            <a:spLocks noGrp="1"/>
          </p:cNvSpPr>
          <p:nvPr>
            <p:ph type="sldNum" sz="quarter" idx="12"/>
          </p:nvPr>
        </p:nvSpPr>
        <p:spPr/>
        <p:txBody>
          <a:bodyPr/>
          <a:lstStyle/>
          <a:p>
            <a:fld id="{1D0A7E50-FF4D-42BF-B0B2-B14F173B5F39}" type="slidenum">
              <a:rPr kumimoji="1" lang="ja-JP" altLang="en-US" smtClean="0"/>
              <a:t>10</a:t>
            </a:fld>
            <a:endParaRPr kumimoji="1" lang="ja-JP" altLang="en-US"/>
          </a:p>
        </p:txBody>
      </p:sp>
      <p:pic>
        <p:nvPicPr>
          <p:cNvPr id="7" name="図 6" descr="挿絵 が含まれている画像&#10;&#10;自動的に生成された説明">
            <a:extLst>
              <a:ext uri="{FF2B5EF4-FFF2-40B4-BE49-F238E27FC236}">
                <a16:creationId xmlns:a16="http://schemas.microsoft.com/office/drawing/2014/main" id="{388E00FC-BBE3-49D8-8F01-F883873BF607}"/>
              </a:ext>
            </a:extLst>
          </p:cNvPr>
          <p:cNvPicPr>
            <a:picLocks noChangeAspect="1"/>
          </p:cNvPicPr>
          <p:nvPr/>
        </p:nvPicPr>
        <p:blipFill rotWithShape="1">
          <a:blip r:embed="rId2">
            <a:extLst>
              <a:ext uri="{28A0092B-C50C-407E-A947-70E740481C1C}">
                <a14:useLocalDpi xmlns:a14="http://schemas.microsoft.com/office/drawing/2010/main" val="0"/>
              </a:ext>
            </a:extLst>
          </a:blip>
          <a:srcRect l="31142" t="33704" r="32975" b="34074"/>
          <a:stretch/>
        </p:blipFill>
        <p:spPr>
          <a:xfrm>
            <a:off x="9776557" y="2589430"/>
            <a:ext cx="1739900" cy="2209800"/>
          </a:xfrm>
          <a:prstGeom prst="rect">
            <a:avLst/>
          </a:prstGeom>
        </p:spPr>
      </p:pic>
      <p:grpSp>
        <p:nvGrpSpPr>
          <p:cNvPr id="9" name="グループ化 8">
            <a:extLst>
              <a:ext uri="{FF2B5EF4-FFF2-40B4-BE49-F238E27FC236}">
                <a16:creationId xmlns:a16="http://schemas.microsoft.com/office/drawing/2014/main" id="{1F51B290-406A-4CFB-9C40-24F93662BB9D}"/>
              </a:ext>
            </a:extLst>
          </p:cNvPr>
          <p:cNvGrpSpPr/>
          <p:nvPr/>
        </p:nvGrpSpPr>
        <p:grpSpPr>
          <a:xfrm>
            <a:off x="5651633" y="1537838"/>
            <a:ext cx="4889100" cy="1296360"/>
            <a:chOff x="5643818" y="2889900"/>
            <a:chExt cx="4889100" cy="1296360"/>
          </a:xfrm>
        </p:grpSpPr>
        <p:sp>
          <p:nvSpPr>
            <p:cNvPr id="6" name="テキスト ボックス 5">
              <a:extLst>
                <a:ext uri="{FF2B5EF4-FFF2-40B4-BE49-F238E27FC236}">
                  <a16:creationId xmlns:a16="http://schemas.microsoft.com/office/drawing/2014/main" id="{F2822769-1932-4DF1-A4EA-57323F7AF271}"/>
                </a:ext>
              </a:extLst>
            </p:cNvPr>
            <p:cNvSpPr txBox="1"/>
            <p:nvPr/>
          </p:nvSpPr>
          <p:spPr>
            <a:xfrm>
              <a:off x="5773881" y="3110495"/>
              <a:ext cx="4759037" cy="830997"/>
            </a:xfrm>
            <a:prstGeom prst="rect">
              <a:avLst/>
            </a:prstGeom>
            <a:noFill/>
          </p:spPr>
          <p:txBody>
            <a:bodyPr wrap="square" rtlCol="0">
              <a:spAutoFit/>
            </a:bodyPr>
            <a:lstStyle/>
            <a:p>
              <a:r>
                <a:rPr kumimoji="1" lang="ja-JP" altLang="en-US" sz="2400" dirty="0"/>
                <a:t>そもそも，「平衡状態の仮定」</a:t>
              </a:r>
              <a:endParaRPr kumimoji="1" lang="en-US" altLang="ja-JP" sz="2400" dirty="0"/>
            </a:p>
            <a:p>
              <a:r>
                <a:rPr lang="ja-JP" altLang="en-US" sz="2400" dirty="0"/>
                <a:t>って</a:t>
              </a:r>
              <a:r>
                <a:rPr kumimoji="1" lang="ja-JP" altLang="en-US" sz="2400" dirty="0"/>
                <a:t>どういう仮定？</a:t>
              </a:r>
            </a:p>
          </p:txBody>
        </p:sp>
        <mc:AlternateContent xmlns:mc="http://schemas.openxmlformats.org/markup-compatibility/2006" xmlns:p14="http://schemas.microsoft.com/office/powerpoint/2010/main">
          <mc:Choice Requires="p14">
            <p:contentPart p14:bwMode="auto" r:id="rId3">
              <p14:nvContentPartPr>
                <p14:cNvPr id="8" name="インク 7">
                  <a:extLst>
                    <a:ext uri="{FF2B5EF4-FFF2-40B4-BE49-F238E27FC236}">
                      <a16:creationId xmlns:a16="http://schemas.microsoft.com/office/drawing/2014/main" id="{0320554C-0E0B-40B4-9C04-914B9877F905}"/>
                    </a:ext>
                  </a:extLst>
                </p14:cNvPr>
                <p14:cNvContentPartPr/>
                <p14:nvPr/>
              </p14:nvContentPartPr>
              <p14:xfrm>
                <a:off x="5643818" y="2889900"/>
                <a:ext cx="4554720" cy="1296360"/>
              </p14:xfrm>
            </p:contentPart>
          </mc:Choice>
          <mc:Fallback xmlns="">
            <p:pic>
              <p:nvPicPr>
                <p:cNvPr id="8" name="インク 7">
                  <a:extLst>
                    <a:ext uri="{FF2B5EF4-FFF2-40B4-BE49-F238E27FC236}">
                      <a16:creationId xmlns:a16="http://schemas.microsoft.com/office/drawing/2014/main" id="{0320554C-0E0B-40B4-9C04-914B9877F905}"/>
                    </a:ext>
                  </a:extLst>
                </p:cNvPr>
                <p:cNvPicPr/>
                <p:nvPr/>
              </p:nvPicPr>
              <p:blipFill>
                <a:blip r:embed="rId6"/>
                <a:stretch>
                  <a:fillRect/>
                </a:stretch>
              </p:blipFill>
              <p:spPr>
                <a:xfrm>
                  <a:off x="5608178" y="2854260"/>
                  <a:ext cx="4626360" cy="1368000"/>
                </a:xfrm>
                <a:prstGeom prst="rect">
                  <a:avLst/>
                </a:prstGeom>
              </p:spPr>
            </p:pic>
          </mc:Fallback>
        </mc:AlternateContent>
      </p:grpSp>
      <p:pic>
        <p:nvPicPr>
          <p:cNvPr id="10" name="図 9">
            <a:extLst>
              <a:ext uri="{FF2B5EF4-FFF2-40B4-BE49-F238E27FC236}">
                <a16:creationId xmlns:a16="http://schemas.microsoft.com/office/drawing/2014/main" id="{31FD9927-7681-47D5-B9D3-0C5C4D851CAE}"/>
              </a:ext>
            </a:extLst>
          </p:cNvPr>
          <p:cNvPicPr>
            <a:picLocks noChangeAspect="1"/>
          </p:cNvPicPr>
          <p:nvPr/>
        </p:nvPicPr>
        <p:blipFill>
          <a:blip r:embed="rId7"/>
          <a:stretch>
            <a:fillRect/>
          </a:stretch>
        </p:blipFill>
        <p:spPr>
          <a:xfrm>
            <a:off x="2197936" y="1537838"/>
            <a:ext cx="3042597" cy="2384365"/>
          </a:xfrm>
          <a:prstGeom prst="rect">
            <a:avLst/>
          </a:prstGeom>
        </p:spPr>
      </p:pic>
      <p:sp>
        <p:nvSpPr>
          <p:cNvPr id="11" name="四角形: 角を丸くする 10">
            <a:extLst>
              <a:ext uri="{FF2B5EF4-FFF2-40B4-BE49-F238E27FC236}">
                <a16:creationId xmlns:a16="http://schemas.microsoft.com/office/drawing/2014/main" id="{9AA9C5BF-D72B-4FB8-BE7B-FFB1104A8E76}"/>
              </a:ext>
            </a:extLst>
          </p:cNvPr>
          <p:cNvSpPr/>
          <p:nvPr/>
        </p:nvSpPr>
        <p:spPr>
          <a:xfrm>
            <a:off x="3485661" y="2076938"/>
            <a:ext cx="1477108" cy="1143000"/>
          </a:xfrm>
          <a:prstGeom prst="roundRect">
            <a:avLst/>
          </a:prstGeom>
          <a:no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B227D79-BEB5-4AB8-B25F-FD3E9B9F29BC}"/>
              </a:ext>
            </a:extLst>
          </p:cNvPr>
          <p:cNvSpPr txBox="1"/>
          <p:nvPr/>
        </p:nvSpPr>
        <p:spPr>
          <a:xfrm>
            <a:off x="441569" y="4164129"/>
            <a:ext cx="9042400" cy="267765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しかし，現実には，ある年に漁獲しすぎた場合，翌年の資源量は減少するであろうし，その逆もある</a:t>
            </a:r>
            <a:endParaRPr kumimoji="1" lang="en-US" altLang="ja-JP" sz="2400" dirty="0"/>
          </a:p>
          <a:p>
            <a:pPr marL="342900" indent="-342900">
              <a:buFont typeface="Arial" panose="020B0604020202020204" pitchFamily="34" charset="0"/>
              <a:buChar char="•"/>
            </a:pPr>
            <a:r>
              <a:rPr kumimoji="1" lang="ja-JP" altLang="en-US" sz="2400" dirty="0"/>
              <a:t>特に，資源が減少しているときにはこの方法は危険で（獲りすぎによって資源を減少させているのに、その漁獲量が持続生産量と仮定されている）、そのとき</a:t>
            </a:r>
            <a:r>
              <a:rPr kumimoji="1" lang="en-US" altLang="ja-JP" sz="2400" dirty="0"/>
              <a:t>MSY</a:t>
            </a:r>
            <a:r>
              <a:rPr kumimoji="1" lang="ja-JP" altLang="en-US" sz="2400" dirty="0"/>
              <a:t>は必ず過大推定される </a:t>
            </a:r>
            <a:r>
              <a:rPr kumimoji="1" lang="en-US" altLang="ja-JP" sz="2400" dirty="0"/>
              <a:t>(</a:t>
            </a:r>
            <a:r>
              <a:rPr kumimoji="1" lang="en-US" altLang="ja-JP" sz="2400" dirty="0" err="1"/>
              <a:t>Hilborn</a:t>
            </a:r>
            <a:r>
              <a:rPr kumimoji="1" lang="en-US" altLang="ja-JP" sz="2400" dirty="0"/>
              <a:t> and </a:t>
            </a:r>
            <a:r>
              <a:rPr kumimoji="1" lang="en-US" altLang="ja-JP" sz="2400" dirty="0" err="1"/>
              <a:t>Deriso</a:t>
            </a:r>
            <a:r>
              <a:rPr kumimoji="1" lang="en-US" altLang="ja-JP" sz="2400" dirty="0"/>
              <a:t> 1991)</a:t>
            </a:r>
            <a:endParaRPr kumimoji="1" lang="ja-JP" altLang="en-US" sz="2400" dirty="0"/>
          </a:p>
          <a:p>
            <a:pPr marL="342900" indent="-342900" algn="l">
              <a:buFont typeface="Arial" panose="020B0604020202020204" pitchFamily="34" charset="0"/>
              <a:buChar char="•"/>
            </a:pPr>
            <a:endParaRPr kumimoji="1" lang="ja-JP" altLang="en-US" sz="2400" dirty="0"/>
          </a:p>
        </p:txBody>
      </p:sp>
    </p:spTree>
    <p:extLst>
      <p:ext uri="{BB962C8B-B14F-4D97-AF65-F5344CB8AC3E}">
        <p14:creationId xmlns:p14="http://schemas.microsoft.com/office/powerpoint/2010/main" val="74403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2A59EB-ADA7-4A05-92E0-0872D8B1554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CA533E9-2726-491B-A5AE-89521940AD53}"/>
              </a:ext>
            </a:extLst>
          </p:cNvPr>
          <p:cNvSpPr>
            <a:spLocks noGrp="1"/>
          </p:cNvSpPr>
          <p:nvPr>
            <p:ph idx="1"/>
          </p:nvPr>
        </p:nvSpPr>
        <p:spPr>
          <a:xfrm>
            <a:off x="453292" y="4336005"/>
            <a:ext cx="5160108" cy="1897063"/>
          </a:xfrm>
        </p:spPr>
        <p:txBody>
          <a:bodyPr>
            <a:normAutofit/>
          </a:bodyPr>
          <a:lstStyle/>
          <a:p>
            <a:pPr marL="0" indent="0">
              <a:buNone/>
            </a:pPr>
            <a:r>
              <a:rPr lang="en-US" altLang="ja-JP" sz="2400" dirty="0"/>
              <a:t>MSY</a:t>
            </a:r>
            <a:r>
              <a:rPr lang="ja-JP" altLang="en-US" sz="2400" dirty="0"/>
              <a:t>の推定に</a:t>
            </a:r>
            <a:r>
              <a:rPr kumimoji="1" lang="en-US" altLang="ja-JP" sz="2400" dirty="0"/>
              <a:t>Equilibrium method</a:t>
            </a:r>
            <a:r>
              <a:rPr kumimoji="1" lang="ja-JP" altLang="en-US" sz="2400" dirty="0"/>
              <a:t>を使った場合（点線）と、</a:t>
            </a:r>
            <a:r>
              <a:rPr kumimoji="1" lang="en-US" altLang="ja-JP" sz="2400" dirty="0"/>
              <a:t>Non-equilibrium method</a:t>
            </a:r>
            <a:r>
              <a:rPr kumimoji="1" lang="ja-JP" altLang="en-US" sz="2400" dirty="0"/>
              <a:t>（実践）を使った場合の</a:t>
            </a:r>
            <a:r>
              <a:rPr kumimoji="1" lang="en-US" altLang="ja-JP" sz="2400" dirty="0"/>
              <a:t>MSY</a:t>
            </a:r>
            <a:r>
              <a:rPr kumimoji="1" lang="ja-JP" altLang="en-US" sz="2400" dirty="0"/>
              <a:t>の推定誤差の比較</a:t>
            </a:r>
            <a:r>
              <a:rPr kumimoji="1" lang="en-US" altLang="ja-JP" sz="2400" dirty="0"/>
              <a:t>(Punt and Smith 2001)</a:t>
            </a:r>
            <a:endParaRPr kumimoji="1" lang="ja-JP" altLang="en-US" sz="2400" dirty="0"/>
          </a:p>
        </p:txBody>
      </p:sp>
      <p:sp>
        <p:nvSpPr>
          <p:cNvPr id="4" name="フッター プレースホルダー 3">
            <a:extLst>
              <a:ext uri="{FF2B5EF4-FFF2-40B4-BE49-F238E27FC236}">
                <a16:creationId xmlns:a16="http://schemas.microsoft.com/office/drawing/2014/main" id="{41E85315-BB37-48CD-927F-DB1DF9CDB65D}"/>
              </a:ext>
            </a:extLst>
          </p:cNvPr>
          <p:cNvSpPr>
            <a:spLocks noGrp="1"/>
          </p:cNvSpPr>
          <p:nvPr>
            <p:ph type="ftr" sz="quarter" idx="11"/>
          </p:nvPr>
        </p:nvSpPr>
        <p:spPr/>
        <p:txBody>
          <a:bodyPr/>
          <a:lstStyle/>
          <a:p>
            <a:r>
              <a:rPr lang="en-US" altLang="ja-JP"/>
              <a:t>Base-03(2020)</a:t>
            </a:r>
            <a:endParaRPr lang="ja-JP" altLang="en-US" sz="3200" dirty="0"/>
          </a:p>
        </p:txBody>
      </p:sp>
      <p:sp>
        <p:nvSpPr>
          <p:cNvPr id="5" name="スライド番号プレースホルダー 4">
            <a:extLst>
              <a:ext uri="{FF2B5EF4-FFF2-40B4-BE49-F238E27FC236}">
                <a16:creationId xmlns:a16="http://schemas.microsoft.com/office/drawing/2014/main" id="{48B3F324-4BEA-4FFA-8111-1684E2D09ED1}"/>
              </a:ext>
            </a:extLst>
          </p:cNvPr>
          <p:cNvSpPr>
            <a:spLocks noGrp="1"/>
          </p:cNvSpPr>
          <p:nvPr>
            <p:ph type="sldNum" sz="quarter" idx="12"/>
          </p:nvPr>
        </p:nvSpPr>
        <p:spPr/>
        <p:txBody>
          <a:bodyPr/>
          <a:lstStyle/>
          <a:p>
            <a:fld id="{1D0A7E50-FF4D-42BF-B0B2-B14F173B5F39}" type="slidenum">
              <a:rPr kumimoji="1" lang="ja-JP" altLang="en-US" smtClean="0"/>
              <a:t>11</a:t>
            </a:fld>
            <a:endParaRPr kumimoji="1" lang="ja-JP" altLang="en-US"/>
          </a:p>
        </p:txBody>
      </p:sp>
      <p:pic>
        <p:nvPicPr>
          <p:cNvPr id="7" name="図 6">
            <a:extLst>
              <a:ext uri="{FF2B5EF4-FFF2-40B4-BE49-F238E27FC236}">
                <a16:creationId xmlns:a16="http://schemas.microsoft.com/office/drawing/2014/main" id="{31F683ED-7AB5-4220-933E-115EA01225F5}"/>
              </a:ext>
            </a:extLst>
          </p:cNvPr>
          <p:cNvPicPr>
            <a:picLocks noChangeAspect="1"/>
          </p:cNvPicPr>
          <p:nvPr/>
        </p:nvPicPr>
        <p:blipFill>
          <a:blip r:embed="rId2"/>
          <a:stretch>
            <a:fillRect/>
          </a:stretch>
        </p:blipFill>
        <p:spPr>
          <a:xfrm>
            <a:off x="5613400" y="699044"/>
            <a:ext cx="5735176" cy="5534024"/>
          </a:xfrm>
          <a:prstGeom prst="rect">
            <a:avLst/>
          </a:prstGeom>
        </p:spPr>
      </p:pic>
    </p:spTree>
    <p:extLst>
      <p:ext uri="{BB962C8B-B14F-4D97-AF65-F5344CB8AC3E}">
        <p14:creationId xmlns:p14="http://schemas.microsoft.com/office/powerpoint/2010/main" val="399200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31D45-4E3F-49F5-A1FE-B0010B200BFF}"/>
              </a:ext>
            </a:extLst>
          </p:cNvPr>
          <p:cNvSpPr>
            <a:spLocks noGrp="1"/>
          </p:cNvSpPr>
          <p:nvPr>
            <p:ph type="title"/>
          </p:nvPr>
        </p:nvSpPr>
        <p:spPr>
          <a:xfrm>
            <a:off x="789354" y="2082800"/>
            <a:ext cx="11402646" cy="958850"/>
          </a:xfrm>
        </p:spPr>
        <p:txBody>
          <a:bodyPr>
            <a:normAutofit fontScale="90000"/>
          </a:bodyPr>
          <a:lstStyle/>
          <a:p>
            <a:r>
              <a:rPr kumimoji="1" lang="en-US" altLang="ja-JP" dirty="0"/>
              <a:t>MSY</a:t>
            </a:r>
            <a:r>
              <a:rPr kumimoji="1" lang="ja-JP" altLang="en-US" dirty="0"/>
              <a:t>は平衡状態という非現実的な仮定をもとにしているから誤っている</a:t>
            </a:r>
          </a:p>
        </p:txBody>
      </p:sp>
      <p:sp>
        <p:nvSpPr>
          <p:cNvPr id="4" name="フッター プレースホルダー 3">
            <a:extLst>
              <a:ext uri="{FF2B5EF4-FFF2-40B4-BE49-F238E27FC236}">
                <a16:creationId xmlns:a16="http://schemas.microsoft.com/office/drawing/2014/main" id="{982EA65C-DF8C-46CF-B575-D59DFEEF9D4A}"/>
              </a:ext>
            </a:extLst>
          </p:cNvPr>
          <p:cNvSpPr>
            <a:spLocks noGrp="1"/>
          </p:cNvSpPr>
          <p:nvPr>
            <p:ph type="ftr" sz="quarter" idx="11"/>
          </p:nvPr>
        </p:nvSpPr>
        <p:spPr/>
        <p:txBody>
          <a:bodyPr/>
          <a:lstStyle/>
          <a:p>
            <a:r>
              <a:rPr lang="en-US" altLang="ja-JP"/>
              <a:t>Base-03(2020)</a:t>
            </a:r>
            <a:endParaRPr lang="ja-JP" altLang="en-US" sz="3200" dirty="0"/>
          </a:p>
        </p:txBody>
      </p:sp>
      <p:sp>
        <p:nvSpPr>
          <p:cNvPr id="5" name="スライド番号プレースホルダー 4">
            <a:extLst>
              <a:ext uri="{FF2B5EF4-FFF2-40B4-BE49-F238E27FC236}">
                <a16:creationId xmlns:a16="http://schemas.microsoft.com/office/drawing/2014/main" id="{0424AD25-FE20-49C1-93C1-B5E426061E9E}"/>
              </a:ext>
            </a:extLst>
          </p:cNvPr>
          <p:cNvSpPr>
            <a:spLocks noGrp="1"/>
          </p:cNvSpPr>
          <p:nvPr>
            <p:ph type="sldNum" sz="quarter" idx="12"/>
          </p:nvPr>
        </p:nvSpPr>
        <p:spPr/>
        <p:txBody>
          <a:bodyPr/>
          <a:lstStyle/>
          <a:p>
            <a:fld id="{1D0A7E50-FF4D-42BF-B0B2-B14F173B5F39}" type="slidenum">
              <a:rPr kumimoji="1" lang="ja-JP" altLang="en-US" smtClean="0"/>
              <a:t>12</a:t>
            </a:fld>
            <a:endParaRPr kumimoji="1" lang="ja-JP" altLang="en-US"/>
          </a:p>
        </p:txBody>
      </p:sp>
      <p:grpSp>
        <p:nvGrpSpPr>
          <p:cNvPr id="7" name="グループ化 6">
            <a:extLst>
              <a:ext uri="{FF2B5EF4-FFF2-40B4-BE49-F238E27FC236}">
                <a16:creationId xmlns:a16="http://schemas.microsoft.com/office/drawing/2014/main" id="{1FB38D3C-A1DA-45AF-B725-84B34DA46D76}"/>
              </a:ext>
            </a:extLst>
          </p:cNvPr>
          <p:cNvGrpSpPr/>
          <p:nvPr/>
        </p:nvGrpSpPr>
        <p:grpSpPr>
          <a:xfrm>
            <a:off x="239346" y="349250"/>
            <a:ext cx="6464300" cy="1835150"/>
            <a:chOff x="239346" y="349250"/>
            <a:chExt cx="6464300" cy="1835150"/>
          </a:xfrm>
        </p:grpSpPr>
        <p:sp>
          <p:nvSpPr>
            <p:cNvPr id="6" name="テキスト ボックス 5">
              <a:extLst>
                <a:ext uri="{FF2B5EF4-FFF2-40B4-BE49-F238E27FC236}">
                  <a16:creationId xmlns:a16="http://schemas.microsoft.com/office/drawing/2014/main" id="{0775823B-A212-43DB-8C3F-7615358578C7}"/>
                </a:ext>
              </a:extLst>
            </p:cNvPr>
            <p:cNvSpPr txBox="1"/>
            <p:nvPr/>
          </p:nvSpPr>
          <p:spPr>
            <a:xfrm>
              <a:off x="239346" y="349250"/>
              <a:ext cx="6464300" cy="1200329"/>
            </a:xfrm>
            <a:prstGeom prst="rect">
              <a:avLst/>
            </a:prstGeom>
            <a:noFill/>
            <a:ln w="38100">
              <a:solidFill>
                <a:schemeClr val="tx1"/>
              </a:solidFill>
            </a:ln>
          </p:spPr>
          <p:txBody>
            <a:bodyPr wrap="square" rtlCol="0">
              <a:spAutoFit/>
            </a:bodyPr>
            <a:lstStyle/>
            <a:p>
              <a:r>
                <a:rPr kumimoji="1" lang="en-US" altLang="ja-JP" sz="3600" dirty="0"/>
                <a:t>Equilibrium method</a:t>
              </a:r>
              <a:r>
                <a:rPr kumimoji="1" lang="ja-JP" altLang="en-US" sz="3600" dirty="0"/>
                <a:t>を使って推定された</a:t>
              </a:r>
            </a:p>
          </p:txBody>
        </p:sp>
        <p:cxnSp>
          <p:nvCxnSpPr>
            <p:cNvPr id="8" name="直線矢印コネクタ 7">
              <a:extLst>
                <a:ext uri="{FF2B5EF4-FFF2-40B4-BE49-F238E27FC236}">
                  <a16:creationId xmlns:a16="http://schemas.microsoft.com/office/drawing/2014/main" id="{965A92D5-FCE4-4B42-8D31-E4BBECA0392D}"/>
                </a:ext>
              </a:extLst>
            </p:cNvPr>
            <p:cNvCxnSpPr>
              <a:cxnSpLocks/>
            </p:cNvCxnSpPr>
            <p:nvPr/>
          </p:nvCxnSpPr>
          <p:spPr>
            <a:xfrm>
              <a:off x="453292" y="1549579"/>
              <a:ext cx="435708" cy="63482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20F3E7E9-DCD6-4121-B4E1-747F41F3A837}"/>
              </a:ext>
            </a:extLst>
          </p:cNvPr>
          <p:cNvGrpSpPr/>
          <p:nvPr/>
        </p:nvGrpSpPr>
        <p:grpSpPr>
          <a:xfrm>
            <a:off x="889000" y="2440569"/>
            <a:ext cx="10685584" cy="2534794"/>
            <a:chOff x="889000" y="2440569"/>
            <a:chExt cx="10685584" cy="2534794"/>
          </a:xfrm>
        </p:grpSpPr>
        <p:grpSp>
          <p:nvGrpSpPr>
            <p:cNvPr id="9" name="グループ化 8">
              <a:extLst>
                <a:ext uri="{FF2B5EF4-FFF2-40B4-BE49-F238E27FC236}">
                  <a16:creationId xmlns:a16="http://schemas.microsoft.com/office/drawing/2014/main" id="{01BEEC17-7EC5-4478-A5BD-D433A5401681}"/>
                </a:ext>
              </a:extLst>
            </p:cNvPr>
            <p:cNvGrpSpPr/>
            <p:nvPr/>
          </p:nvGrpSpPr>
          <p:grpSpPr>
            <a:xfrm>
              <a:off x="889000" y="2749908"/>
              <a:ext cx="10629900" cy="2225455"/>
              <a:chOff x="889000" y="2749908"/>
              <a:chExt cx="10629900" cy="2225455"/>
            </a:xfrm>
          </p:grpSpPr>
          <p:cxnSp>
            <p:nvCxnSpPr>
              <p:cNvPr id="11" name="直線矢印コネクタ 10">
                <a:extLst>
                  <a:ext uri="{FF2B5EF4-FFF2-40B4-BE49-F238E27FC236}">
                    <a16:creationId xmlns:a16="http://schemas.microsoft.com/office/drawing/2014/main" id="{202A7C6A-7C3C-4E3E-B2B6-99ED88364485}"/>
                  </a:ext>
                </a:extLst>
              </p:cNvPr>
              <p:cNvCxnSpPr>
                <a:cxnSpLocks/>
              </p:cNvCxnSpPr>
              <p:nvPr/>
            </p:nvCxnSpPr>
            <p:spPr>
              <a:xfrm>
                <a:off x="889000" y="2749908"/>
                <a:ext cx="6007100" cy="16144"/>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1291F4C-67E7-4A0A-8647-B7B4E158CDF7}"/>
                  </a:ext>
                </a:extLst>
              </p:cNvPr>
              <p:cNvSpPr txBox="1"/>
              <p:nvPr/>
            </p:nvSpPr>
            <p:spPr>
              <a:xfrm>
                <a:off x="3663950" y="3221037"/>
                <a:ext cx="7854950" cy="1754326"/>
              </a:xfrm>
              <a:prstGeom prst="rect">
                <a:avLst/>
              </a:prstGeom>
              <a:noFill/>
              <a:ln w="38100">
                <a:solidFill>
                  <a:schemeClr val="tx1"/>
                </a:solidFill>
              </a:ln>
            </p:spPr>
            <p:txBody>
              <a:bodyPr wrap="square" rtlCol="0">
                <a:spAutoFit/>
              </a:bodyPr>
              <a:lstStyle/>
              <a:p>
                <a:r>
                  <a:rPr kumimoji="1" lang="ja-JP" altLang="en-US" sz="3600" dirty="0"/>
                  <a:t>推定されているから、推定にバイアスがあり、特に過大評価の危険性が高いため使用してはいけない</a:t>
                </a:r>
              </a:p>
            </p:txBody>
          </p:sp>
        </p:grpSp>
        <p:cxnSp>
          <p:nvCxnSpPr>
            <p:cNvPr id="14" name="直線矢印コネクタ 13">
              <a:extLst>
                <a:ext uri="{FF2B5EF4-FFF2-40B4-BE49-F238E27FC236}">
                  <a16:creationId xmlns:a16="http://schemas.microsoft.com/office/drawing/2014/main" id="{CC914D01-D234-47B3-B397-4C45C64B2346}"/>
                </a:ext>
              </a:extLst>
            </p:cNvPr>
            <p:cNvCxnSpPr>
              <a:cxnSpLocks/>
            </p:cNvCxnSpPr>
            <p:nvPr/>
          </p:nvCxnSpPr>
          <p:spPr>
            <a:xfrm flipH="1">
              <a:off x="11049000" y="2440569"/>
              <a:ext cx="525584" cy="780468"/>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19213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FEE91B1-2618-4BA3-8235-D77502441BF2}"/>
              </a:ext>
            </a:extLst>
          </p:cNvPr>
          <p:cNvSpPr>
            <a:spLocks noGrp="1"/>
          </p:cNvSpPr>
          <p:nvPr>
            <p:ph idx="1"/>
          </p:nvPr>
        </p:nvSpPr>
        <p:spPr/>
        <p:txBody>
          <a:bodyPr>
            <a:normAutofit/>
          </a:bodyPr>
          <a:lstStyle/>
          <a:p>
            <a:r>
              <a:rPr kumimoji="1" lang="ja-JP" altLang="en-US" sz="3200" dirty="0"/>
              <a:t>平衡状態を仮定しているから悪い、というのは一部の推定 方法の問題であって、</a:t>
            </a:r>
            <a:r>
              <a:rPr kumimoji="1" lang="en-US" altLang="ja-JP" sz="3200" dirty="0"/>
              <a:t>MSY</a:t>
            </a:r>
            <a:r>
              <a:rPr kumimoji="1" lang="ja-JP" altLang="en-US" sz="3200" dirty="0"/>
              <a:t>の概念そのものの問題点を指摘しているわけではない</a:t>
            </a:r>
            <a:endParaRPr kumimoji="1" lang="en-US" altLang="ja-JP" sz="3200" dirty="0"/>
          </a:p>
          <a:p>
            <a:endParaRPr kumimoji="1" lang="en-US" altLang="ja-JP" sz="3200" dirty="0"/>
          </a:p>
          <a:p>
            <a:r>
              <a:rPr kumimoji="1" lang="ja-JP" altLang="en-US" sz="3200" dirty="0"/>
              <a:t>現在はそのような推定方法はほぼ駆逐されている</a:t>
            </a:r>
            <a:r>
              <a:rPr kumimoji="1" lang="en-US" altLang="ja-JP" sz="3200" dirty="0"/>
              <a:t>									(Punt and Smith 2001)</a:t>
            </a:r>
            <a:endParaRPr kumimoji="1" lang="ja-JP" altLang="en-US" sz="3200" dirty="0"/>
          </a:p>
        </p:txBody>
      </p:sp>
      <p:sp>
        <p:nvSpPr>
          <p:cNvPr id="4" name="フッター プレースホルダー 3">
            <a:extLst>
              <a:ext uri="{FF2B5EF4-FFF2-40B4-BE49-F238E27FC236}">
                <a16:creationId xmlns:a16="http://schemas.microsoft.com/office/drawing/2014/main" id="{043DBA04-1FE6-47E7-93EE-6DF847FF2E64}"/>
              </a:ext>
            </a:extLst>
          </p:cNvPr>
          <p:cNvSpPr>
            <a:spLocks noGrp="1"/>
          </p:cNvSpPr>
          <p:nvPr>
            <p:ph type="ftr" sz="quarter" idx="11"/>
          </p:nvPr>
        </p:nvSpPr>
        <p:spPr/>
        <p:txBody>
          <a:bodyPr/>
          <a:lstStyle/>
          <a:p>
            <a:r>
              <a:rPr lang="en-US" altLang="ja-JP"/>
              <a:t>Base-03(2020)</a:t>
            </a:r>
            <a:endParaRPr lang="ja-JP" altLang="en-US" sz="3200" dirty="0"/>
          </a:p>
        </p:txBody>
      </p:sp>
      <p:sp>
        <p:nvSpPr>
          <p:cNvPr id="5" name="スライド番号プレースホルダー 4">
            <a:extLst>
              <a:ext uri="{FF2B5EF4-FFF2-40B4-BE49-F238E27FC236}">
                <a16:creationId xmlns:a16="http://schemas.microsoft.com/office/drawing/2014/main" id="{DCF9F691-761C-4728-A45D-B06C0098DBE9}"/>
              </a:ext>
            </a:extLst>
          </p:cNvPr>
          <p:cNvSpPr>
            <a:spLocks noGrp="1"/>
          </p:cNvSpPr>
          <p:nvPr>
            <p:ph type="sldNum" sz="quarter" idx="12"/>
          </p:nvPr>
        </p:nvSpPr>
        <p:spPr/>
        <p:txBody>
          <a:bodyPr/>
          <a:lstStyle/>
          <a:p>
            <a:fld id="{1D0A7E50-FF4D-42BF-B0B2-B14F173B5F39}" type="slidenum">
              <a:rPr kumimoji="1" lang="ja-JP" altLang="en-US" smtClean="0"/>
              <a:t>13</a:t>
            </a:fld>
            <a:endParaRPr kumimoji="1" lang="ja-JP" altLang="en-US"/>
          </a:p>
        </p:txBody>
      </p:sp>
      <p:sp>
        <p:nvSpPr>
          <p:cNvPr id="6" name="タイトル 1">
            <a:extLst>
              <a:ext uri="{FF2B5EF4-FFF2-40B4-BE49-F238E27FC236}">
                <a16:creationId xmlns:a16="http://schemas.microsoft.com/office/drawing/2014/main" id="{2A2BC02E-B5DF-47FA-BEBF-CED3CA9213E5}"/>
              </a:ext>
            </a:extLst>
          </p:cNvPr>
          <p:cNvSpPr>
            <a:spLocks noGrp="1"/>
          </p:cNvSpPr>
          <p:nvPr>
            <p:ph type="title"/>
          </p:nvPr>
        </p:nvSpPr>
        <p:spPr>
          <a:xfrm>
            <a:off x="454025" y="365125"/>
            <a:ext cx="11401425" cy="958850"/>
          </a:xfrm>
        </p:spPr>
        <p:txBody>
          <a:bodyPr/>
          <a:lstStyle/>
          <a:p>
            <a:r>
              <a:rPr kumimoji="1" lang="ja-JP" altLang="en-US" dirty="0"/>
              <a:t>② 平衡状態の仮定：まとめ１</a:t>
            </a:r>
          </a:p>
        </p:txBody>
      </p:sp>
    </p:spTree>
    <p:extLst>
      <p:ext uri="{BB962C8B-B14F-4D97-AF65-F5344CB8AC3E}">
        <p14:creationId xmlns:p14="http://schemas.microsoft.com/office/powerpoint/2010/main" val="255005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思考の吹き出し: 雲形 6">
            <a:extLst>
              <a:ext uri="{FF2B5EF4-FFF2-40B4-BE49-F238E27FC236}">
                <a16:creationId xmlns:a16="http://schemas.microsoft.com/office/drawing/2014/main" id="{8DFD80C4-BF65-42F8-B6C8-E26653BDD17A}"/>
              </a:ext>
            </a:extLst>
          </p:cNvPr>
          <p:cNvSpPr/>
          <p:nvPr/>
        </p:nvSpPr>
        <p:spPr>
          <a:xfrm>
            <a:off x="396239" y="279368"/>
            <a:ext cx="11935461" cy="4165631"/>
          </a:xfrm>
          <a:prstGeom prst="cloudCallout">
            <a:avLst>
              <a:gd name="adj1" fmla="val -42715"/>
              <a:gd name="adj2" fmla="val 41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E4BED003-E9B0-4546-B2E3-50588D3DE5B9}"/>
              </a:ext>
            </a:extLst>
          </p:cNvPr>
          <p:cNvSpPr>
            <a:spLocks noGrp="1"/>
          </p:cNvSpPr>
          <p:nvPr>
            <p:ph idx="1"/>
          </p:nvPr>
        </p:nvSpPr>
        <p:spPr>
          <a:xfrm>
            <a:off x="1133232" y="723114"/>
            <a:ext cx="11324492" cy="5068086"/>
          </a:xfrm>
        </p:spPr>
        <p:txBody>
          <a:bodyPr>
            <a:normAutofit/>
          </a:bodyPr>
          <a:lstStyle/>
          <a:p>
            <a:pPr marL="0" indent="0">
              <a:buNone/>
            </a:pPr>
            <a:r>
              <a:rPr kumimoji="1" lang="ja-JP" altLang="en-US" dirty="0"/>
              <a:t>でも、実際の個体群は毎年変動してるでしょう？</a:t>
            </a:r>
            <a:endParaRPr kumimoji="1" lang="en-US" altLang="ja-JP" dirty="0"/>
          </a:p>
          <a:p>
            <a:pPr marL="0" indent="0">
              <a:buNone/>
            </a:pPr>
            <a:endParaRPr lang="en-US" altLang="ja-JP" dirty="0"/>
          </a:p>
          <a:p>
            <a:pPr marL="0" indent="0">
              <a:buNone/>
            </a:pPr>
            <a:r>
              <a:rPr kumimoji="1" lang="ja-JP" altLang="en-US" dirty="0"/>
              <a:t>こんなモデル　　　　　 はそもそも非現実的</a:t>
            </a:r>
            <a:endParaRPr kumimoji="1" lang="en-US" altLang="ja-JP" dirty="0"/>
          </a:p>
          <a:p>
            <a:pPr marL="0" indent="0">
              <a:buNone/>
            </a:pPr>
            <a:r>
              <a:rPr lang="en-US" altLang="ja-JP" dirty="0"/>
              <a:t>									</a:t>
            </a:r>
            <a:r>
              <a:rPr kumimoji="1" lang="ja-JP" altLang="en-US" dirty="0"/>
              <a:t>じゃない？</a:t>
            </a:r>
            <a:endParaRPr kumimoji="1" lang="en-US" altLang="ja-JP" dirty="0"/>
          </a:p>
          <a:p>
            <a:pPr marL="0" indent="0">
              <a:buNone/>
            </a:pPr>
            <a:r>
              <a:rPr kumimoji="1" lang="ja-JP" altLang="en-US" dirty="0"/>
              <a:t>　毎年の個体群の変動はどうやって表すの</a:t>
            </a:r>
            <a:r>
              <a:rPr lang="ja-JP" altLang="en-US" dirty="0"/>
              <a:t>？</a:t>
            </a:r>
            <a:endParaRPr kumimoji="1" lang="en-US" altLang="ja-JP" dirty="0"/>
          </a:p>
          <a:p>
            <a:pPr marL="0" indent="0">
              <a:buNone/>
            </a:pPr>
            <a:endParaRPr lang="en-US" altLang="ja-JP" dirty="0"/>
          </a:p>
          <a:p>
            <a:pPr marL="0" indent="0">
              <a:buNone/>
            </a:pPr>
            <a:endParaRPr kumimoji="1" lang="en-US" altLang="ja-JP" dirty="0"/>
          </a:p>
        </p:txBody>
      </p:sp>
      <p:sp>
        <p:nvSpPr>
          <p:cNvPr id="4" name="フッター プレースホルダー 3">
            <a:extLst>
              <a:ext uri="{FF2B5EF4-FFF2-40B4-BE49-F238E27FC236}">
                <a16:creationId xmlns:a16="http://schemas.microsoft.com/office/drawing/2014/main" id="{50C6F77B-F34B-429B-9E65-7A2277C9B15C}"/>
              </a:ext>
            </a:extLst>
          </p:cNvPr>
          <p:cNvSpPr>
            <a:spLocks noGrp="1"/>
          </p:cNvSpPr>
          <p:nvPr>
            <p:ph type="ftr" sz="quarter" idx="11"/>
          </p:nvPr>
        </p:nvSpPr>
        <p:spPr/>
        <p:txBody>
          <a:bodyPr/>
          <a:lstStyle/>
          <a:p>
            <a:r>
              <a:rPr lang="en-US" altLang="ja-JP"/>
              <a:t>Base-03(2020)</a:t>
            </a:r>
            <a:endParaRPr lang="ja-JP" altLang="en-US" sz="3200" dirty="0"/>
          </a:p>
        </p:txBody>
      </p:sp>
      <p:sp>
        <p:nvSpPr>
          <p:cNvPr id="5" name="スライド番号プレースホルダー 4">
            <a:extLst>
              <a:ext uri="{FF2B5EF4-FFF2-40B4-BE49-F238E27FC236}">
                <a16:creationId xmlns:a16="http://schemas.microsoft.com/office/drawing/2014/main" id="{3E2EA925-55E7-4484-94F1-BA01AE25BA3A}"/>
              </a:ext>
            </a:extLst>
          </p:cNvPr>
          <p:cNvSpPr>
            <a:spLocks noGrp="1"/>
          </p:cNvSpPr>
          <p:nvPr>
            <p:ph type="sldNum" sz="quarter" idx="12"/>
          </p:nvPr>
        </p:nvSpPr>
        <p:spPr/>
        <p:txBody>
          <a:bodyPr/>
          <a:lstStyle/>
          <a:p>
            <a:fld id="{1D0A7E50-FF4D-42BF-B0B2-B14F173B5F39}" type="slidenum">
              <a:rPr kumimoji="1" lang="ja-JP" altLang="en-US" smtClean="0"/>
              <a:t>14</a:t>
            </a:fld>
            <a:endParaRPr kumimoji="1" lang="ja-JP" altLang="en-US"/>
          </a:p>
        </p:txBody>
      </p:sp>
      <p:pic>
        <p:nvPicPr>
          <p:cNvPr id="5122" name="Picture 2">
            <a:extLst>
              <a:ext uri="{FF2B5EF4-FFF2-40B4-BE49-F238E27FC236}">
                <a16:creationId xmlns:a16="http://schemas.microsoft.com/office/drawing/2014/main" id="{CF5406C2-BAAB-4832-9655-F5511838E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51320"/>
            <a:ext cx="1720068" cy="1909758"/>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B54E7E41-D3E2-474B-ABB0-02EA0106BB54}"/>
              </a:ext>
            </a:extLst>
          </p:cNvPr>
          <p:cNvPicPr>
            <a:picLocks noChangeAspect="1"/>
          </p:cNvPicPr>
          <p:nvPr/>
        </p:nvPicPr>
        <p:blipFill>
          <a:blip r:embed="rId4"/>
          <a:stretch>
            <a:fillRect/>
          </a:stretch>
        </p:blipFill>
        <p:spPr>
          <a:xfrm>
            <a:off x="4038600" y="1267464"/>
            <a:ext cx="2416906" cy="1894035"/>
          </a:xfrm>
          <a:prstGeom prst="rect">
            <a:avLst/>
          </a:prstGeom>
        </p:spPr>
      </p:pic>
      <p:sp>
        <p:nvSpPr>
          <p:cNvPr id="6" name="テキスト ボックス 5">
            <a:extLst>
              <a:ext uri="{FF2B5EF4-FFF2-40B4-BE49-F238E27FC236}">
                <a16:creationId xmlns:a16="http://schemas.microsoft.com/office/drawing/2014/main" id="{3E46DDA4-8E53-4A0E-B56D-228E0BE4A7DA}"/>
              </a:ext>
            </a:extLst>
          </p:cNvPr>
          <p:cNvSpPr txBox="1"/>
          <p:nvPr/>
        </p:nvSpPr>
        <p:spPr>
          <a:xfrm>
            <a:off x="4336047" y="4947344"/>
            <a:ext cx="4709944" cy="707886"/>
          </a:xfrm>
          <a:prstGeom prst="rect">
            <a:avLst/>
          </a:prstGeom>
          <a:noFill/>
        </p:spPr>
        <p:txBody>
          <a:bodyPr wrap="none" rtlCol="0">
            <a:spAutoFit/>
          </a:bodyPr>
          <a:lstStyle/>
          <a:p>
            <a:pPr algn="l"/>
            <a:r>
              <a:rPr kumimoji="1" lang="en-US" altLang="ja-JP" sz="4000" b="1" dirty="0"/>
              <a:t>Base-04</a:t>
            </a:r>
            <a:r>
              <a:rPr kumimoji="1" lang="ja-JP" altLang="en-US" sz="4000" b="1" dirty="0"/>
              <a:t>につづく</a:t>
            </a:r>
            <a:r>
              <a:rPr kumimoji="1" lang="en-US" altLang="ja-JP" sz="4000" b="1" dirty="0"/>
              <a:t>...</a:t>
            </a:r>
            <a:endParaRPr kumimoji="1" lang="ja-JP" altLang="en-US" sz="4000" b="1" dirty="0"/>
          </a:p>
        </p:txBody>
      </p:sp>
    </p:spTree>
    <p:custDataLst>
      <p:tags r:id="rId1"/>
    </p:custDataLst>
    <p:extLst>
      <p:ext uri="{BB962C8B-B14F-4D97-AF65-F5344CB8AC3E}">
        <p14:creationId xmlns:p14="http://schemas.microsoft.com/office/powerpoint/2010/main" val="164668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2C026382-BAB2-4DC2-8917-405D17CE45FC}"/>
              </a:ext>
            </a:extLst>
          </p:cNvPr>
          <p:cNvSpPr>
            <a:spLocks noGrp="1"/>
          </p:cNvSpPr>
          <p:nvPr>
            <p:ph type="ftr" sz="quarter" idx="11"/>
          </p:nvPr>
        </p:nvSpPr>
        <p:spPr/>
        <p:txBody>
          <a:bodyPr/>
          <a:lstStyle/>
          <a:p>
            <a:r>
              <a:rPr lang="en-US" altLang="ja-JP" dirty="0"/>
              <a:t>Base-03(2020)</a:t>
            </a:r>
            <a:endParaRPr lang="ja-JP" altLang="en-US" sz="3200" dirty="0"/>
          </a:p>
        </p:txBody>
      </p:sp>
      <p:sp>
        <p:nvSpPr>
          <p:cNvPr id="5" name="スライド番号プレースホルダー 4">
            <a:extLst>
              <a:ext uri="{FF2B5EF4-FFF2-40B4-BE49-F238E27FC236}">
                <a16:creationId xmlns:a16="http://schemas.microsoft.com/office/drawing/2014/main" id="{8DB62229-A529-4B1D-ACC9-9B3D08000EF8}"/>
              </a:ext>
            </a:extLst>
          </p:cNvPr>
          <p:cNvSpPr>
            <a:spLocks noGrp="1"/>
          </p:cNvSpPr>
          <p:nvPr>
            <p:ph type="sldNum" sz="quarter" idx="12"/>
          </p:nvPr>
        </p:nvSpPr>
        <p:spPr/>
        <p:txBody>
          <a:bodyPr/>
          <a:lstStyle/>
          <a:p>
            <a:fld id="{1D0A7E50-FF4D-42BF-B0B2-B14F173B5F39}" type="slidenum">
              <a:rPr kumimoji="1" lang="ja-JP" altLang="en-US" smtClean="0"/>
              <a:t>15</a:t>
            </a:fld>
            <a:endParaRPr kumimoji="1" lang="ja-JP" altLang="en-US"/>
          </a:p>
        </p:txBody>
      </p:sp>
      <p:sp>
        <p:nvSpPr>
          <p:cNvPr id="6" name="タイトル 1">
            <a:extLst>
              <a:ext uri="{FF2B5EF4-FFF2-40B4-BE49-F238E27FC236}">
                <a16:creationId xmlns:a16="http://schemas.microsoft.com/office/drawing/2014/main" id="{90B4418B-A799-44B3-818E-38B15C2E6D44}"/>
              </a:ext>
            </a:extLst>
          </p:cNvPr>
          <p:cNvSpPr txBox="1">
            <a:spLocks/>
          </p:cNvSpPr>
          <p:nvPr/>
        </p:nvSpPr>
        <p:spPr>
          <a:xfrm>
            <a:off x="4038600" y="2037285"/>
            <a:ext cx="8525597" cy="958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b="1" kern="1200">
                <a:solidFill>
                  <a:schemeClr val="accent6">
                    <a:lumMod val="50000"/>
                  </a:schemeClr>
                </a:solidFill>
                <a:latin typeface="+mn-ea"/>
                <a:ea typeface="+mn-ea"/>
                <a:cs typeface="+mj-cs"/>
              </a:defRPr>
            </a:lvl1pPr>
          </a:lstStyle>
          <a:p>
            <a:r>
              <a:rPr lang="ja-JP" altLang="en-US" sz="4000" dirty="0">
                <a:solidFill>
                  <a:schemeClr val="tx1"/>
                </a:solidFill>
              </a:rPr>
              <a:t>おつかれさまでした</a:t>
            </a:r>
          </a:p>
        </p:txBody>
      </p:sp>
      <p:pic>
        <p:nvPicPr>
          <p:cNvPr id="7" name="図 6" descr="グラフィカル ユーザー インターフェイス&#10;&#10;中程度の精度で自動的に生成された説明">
            <a:extLst>
              <a:ext uri="{FF2B5EF4-FFF2-40B4-BE49-F238E27FC236}">
                <a16:creationId xmlns:a16="http://schemas.microsoft.com/office/drawing/2014/main" id="{05EC78DA-EF78-4FF7-AF92-6B8E4CA5092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9495" b="62125" l="34082" r="63891">
                        <a14:foregroundMark x1="46222" y1="51291" x2="46222" y2="51291"/>
                        <a14:foregroundMark x1="44207" y1="48976" x2="46096" y2="42030"/>
                        <a14:foregroundMark x1="46096" y1="42030" x2="44710" y2="50757"/>
                        <a14:foregroundMark x1="44710" y1="50757" x2="51889" y2="56100"/>
                        <a14:foregroundMark x1="51889" y1="56100" x2="52141" y2="48531"/>
                        <a14:foregroundMark x1="52141" y1="48531" x2="54912" y2="55209"/>
                        <a14:foregroundMark x1="54912" y1="55209" x2="52393" y2="48531"/>
                        <a14:foregroundMark x1="52393" y1="48531" x2="43829" y2="52182"/>
                        <a14:foregroundMark x1="43829" y1="52182" x2="46096" y2="54497"/>
                        <a14:foregroundMark x1="50126" y1="43188" x2="54786" y2="49421"/>
                        <a14:foregroundMark x1="54786" y1="49421" x2="53526" y2="52983"/>
                        <a14:foregroundMark x1="53778" y1="49599" x2="53778" y2="49599"/>
                        <a14:foregroundMark x1="56675" y1="48709" x2="54660" y2="55654"/>
                        <a14:foregroundMark x1="54660" y1="55654" x2="48992" y2="56545"/>
                        <a14:foregroundMark x1="50630" y1="56367" x2="50630" y2="56367"/>
                        <a14:foregroundMark x1="50252" y1="56634" x2="50252" y2="56812"/>
                        <a14:foregroundMark x1="51259" y1="56634" x2="51259" y2="56634"/>
                        <a14:foregroundMark x1="49370" y1="56634" x2="49370" y2="56634"/>
                        <a14:foregroundMark x1="58186" y1="48442" x2="57557" y2="48620"/>
                        <a14:foregroundMark x1="45592" y1="39448" x2="48489" y2="40338"/>
                        <a14:foregroundMark x1="45718" y1="39982" x2="45718" y2="39982"/>
                        <a14:foregroundMark x1="47985" y1="39982" x2="51889" y2="40606"/>
                        <a14:foregroundMark x1="57305" y1="48353" x2="57305" y2="48353"/>
                        <a14:foregroundMark x1="54282" y1="51736" x2="54282" y2="51736"/>
                        <a14:foregroundMark x1="54282" y1="52182" x2="54282" y2="52360"/>
                        <a14:foregroundMark x1="54408" y1="52538" x2="54408" y2="52538"/>
                        <a14:foregroundMark x1="56801" y1="48620" x2="56927" y2="54408"/>
                        <a14:foregroundMark x1="57809" y1="52360" x2="57809" y2="52360"/>
                        <a14:foregroundMark x1="57305" y1="50846" x2="57305" y2="50846"/>
                        <a14:foregroundMark x1="57053" y1="50312" x2="57053" y2="50312"/>
                        <a14:foregroundMark x1="57179" y1="51113" x2="57179" y2="51113"/>
                        <a14:foregroundMark x1="57179" y1="51380" x2="57305" y2="51825"/>
                        <a14:foregroundMark x1="57305" y1="52449" x2="57305" y2="52627"/>
                        <a14:foregroundMark x1="57179" y1="52983" x2="57179" y2="53250"/>
                        <a14:foregroundMark x1="57053" y1="53517" x2="57053" y2="53695"/>
                        <a14:foregroundMark x1="56927" y1="54408" x2="56927" y2="54408"/>
                        <a14:foregroundMark x1="57683" y1="54497" x2="57683" y2="54497"/>
                        <a14:foregroundMark x1="58312" y1="53250" x2="58312" y2="53250"/>
                      </a14:backgroundRemoval>
                    </a14:imgEffect>
                  </a14:imgLayer>
                </a14:imgProps>
              </a:ext>
              <a:ext uri="{28A0092B-C50C-407E-A947-70E740481C1C}">
                <a14:useLocalDpi xmlns:a14="http://schemas.microsoft.com/office/drawing/2010/main" val="0"/>
              </a:ext>
            </a:extLst>
          </a:blip>
          <a:srcRect l="30356" t="36666" r="32383" b="35046"/>
          <a:stretch/>
        </p:blipFill>
        <p:spPr>
          <a:xfrm>
            <a:off x="2164852" y="3280955"/>
            <a:ext cx="1806718" cy="1939926"/>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インク 7">
                <a:extLst>
                  <a:ext uri="{FF2B5EF4-FFF2-40B4-BE49-F238E27FC236}">
                    <a16:creationId xmlns:a16="http://schemas.microsoft.com/office/drawing/2014/main" id="{EB50708C-6642-42B4-9413-2E040CAC269B}"/>
                  </a:ext>
                </a:extLst>
              </p14:cNvPr>
              <p14:cNvContentPartPr/>
              <p14:nvPr/>
            </p14:nvContentPartPr>
            <p14:xfrm>
              <a:off x="3586652" y="1945080"/>
              <a:ext cx="5680440" cy="1483920"/>
            </p14:xfrm>
          </p:contentPart>
        </mc:Choice>
        <mc:Fallback xmlns="">
          <p:pic>
            <p:nvPicPr>
              <p:cNvPr id="8" name="インク 7">
                <a:extLst>
                  <a:ext uri="{FF2B5EF4-FFF2-40B4-BE49-F238E27FC236}">
                    <a16:creationId xmlns:a16="http://schemas.microsoft.com/office/drawing/2014/main" id="{EB50708C-6642-42B4-9413-2E040CAC269B}"/>
                  </a:ext>
                </a:extLst>
              </p:cNvPr>
              <p:cNvPicPr/>
              <p:nvPr/>
            </p:nvPicPr>
            <p:blipFill>
              <a:blip r:embed="rId8"/>
              <a:stretch>
                <a:fillRect/>
              </a:stretch>
            </p:blipFill>
            <p:spPr>
              <a:xfrm>
                <a:off x="3568651" y="1927084"/>
                <a:ext cx="5716082" cy="1519551"/>
              </a:xfrm>
              <a:prstGeom prst="rect">
                <a:avLst/>
              </a:prstGeom>
            </p:spPr>
          </p:pic>
        </mc:Fallback>
      </mc:AlternateContent>
    </p:spTree>
    <p:extLst>
      <p:ext uri="{BB962C8B-B14F-4D97-AF65-F5344CB8AC3E}">
        <p14:creationId xmlns:p14="http://schemas.microsoft.com/office/powerpoint/2010/main" val="79940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6AF7F-AF83-42AC-B8D4-16BB58CC9F7E}"/>
              </a:ext>
            </a:extLst>
          </p:cNvPr>
          <p:cNvSpPr>
            <a:spLocks noGrp="1"/>
          </p:cNvSpPr>
          <p:nvPr>
            <p:ph type="title"/>
          </p:nvPr>
        </p:nvSpPr>
        <p:spPr/>
        <p:txBody>
          <a:bodyPr/>
          <a:lstStyle/>
          <a:p>
            <a:r>
              <a:rPr kumimoji="1" lang="ja-JP" altLang="en-US" dirty="0"/>
              <a:t>② 平衡状態の仮定</a:t>
            </a:r>
          </a:p>
        </p:txBody>
      </p:sp>
      <p:sp>
        <p:nvSpPr>
          <p:cNvPr id="3" name="コンテンツ プレースホルダー 2">
            <a:extLst>
              <a:ext uri="{FF2B5EF4-FFF2-40B4-BE49-F238E27FC236}">
                <a16:creationId xmlns:a16="http://schemas.microsoft.com/office/drawing/2014/main" id="{99AC5752-887D-4D30-989B-FEDA07806BCD}"/>
              </a:ext>
            </a:extLst>
          </p:cNvPr>
          <p:cNvSpPr>
            <a:spLocks noGrp="1"/>
          </p:cNvSpPr>
          <p:nvPr>
            <p:ph idx="1"/>
          </p:nvPr>
        </p:nvSpPr>
        <p:spPr>
          <a:xfrm>
            <a:off x="453292" y="1323976"/>
            <a:ext cx="11402646" cy="4852987"/>
          </a:xfrm>
        </p:spPr>
        <p:txBody>
          <a:bodyPr>
            <a:normAutofit/>
          </a:bodyPr>
          <a:lstStyle/>
          <a:p>
            <a:pPr marL="0" indent="0">
              <a:buNone/>
            </a:pPr>
            <a:r>
              <a:rPr lang="ja-JP" altLang="en-US" sz="3200" b="1" u="sng" dirty="0"/>
              <a:t>突然ですが昔話です</a:t>
            </a:r>
            <a:endParaRPr lang="en-US" altLang="ja-JP" sz="3200" b="1" u="sng" dirty="0"/>
          </a:p>
          <a:p>
            <a:r>
              <a:rPr kumimoji="1" lang="ja-JP" altLang="en-US" sz="2800" dirty="0"/>
              <a:t>かつて、</a:t>
            </a:r>
            <a:r>
              <a:rPr kumimoji="1" lang="en-US" altLang="ja-JP" sz="2800" dirty="0"/>
              <a:t>1960</a:t>
            </a:r>
            <a:r>
              <a:rPr kumimoji="1" lang="ja-JP" altLang="en-US" sz="2800" dirty="0"/>
              <a:t>年代～</a:t>
            </a:r>
            <a:r>
              <a:rPr kumimoji="1" lang="en-US" altLang="ja-JP" sz="2800" dirty="0"/>
              <a:t>1970</a:t>
            </a:r>
            <a:r>
              <a:rPr kumimoji="1" lang="ja-JP" altLang="en-US" sz="2800" dirty="0"/>
              <a:t>年代、</a:t>
            </a:r>
            <a:r>
              <a:rPr kumimoji="1" lang="en-US" altLang="ja-JP" sz="2800" dirty="0"/>
              <a:t>MSY</a:t>
            </a:r>
            <a:r>
              <a:rPr kumimoji="1" lang="ja-JP" altLang="en-US" sz="2800" dirty="0"/>
              <a:t>の考え方が主流になったとき、皆が</a:t>
            </a:r>
            <a:r>
              <a:rPr kumimoji="1" lang="en-US" altLang="ja-JP" sz="2800" u="sng" dirty="0"/>
              <a:t>MSY</a:t>
            </a:r>
            <a:r>
              <a:rPr kumimoji="1" lang="ja-JP" altLang="en-US" sz="2800" u="sng" dirty="0"/>
              <a:t>を実際に推定したいな</a:t>
            </a:r>
            <a:r>
              <a:rPr kumimoji="1" lang="ja-JP" altLang="en-US" sz="2800" dirty="0"/>
              <a:t>、と思</a:t>
            </a:r>
            <a:r>
              <a:rPr lang="ja-JP" altLang="en-US" sz="2800" dirty="0"/>
              <a:t>いました</a:t>
            </a:r>
            <a:r>
              <a:rPr kumimoji="1" lang="en-US" altLang="ja-JP" sz="2800" dirty="0"/>
              <a:t> </a:t>
            </a:r>
          </a:p>
          <a:p>
            <a:r>
              <a:rPr kumimoji="1" lang="ja-JP" altLang="en-US" sz="2800" dirty="0"/>
              <a:t>でも、一番単純なシェーファー型プロダクションモデルでも、</a:t>
            </a:r>
            <a:r>
              <a:rPr kumimoji="1" lang="en-US" altLang="ja-JP" sz="2800" dirty="0"/>
              <a:t>r</a:t>
            </a:r>
            <a:r>
              <a:rPr lang="ja-JP" altLang="en-US" sz="2800" dirty="0"/>
              <a:t> </a:t>
            </a:r>
            <a:r>
              <a:rPr lang="en-US" altLang="ja-JP" sz="2800" dirty="0"/>
              <a:t>(</a:t>
            </a:r>
            <a:r>
              <a:rPr lang="ja-JP" altLang="en-US" sz="2800" dirty="0"/>
              <a:t>増加率）、</a:t>
            </a:r>
            <a:r>
              <a:rPr kumimoji="1" lang="en-US" altLang="ja-JP" sz="2800" dirty="0"/>
              <a:t>K</a:t>
            </a:r>
            <a:r>
              <a:rPr kumimoji="1" lang="ja-JP" altLang="en-US" sz="2800" dirty="0"/>
              <a:t>（環境収容力）、</a:t>
            </a:r>
            <a:r>
              <a:rPr lang="en-US" altLang="ja-JP" sz="2800" dirty="0" err="1"/>
              <a:t>N</a:t>
            </a:r>
            <a:r>
              <a:rPr lang="en-US" altLang="ja-JP" sz="1800" dirty="0" err="1"/>
              <a:t>init</a:t>
            </a:r>
            <a:r>
              <a:rPr lang="en-US" altLang="ja-JP" sz="1800" dirty="0"/>
              <a:t> </a:t>
            </a:r>
            <a:r>
              <a:rPr lang="en-US" altLang="ja-JP" sz="2800" dirty="0"/>
              <a:t>(</a:t>
            </a:r>
            <a:r>
              <a:rPr lang="ja-JP" altLang="en-US" sz="2800" dirty="0"/>
              <a:t>資源評価開始時の資源量）の</a:t>
            </a:r>
            <a:r>
              <a:rPr lang="en-US" altLang="ja-JP" sz="2800" dirty="0"/>
              <a:t>3</a:t>
            </a:r>
            <a:r>
              <a:rPr lang="ja-JP" altLang="en-US" sz="2800" dirty="0"/>
              <a:t>つのパラメータの推定が必要です</a:t>
            </a:r>
            <a:endParaRPr lang="en-US" altLang="ja-JP" sz="2800" dirty="0"/>
          </a:p>
          <a:p>
            <a:pPr marL="0" indent="0">
              <a:buNone/>
            </a:pPr>
            <a:endParaRPr kumimoji="1" lang="en-US" altLang="ja-JP" sz="2800" dirty="0"/>
          </a:p>
          <a:p>
            <a:endParaRPr kumimoji="1" lang="en-US" altLang="ja-JP" sz="2800" dirty="0"/>
          </a:p>
        </p:txBody>
      </p:sp>
      <p:sp>
        <p:nvSpPr>
          <p:cNvPr id="4" name="フッター プレースホルダー 3">
            <a:extLst>
              <a:ext uri="{FF2B5EF4-FFF2-40B4-BE49-F238E27FC236}">
                <a16:creationId xmlns:a16="http://schemas.microsoft.com/office/drawing/2014/main" id="{534E8613-233A-4A89-B0AE-9B127685D92A}"/>
              </a:ext>
            </a:extLst>
          </p:cNvPr>
          <p:cNvSpPr>
            <a:spLocks noGrp="1"/>
          </p:cNvSpPr>
          <p:nvPr>
            <p:ph type="ftr" sz="quarter" idx="11"/>
          </p:nvPr>
        </p:nvSpPr>
        <p:spPr/>
        <p:txBody>
          <a:bodyPr/>
          <a:lstStyle/>
          <a:p>
            <a:r>
              <a:rPr lang="en-US" altLang="ja-JP"/>
              <a:t>Base-03(2020)</a:t>
            </a:r>
            <a:endParaRPr lang="ja-JP" altLang="en-US" sz="3200" dirty="0"/>
          </a:p>
        </p:txBody>
      </p:sp>
      <p:sp>
        <p:nvSpPr>
          <p:cNvPr id="5" name="スライド番号プレースホルダー 4">
            <a:extLst>
              <a:ext uri="{FF2B5EF4-FFF2-40B4-BE49-F238E27FC236}">
                <a16:creationId xmlns:a16="http://schemas.microsoft.com/office/drawing/2014/main" id="{0DE363AC-714C-4CC0-9AD7-FE8760036D7E}"/>
              </a:ext>
            </a:extLst>
          </p:cNvPr>
          <p:cNvSpPr>
            <a:spLocks noGrp="1"/>
          </p:cNvSpPr>
          <p:nvPr>
            <p:ph type="sldNum" sz="quarter" idx="12"/>
          </p:nvPr>
        </p:nvSpPr>
        <p:spPr/>
        <p:txBody>
          <a:bodyPr/>
          <a:lstStyle/>
          <a:p>
            <a:fld id="{1D0A7E50-FF4D-42BF-B0B2-B14F173B5F39}" type="slidenum">
              <a:rPr kumimoji="1" lang="ja-JP" altLang="en-US" smtClean="0"/>
              <a:t>2</a:t>
            </a:fld>
            <a:endParaRPr kumimoji="1" lang="ja-JP" altLang="en-US"/>
          </a:p>
        </p:txBody>
      </p:sp>
      <p:grpSp>
        <p:nvGrpSpPr>
          <p:cNvPr id="7" name="グループ化 6">
            <a:extLst>
              <a:ext uri="{FF2B5EF4-FFF2-40B4-BE49-F238E27FC236}">
                <a16:creationId xmlns:a16="http://schemas.microsoft.com/office/drawing/2014/main" id="{25245E66-844E-4E56-AF75-AAD6520A45B2}"/>
              </a:ext>
            </a:extLst>
          </p:cNvPr>
          <p:cNvGrpSpPr/>
          <p:nvPr/>
        </p:nvGrpSpPr>
        <p:grpSpPr>
          <a:xfrm>
            <a:off x="1371597" y="4198612"/>
            <a:ext cx="10271242" cy="2659388"/>
            <a:chOff x="1371597" y="4198612"/>
            <a:chExt cx="10271242" cy="2659388"/>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51B2962-FA2D-41B5-B47C-30A2DBD7C762}"/>
                    </a:ext>
                  </a:extLst>
                </p:cNvPr>
                <p:cNvSpPr txBox="1"/>
                <p:nvPr/>
              </p:nvSpPr>
              <p:spPr>
                <a:xfrm>
                  <a:off x="1371597" y="4814165"/>
                  <a:ext cx="7895495" cy="1105687"/>
                </a:xfrm>
                <a:prstGeom prst="rect">
                  <a:avLst/>
                </a:prstGeom>
                <a:noFill/>
              </p:spPr>
              <p:txBody>
                <a:bodyPr wrap="none" rtlCol="0">
                  <a:spAutoFit/>
                </a:bodyPr>
                <a:lstStyle/>
                <a:p>
                  <a:pPr lvl="0">
                    <a:defRPr/>
                  </a:pPr>
                  <a14:m>
                    <m:oMath xmlns:m="http://schemas.openxmlformats.org/officeDocument/2006/math">
                      <m:sSub>
                        <m:sSub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sSub>
                        <m:sSub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r>
                        <a:rPr kumimoji="1" lang="en-US" altLang="ja-JP" sz="4400" b="0" i="1" u="none" strike="noStrike" kern="0" cap="none" spc="0" normalizeH="0" baseline="0" noProof="0" smtClean="0">
                          <a:ln>
                            <a:noFill/>
                          </a:ln>
                          <a:solidFill>
                            <a:srgbClr val="C00000"/>
                          </a:solidFill>
                          <a:effectLst/>
                          <a:uLnTx/>
                          <a:uFillTx/>
                          <a:latin typeface="Cambria Math" panose="02040503050406030204" pitchFamily="18" charset="0"/>
                        </a:rPr>
                        <m:t>𝑟</m:t>
                      </m:r>
                      <m:d>
                        <m:d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f>
                            <m:f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sSub>
                                <m:sSub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num>
                            <m:den>
                              <m:r>
                                <a:rPr kumimoji="1" lang="en-US" altLang="ja-JP" sz="4400" b="0" i="1" u="none" strike="noStrike" kern="0" cap="none" spc="0" normalizeH="0" baseline="0" noProof="0" smtClean="0">
                                  <a:ln>
                                    <a:noFill/>
                                  </a:ln>
                                  <a:solidFill>
                                    <a:srgbClr val="C00000"/>
                                  </a:solidFill>
                                  <a:effectLst/>
                                  <a:uLnTx/>
                                  <a:uFillTx/>
                                  <a:latin typeface="Cambria Math" panose="02040503050406030204" pitchFamily="18" charset="0"/>
                                </a:rPr>
                                <m:t>𝐾</m:t>
                              </m:r>
                            </m:den>
                          </m:f>
                        </m:e>
                      </m:d>
                    </m:oMath>
                  </a14:m>
                  <a:r>
                    <a:rPr lang="en-US" altLang="ja-JP" sz="4400" kern="0" dirty="0">
                      <a:solidFill>
                        <a:sysClr val="windowText" lastClr="000000"/>
                      </a:solidFill>
                    </a:rPr>
                    <a:t> </a:t>
                  </a:r>
                  <a14:m>
                    <m:oMath xmlns:m="http://schemas.openxmlformats.org/officeDocument/2006/math">
                      <m:sSub>
                        <m:sSubPr>
                          <m:ctrlPr>
                            <a:rPr lang="en-US" altLang="ja-JP" sz="4400" i="1" kern="0">
                              <a:solidFill>
                                <a:sysClr val="windowText" lastClr="000000"/>
                              </a:solidFill>
                              <a:latin typeface="Cambria Math" panose="02040503050406030204" pitchFamily="18" charset="0"/>
                            </a:rPr>
                          </m:ctrlPr>
                        </m:sSubPr>
                        <m:e>
                          <m:r>
                            <a:rPr lang="en-US" altLang="ja-JP" sz="4400" i="1" kern="0">
                              <a:solidFill>
                                <a:sysClr val="windowText" lastClr="000000"/>
                              </a:solidFill>
                              <a:latin typeface="Cambria Math" panose="02040503050406030204" pitchFamily="18" charset="0"/>
                            </a:rPr>
                            <m:t>𝑁</m:t>
                          </m:r>
                        </m:e>
                        <m:sub>
                          <m:r>
                            <a:rPr lang="en-US" altLang="ja-JP" sz="4400" i="1" kern="0">
                              <a:solidFill>
                                <a:sysClr val="windowText" lastClr="000000"/>
                              </a:solidFill>
                              <a:latin typeface="Cambria Math" panose="02040503050406030204" pitchFamily="18" charset="0"/>
                            </a:rPr>
                            <m:t>𝑡</m:t>
                          </m:r>
                        </m:sub>
                      </m:sSub>
                      <m:r>
                        <a:rPr lang="en-US" altLang="ja-JP" sz="4400" b="0" i="1" kern="0" smtClean="0">
                          <a:solidFill>
                            <a:sysClr val="windowText" lastClr="000000"/>
                          </a:solidFill>
                          <a:latin typeface="Cambria Math" panose="02040503050406030204" pitchFamily="18" charset="0"/>
                        </a:rPr>
                        <m:t>−</m:t>
                      </m:r>
                      <m:sSub>
                        <m:sSubPr>
                          <m:ctrlPr>
                            <a:rPr lang="en-US" altLang="ja-JP" sz="4400" b="0" i="1" kern="0" smtClean="0">
                              <a:solidFill>
                                <a:sysClr val="windowText" lastClr="000000"/>
                              </a:solidFill>
                              <a:latin typeface="Cambria Math" panose="02040503050406030204" pitchFamily="18" charset="0"/>
                            </a:rPr>
                          </m:ctrlPr>
                        </m:sSubPr>
                        <m:e>
                          <m:r>
                            <a:rPr lang="en-US" altLang="ja-JP" sz="4400" b="0" i="1" kern="0" smtClean="0">
                              <a:solidFill>
                                <a:sysClr val="windowText" lastClr="000000"/>
                              </a:solidFill>
                              <a:latin typeface="Cambria Math" panose="02040503050406030204" pitchFamily="18" charset="0"/>
                            </a:rPr>
                            <m:t>𝐶</m:t>
                          </m:r>
                        </m:e>
                        <m:sub>
                          <m:r>
                            <a:rPr lang="en-US" altLang="ja-JP" sz="4400" b="0" i="1" kern="0" smtClean="0">
                              <a:solidFill>
                                <a:sysClr val="windowText" lastClr="000000"/>
                              </a:solidFill>
                              <a:latin typeface="Cambria Math" panose="02040503050406030204" pitchFamily="18" charset="0"/>
                            </a:rPr>
                            <m:t>𝑡</m:t>
                          </m:r>
                        </m:sub>
                      </m:sSub>
                    </m:oMath>
                  </a14:m>
                  <a:endParaRPr kumimoji="1" lang="en-US" altLang="ja-JP" sz="4400" b="0" i="0" u="none" strike="noStrike" kern="0" cap="none" spc="0" normalizeH="0" baseline="0" noProof="0" dirty="0">
                    <a:ln>
                      <a:noFill/>
                    </a:ln>
                    <a:solidFill>
                      <a:sysClr val="windowText" lastClr="000000"/>
                    </a:solidFill>
                    <a:effectLst/>
                    <a:uLnTx/>
                    <a:uFillTx/>
                  </a:endParaRPr>
                </a:p>
              </p:txBody>
            </p:sp>
          </mc:Choice>
          <mc:Fallback xmlns="">
            <p:sp>
              <p:nvSpPr>
                <p:cNvPr id="11" name="テキスト ボックス 10">
                  <a:extLst>
                    <a:ext uri="{FF2B5EF4-FFF2-40B4-BE49-F238E27FC236}">
                      <a16:creationId xmlns:a16="http://schemas.microsoft.com/office/drawing/2014/main" id="{351B2962-FA2D-41B5-B47C-30A2DBD7C762}"/>
                    </a:ext>
                  </a:extLst>
                </p:cNvPr>
                <p:cNvSpPr txBox="1">
                  <a:spLocks noRot="1" noChangeAspect="1" noMove="1" noResize="1" noEditPoints="1" noAdjustHandles="1" noChangeArrowheads="1" noChangeShapeType="1" noTextEdit="1"/>
                </p:cNvSpPr>
                <p:nvPr/>
              </p:nvSpPr>
              <p:spPr>
                <a:xfrm>
                  <a:off x="1371597" y="4814165"/>
                  <a:ext cx="7895495" cy="1105687"/>
                </a:xfrm>
                <a:prstGeom prst="rect">
                  <a:avLst/>
                </a:prstGeom>
                <a:blipFill>
                  <a:blip r:embed="rId5"/>
                  <a:stretch>
                    <a:fillRect/>
                  </a:stretch>
                </a:blipFill>
              </p:spPr>
              <p:txBody>
                <a:bodyPr/>
                <a:lstStyle/>
                <a:p>
                  <a:r>
                    <a:rPr lang="ja-JP" altLang="en-US">
                      <a:noFill/>
                    </a:rPr>
                    <a:t> </a:t>
                  </a:r>
                </a:p>
              </p:txBody>
            </p:sp>
          </mc:Fallback>
        </mc:AlternateContent>
        <p:pic>
          <p:nvPicPr>
            <p:cNvPr id="1026" name="Picture 2">
              <a:extLst>
                <a:ext uri="{FF2B5EF4-FFF2-40B4-BE49-F238E27FC236}">
                  <a16:creationId xmlns:a16="http://schemas.microsoft.com/office/drawing/2014/main" id="{3E82F4A0-253A-4677-8799-F13A3DA691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05753" y="4814165"/>
              <a:ext cx="1837086" cy="20438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7C92D98-52E1-4FDD-AFB7-1AD7CC7B6E08}"/>
                    </a:ext>
                  </a:extLst>
                </p:cNvPr>
                <p:cNvSpPr txBox="1"/>
                <p:nvPr/>
              </p:nvSpPr>
              <p:spPr>
                <a:xfrm>
                  <a:off x="1943100" y="4198612"/>
                  <a:ext cx="2662908"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b="0" i="1" smtClean="0">
                                <a:latin typeface="Cambria Math" panose="02040503050406030204" pitchFamily="18" charset="0"/>
                              </a:rPr>
                            </m:ctrlPr>
                          </m:sSubPr>
                          <m:e>
                            <m:r>
                              <a:rPr kumimoji="1" lang="en-US" altLang="ja-JP" sz="4400" b="0" i="1" smtClean="0">
                                <a:latin typeface="Cambria Math" panose="02040503050406030204" pitchFamily="18" charset="0"/>
                              </a:rPr>
                              <m:t>𝑁</m:t>
                            </m:r>
                          </m:e>
                          <m:sub>
                            <m:r>
                              <a:rPr kumimoji="1" lang="en-US" altLang="ja-JP" sz="4400" b="0" i="1" smtClean="0">
                                <a:latin typeface="Cambria Math" panose="02040503050406030204" pitchFamily="18" charset="0"/>
                              </a:rPr>
                              <m:t>0</m:t>
                            </m:r>
                          </m:sub>
                        </m:sSub>
                        <m:r>
                          <a:rPr kumimoji="1" lang="en-US" altLang="ja-JP" sz="4400" b="0" i="1" smtClean="0">
                            <a:latin typeface="Cambria Math" panose="02040503050406030204" pitchFamily="18" charset="0"/>
                          </a:rPr>
                          <m:t>=</m:t>
                        </m:r>
                        <m:sSub>
                          <m:sSubPr>
                            <m:ctrlPr>
                              <a:rPr kumimoji="1" lang="en-US" altLang="ja-JP" sz="4400" b="0" i="1" smtClean="0">
                                <a:solidFill>
                                  <a:srgbClr val="C00000"/>
                                </a:solidFill>
                                <a:latin typeface="Cambria Math" panose="02040503050406030204" pitchFamily="18" charset="0"/>
                              </a:rPr>
                            </m:ctrlPr>
                          </m:sSubPr>
                          <m:e>
                            <m:r>
                              <a:rPr kumimoji="1" lang="en-US" altLang="ja-JP" sz="4400" b="0" i="1" smtClean="0">
                                <a:solidFill>
                                  <a:srgbClr val="C00000"/>
                                </a:solidFill>
                                <a:latin typeface="Cambria Math" panose="02040503050406030204" pitchFamily="18" charset="0"/>
                              </a:rPr>
                              <m:t>𝑁</m:t>
                            </m:r>
                          </m:e>
                          <m:sub>
                            <m:r>
                              <a:rPr kumimoji="1" lang="en-US" altLang="ja-JP" sz="4400" b="0" i="1" smtClean="0">
                                <a:solidFill>
                                  <a:srgbClr val="C00000"/>
                                </a:solidFill>
                                <a:latin typeface="Cambria Math" panose="02040503050406030204" pitchFamily="18" charset="0"/>
                              </a:rPr>
                              <m:t>𝑖𝑛𝑖𝑡</m:t>
                            </m:r>
                          </m:sub>
                        </m:sSub>
                      </m:oMath>
                    </m:oMathPara>
                  </a14:m>
                  <a:endParaRPr kumimoji="1" lang="ja-JP" altLang="en-US" sz="4400" dirty="0"/>
                </a:p>
              </p:txBody>
            </p:sp>
          </mc:Choice>
          <mc:Fallback xmlns="">
            <p:sp>
              <p:nvSpPr>
                <p:cNvPr id="6" name="テキスト ボックス 5">
                  <a:extLst>
                    <a:ext uri="{FF2B5EF4-FFF2-40B4-BE49-F238E27FC236}">
                      <a16:creationId xmlns:a16="http://schemas.microsoft.com/office/drawing/2014/main" id="{E7C92D98-52E1-4FDD-AFB7-1AD7CC7B6E08}"/>
                    </a:ext>
                  </a:extLst>
                </p:cNvPr>
                <p:cNvSpPr txBox="1">
                  <a:spLocks noRot="1" noChangeAspect="1" noMove="1" noResize="1" noEditPoints="1" noAdjustHandles="1" noChangeArrowheads="1" noChangeShapeType="1" noTextEdit="1"/>
                </p:cNvSpPr>
                <p:nvPr/>
              </p:nvSpPr>
              <p:spPr>
                <a:xfrm>
                  <a:off x="1943100" y="4198612"/>
                  <a:ext cx="2662908" cy="677108"/>
                </a:xfrm>
                <a:prstGeom prst="rect">
                  <a:avLst/>
                </a:prstGeom>
                <a:blipFill>
                  <a:blip r:embed="rId7"/>
                  <a:stretch>
                    <a:fillRect/>
                  </a:stretch>
                </a:blipFill>
              </p:spPr>
              <p:txBody>
                <a:bodyPr/>
                <a:lstStyle/>
                <a:p>
                  <a:r>
                    <a:rPr lang="ja-JP" altLang="en-US">
                      <a:noFill/>
                    </a:rPr>
                    <a:t> </a:t>
                  </a:r>
                </a:p>
              </p:txBody>
            </p:sp>
          </mc:Fallback>
        </mc:AlternateContent>
      </p:grpSp>
    </p:spTree>
    <p:custDataLst>
      <p:tags r:id="rId1"/>
    </p:custDataLst>
    <p:extLst>
      <p:ext uri="{BB962C8B-B14F-4D97-AF65-F5344CB8AC3E}">
        <p14:creationId xmlns:p14="http://schemas.microsoft.com/office/powerpoint/2010/main" val="314284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6AF7F-AF83-42AC-B8D4-16BB58CC9F7E}"/>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99AC5752-887D-4D30-989B-FEDA07806BCD}"/>
              </a:ext>
            </a:extLst>
          </p:cNvPr>
          <p:cNvSpPr>
            <a:spLocks noGrp="1"/>
          </p:cNvSpPr>
          <p:nvPr>
            <p:ph idx="1"/>
          </p:nvPr>
        </p:nvSpPr>
        <p:spPr>
          <a:xfrm>
            <a:off x="453292" y="1323976"/>
            <a:ext cx="11402646" cy="2834665"/>
          </a:xfrm>
        </p:spPr>
        <p:txBody>
          <a:bodyPr>
            <a:normAutofit/>
          </a:bodyPr>
          <a:lstStyle/>
          <a:p>
            <a:r>
              <a:rPr kumimoji="1" lang="ja-JP" altLang="en-US" sz="3200" dirty="0"/>
              <a:t>利用できるデータは、漁獲量 </a:t>
            </a:r>
            <a:r>
              <a:rPr kumimoji="1" lang="en-US" altLang="ja-JP" sz="3200" dirty="0"/>
              <a:t>Ct </a:t>
            </a:r>
            <a:r>
              <a:rPr kumimoji="1" lang="ja-JP" altLang="en-US" sz="3200" dirty="0"/>
              <a:t>と</a:t>
            </a:r>
            <a:r>
              <a:rPr lang="ja-JP" altLang="en-US" sz="3200" dirty="0"/>
              <a:t>単位努力量あたりの漁獲量（</a:t>
            </a:r>
            <a:r>
              <a:rPr lang="en-US" altLang="ja-JP" sz="3200" dirty="0"/>
              <a:t>catch per unit of effort, </a:t>
            </a:r>
            <a:r>
              <a:rPr lang="en-US" altLang="ja-JP" sz="3200" dirty="0" err="1"/>
              <a:t>CPUE</a:t>
            </a:r>
            <a:r>
              <a:rPr lang="en-US" altLang="ja-JP" sz="2400" dirty="0" err="1"/>
              <a:t>t</a:t>
            </a:r>
            <a:r>
              <a:rPr lang="ja-JP" altLang="en-US" sz="3200" dirty="0"/>
              <a:t>）だけです</a:t>
            </a:r>
            <a:endParaRPr lang="en-US" altLang="ja-JP" sz="3200" dirty="0"/>
          </a:p>
          <a:p>
            <a:endParaRPr lang="en-US" altLang="ja-JP" sz="3200" dirty="0"/>
          </a:p>
          <a:p>
            <a:r>
              <a:rPr lang="ja-JP" altLang="en-US" sz="3200" dirty="0"/>
              <a:t>ただし、</a:t>
            </a:r>
            <a:r>
              <a:rPr lang="en-US" altLang="ja-JP" sz="3200" dirty="0"/>
              <a:t>CPUE</a:t>
            </a:r>
            <a:r>
              <a:rPr lang="ja-JP" altLang="en-US" sz="3200" dirty="0"/>
              <a:t>は努力量あたりの漁獲効率（</a:t>
            </a:r>
            <a:r>
              <a:rPr lang="en-US" altLang="ja-JP" sz="3200" dirty="0"/>
              <a:t>q</a:t>
            </a:r>
            <a:r>
              <a:rPr lang="ja-JP" altLang="en-US" sz="3200" dirty="0"/>
              <a:t>）が一定なら、資源尾数（</a:t>
            </a:r>
            <a:r>
              <a:rPr lang="en-US" altLang="ja-JP" sz="3200" dirty="0" err="1"/>
              <a:t>Nt</a:t>
            </a:r>
            <a:r>
              <a:rPr lang="ja-JP" altLang="en-US" sz="3200" dirty="0"/>
              <a:t>）に比例する関係があると言われています</a:t>
            </a:r>
            <a:endParaRPr lang="en-US" altLang="ja-JP" sz="3200" dirty="0"/>
          </a:p>
          <a:p>
            <a:endParaRPr kumimoji="1" lang="en-US" altLang="ja-JP" sz="3200" dirty="0"/>
          </a:p>
          <a:p>
            <a:pPr marL="0" indent="0">
              <a:buNone/>
            </a:pPr>
            <a:endParaRPr kumimoji="1" lang="en-US" altLang="ja-JP" sz="3200" dirty="0"/>
          </a:p>
          <a:p>
            <a:endParaRPr kumimoji="1" lang="en-US" altLang="ja-JP" sz="3200" dirty="0"/>
          </a:p>
        </p:txBody>
      </p:sp>
      <p:sp>
        <p:nvSpPr>
          <p:cNvPr id="4" name="フッター プレースホルダー 3">
            <a:extLst>
              <a:ext uri="{FF2B5EF4-FFF2-40B4-BE49-F238E27FC236}">
                <a16:creationId xmlns:a16="http://schemas.microsoft.com/office/drawing/2014/main" id="{534E8613-233A-4A89-B0AE-9B127685D92A}"/>
              </a:ext>
            </a:extLst>
          </p:cNvPr>
          <p:cNvSpPr>
            <a:spLocks noGrp="1"/>
          </p:cNvSpPr>
          <p:nvPr>
            <p:ph type="ftr" sz="quarter" idx="11"/>
          </p:nvPr>
        </p:nvSpPr>
        <p:spPr/>
        <p:txBody>
          <a:bodyPr/>
          <a:lstStyle/>
          <a:p>
            <a:r>
              <a:rPr lang="en-US" altLang="ja-JP"/>
              <a:t>Base-03(2020)</a:t>
            </a:r>
            <a:endParaRPr lang="ja-JP" altLang="en-US" sz="3200" dirty="0"/>
          </a:p>
        </p:txBody>
      </p:sp>
      <p:sp>
        <p:nvSpPr>
          <p:cNvPr id="5" name="スライド番号プレースホルダー 4">
            <a:extLst>
              <a:ext uri="{FF2B5EF4-FFF2-40B4-BE49-F238E27FC236}">
                <a16:creationId xmlns:a16="http://schemas.microsoft.com/office/drawing/2014/main" id="{0DE363AC-714C-4CC0-9AD7-FE8760036D7E}"/>
              </a:ext>
            </a:extLst>
          </p:cNvPr>
          <p:cNvSpPr>
            <a:spLocks noGrp="1"/>
          </p:cNvSpPr>
          <p:nvPr>
            <p:ph type="sldNum" sz="quarter" idx="12"/>
          </p:nvPr>
        </p:nvSpPr>
        <p:spPr/>
        <p:txBody>
          <a:bodyPr/>
          <a:lstStyle/>
          <a:p>
            <a:fld id="{1D0A7E50-FF4D-42BF-B0B2-B14F173B5F39}"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FF3FB97-6499-452C-82E5-583B2CB89517}"/>
                  </a:ext>
                </a:extLst>
              </p:cNvPr>
              <p:cNvSpPr txBox="1"/>
              <p:nvPr/>
            </p:nvSpPr>
            <p:spPr>
              <a:xfrm>
                <a:off x="3136213" y="3994143"/>
                <a:ext cx="5462906"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4400" i="1" smtClean="0">
                          <a:latin typeface="Cambria Math" panose="02040503050406030204" pitchFamily="18" charset="0"/>
                        </a:rPr>
                        <m:t>𝐶𝑃𝑈</m:t>
                      </m:r>
                      <m:sSub>
                        <m:sSubPr>
                          <m:ctrlPr>
                            <a:rPr lang="en-US" altLang="ja-JP" sz="4400" i="1">
                              <a:latin typeface="Cambria Math" panose="02040503050406030204" pitchFamily="18" charset="0"/>
                            </a:rPr>
                          </m:ctrlPr>
                        </m:sSubPr>
                        <m:e>
                          <m:r>
                            <a:rPr lang="en-US" altLang="ja-JP" sz="4400" i="1">
                              <a:latin typeface="Cambria Math" panose="02040503050406030204" pitchFamily="18" charset="0"/>
                            </a:rPr>
                            <m:t>𝐸</m:t>
                          </m:r>
                        </m:e>
                        <m:sub>
                          <m:r>
                            <a:rPr lang="en-US" altLang="ja-JP" sz="4400" i="1">
                              <a:latin typeface="Cambria Math" panose="02040503050406030204" pitchFamily="18" charset="0"/>
                            </a:rPr>
                            <m:t>𝑡</m:t>
                          </m:r>
                        </m:sub>
                      </m:sSub>
                      <m:r>
                        <a:rPr lang="en-US" altLang="ja-JP" sz="4400" b="0" i="1" smtClean="0">
                          <a:latin typeface="Cambria Math" panose="02040503050406030204" pitchFamily="18" charset="0"/>
                        </a:rPr>
                        <m:t>=</m:t>
                      </m:r>
                      <m:sSub>
                        <m:sSubPr>
                          <m:ctrlPr>
                            <a:rPr lang="en-US" altLang="ja-JP" sz="4400" b="0" i="1" smtClean="0">
                              <a:latin typeface="Cambria Math" panose="02040503050406030204" pitchFamily="18" charset="0"/>
                            </a:rPr>
                          </m:ctrlPr>
                        </m:sSubPr>
                        <m:e>
                          <m:r>
                            <a:rPr lang="en-US" altLang="ja-JP" sz="4400" b="0" i="1" smtClean="0">
                              <a:latin typeface="Cambria Math" panose="02040503050406030204" pitchFamily="18" charset="0"/>
                            </a:rPr>
                            <m:t>𝐶</m:t>
                          </m:r>
                        </m:e>
                        <m:sub>
                          <m:r>
                            <a:rPr lang="en-US" altLang="ja-JP" sz="4400" b="0" i="1" smtClean="0">
                              <a:latin typeface="Cambria Math" panose="02040503050406030204" pitchFamily="18" charset="0"/>
                            </a:rPr>
                            <m:t>𝑡</m:t>
                          </m:r>
                        </m:sub>
                      </m:sSub>
                      <m:r>
                        <a:rPr lang="en-US" altLang="ja-JP" sz="4400" b="0" i="1" smtClean="0">
                          <a:latin typeface="Cambria Math" panose="02040503050406030204" pitchFamily="18" charset="0"/>
                        </a:rPr>
                        <m:t>/</m:t>
                      </m:r>
                      <m:sSub>
                        <m:sSubPr>
                          <m:ctrlPr>
                            <a:rPr lang="en-US" altLang="ja-JP" sz="4400" b="0" i="1" smtClean="0">
                              <a:latin typeface="Cambria Math" panose="02040503050406030204" pitchFamily="18" charset="0"/>
                            </a:rPr>
                          </m:ctrlPr>
                        </m:sSubPr>
                        <m:e>
                          <m:r>
                            <a:rPr lang="en-US" altLang="ja-JP" sz="4400" b="0" i="1" smtClean="0">
                              <a:latin typeface="Cambria Math" panose="02040503050406030204" pitchFamily="18" charset="0"/>
                            </a:rPr>
                            <m:t>𝐸</m:t>
                          </m:r>
                        </m:e>
                        <m:sub>
                          <m:r>
                            <a:rPr lang="en-US" altLang="ja-JP" sz="4400" b="0" i="1" smtClean="0">
                              <a:latin typeface="Cambria Math" panose="02040503050406030204" pitchFamily="18" charset="0"/>
                            </a:rPr>
                            <m:t>𝑡</m:t>
                          </m:r>
                        </m:sub>
                      </m:sSub>
                      <m:r>
                        <a:rPr lang="en-US" altLang="ja-JP" sz="4400" i="1">
                          <a:latin typeface="Cambria Math" panose="02040503050406030204" pitchFamily="18" charset="0"/>
                        </a:rPr>
                        <m:t>=</m:t>
                      </m:r>
                      <m:r>
                        <a:rPr lang="en-US" altLang="ja-JP" sz="4400" i="1">
                          <a:latin typeface="Cambria Math" panose="02040503050406030204" pitchFamily="18" charset="0"/>
                        </a:rPr>
                        <m:t>𝑞</m:t>
                      </m:r>
                      <m:sSub>
                        <m:sSubPr>
                          <m:ctrlPr>
                            <a:rPr lang="en-US" altLang="ja-JP" sz="4400" i="1">
                              <a:latin typeface="Cambria Math" panose="02040503050406030204" pitchFamily="18" charset="0"/>
                            </a:rPr>
                          </m:ctrlPr>
                        </m:sSubPr>
                        <m:e>
                          <m:r>
                            <a:rPr lang="en-US" altLang="ja-JP" sz="4400" i="1">
                              <a:latin typeface="Cambria Math" panose="02040503050406030204" pitchFamily="18" charset="0"/>
                            </a:rPr>
                            <m:t>𝑁</m:t>
                          </m:r>
                        </m:e>
                        <m:sub>
                          <m:r>
                            <m:rPr>
                              <m:sty m:val="p"/>
                            </m:rPr>
                            <a:rPr lang="en-US" altLang="ja-JP" sz="4400">
                              <a:latin typeface="Cambria Math" panose="02040503050406030204" pitchFamily="18" charset="0"/>
                            </a:rPr>
                            <m:t>t</m:t>
                          </m:r>
                        </m:sub>
                      </m:sSub>
                    </m:oMath>
                  </m:oMathPara>
                </a14:m>
                <a:endParaRPr kumimoji="1" lang="ja-JP" altLang="en-US" sz="4400" dirty="0"/>
              </a:p>
            </p:txBody>
          </p:sp>
        </mc:Choice>
        <mc:Fallback xmlns="">
          <p:sp>
            <p:nvSpPr>
              <p:cNvPr id="12" name="テキスト ボックス 11">
                <a:extLst>
                  <a:ext uri="{FF2B5EF4-FFF2-40B4-BE49-F238E27FC236}">
                    <a16:creationId xmlns:a16="http://schemas.microsoft.com/office/drawing/2014/main" id="{2FF3FB97-6499-452C-82E5-583B2CB89517}"/>
                  </a:ext>
                </a:extLst>
              </p:cNvPr>
              <p:cNvSpPr txBox="1">
                <a:spLocks noRot="1" noChangeAspect="1" noMove="1" noResize="1" noEditPoints="1" noAdjustHandles="1" noChangeArrowheads="1" noChangeShapeType="1" noTextEdit="1"/>
              </p:cNvSpPr>
              <p:nvPr/>
            </p:nvSpPr>
            <p:spPr>
              <a:xfrm>
                <a:off x="3136213" y="3994143"/>
                <a:ext cx="5462906" cy="677108"/>
              </a:xfrm>
              <a:prstGeom prst="rect">
                <a:avLst/>
              </a:prstGeom>
              <a:blipFill>
                <a:blip r:embed="rId6"/>
                <a:stretch>
                  <a:fillRect/>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A87FF683-6F0C-4E9C-AB9F-3265F7A83692}"/>
              </a:ext>
            </a:extLst>
          </p:cNvPr>
          <p:cNvGrpSpPr/>
          <p:nvPr/>
        </p:nvGrpSpPr>
        <p:grpSpPr>
          <a:xfrm>
            <a:off x="638829" y="4620316"/>
            <a:ext cx="10251856" cy="1986859"/>
            <a:chOff x="638829" y="4620316"/>
            <a:chExt cx="10251856" cy="1986859"/>
          </a:xfrm>
        </p:grpSpPr>
        <p:pic>
          <p:nvPicPr>
            <p:cNvPr id="2050" name="Picture 2">
              <a:extLst>
                <a:ext uri="{FF2B5EF4-FFF2-40B4-BE49-F238E27FC236}">
                  <a16:creationId xmlns:a16="http://schemas.microsoft.com/office/drawing/2014/main" id="{07BD7FA1-FBF0-410F-8DAF-7C3610BB30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43584" y="4620316"/>
              <a:ext cx="1947101" cy="1932340"/>
            </a:xfrm>
            <a:prstGeom prst="rect">
              <a:avLst/>
            </a:prstGeom>
            <a:noFill/>
            <a:extLst>
              <a:ext uri="{909E8E84-426E-40DD-AFC4-6F175D3DCCD1}">
                <a14:hiddenFill xmlns:a14="http://schemas.microsoft.com/office/drawing/2010/main">
                  <a:solidFill>
                    <a:srgbClr val="FFFFFF"/>
                  </a:solidFill>
                </a14:hiddenFill>
              </a:ext>
            </a:extLst>
          </p:spPr>
        </p:pic>
        <p:sp>
          <p:nvSpPr>
            <p:cNvPr id="13" name="思考の吹き出し: 雲形 12">
              <a:extLst>
                <a:ext uri="{FF2B5EF4-FFF2-40B4-BE49-F238E27FC236}">
                  <a16:creationId xmlns:a16="http://schemas.microsoft.com/office/drawing/2014/main" id="{5B5E81B9-8AFF-44C8-B710-FF8E5454EE50}"/>
                </a:ext>
              </a:extLst>
            </p:cNvPr>
            <p:cNvSpPr/>
            <p:nvPr/>
          </p:nvSpPr>
          <p:spPr>
            <a:xfrm>
              <a:off x="638829" y="5007248"/>
              <a:ext cx="7615824" cy="1599927"/>
            </a:xfrm>
            <a:prstGeom prst="cloudCallout">
              <a:avLst>
                <a:gd name="adj1" fmla="val 57391"/>
                <a:gd name="adj2" fmla="val -32516"/>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そうだ！いいこと思いついた！</a:t>
              </a:r>
            </a:p>
          </p:txBody>
        </p:sp>
      </p:grpSp>
    </p:spTree>
    <p:custDataLst>
      <p:tags r:id="rId1"/>
    </p:custDataLst>
    <p:extLst>
      <p:ext uri="{BB962C8B-B14F-4D97-AF65-F5344CB8AC3E}">
        <p14:creationId xmlns:p14="http://schemas.microsoft.com/office/powerpoint/2010/main" val="250160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534E8613-233A-4A89-B0AE-9B127685D92A}"/>
              </a:ext>
            </a:extLst>
          </p:cNvPr>
          <p:cNvSpPr>
            <a:spLocks noGrp="1"/>
          </p:cNvSpPr>
          <p:nvPr>
            <p:ph type="ftr" sz="quarter" idx="11"/>
          </p:nvPr>
        </p:nvSpPr>
        <p:spPr/>
        <p:txBody>
          <a:bodyPr/>
          <a:lstStyle/>
          <a:p>
            <a:r>
              <a:rPr lang="en-US" altLang="ja-JP"/>
              <a:t>Base-03(2020)</a:t>
            </a:r>
            <a:endParaRPr lang="ja-JP" altLang="en-US" sz="3200" dirty="0"/>
          </a:p>
        </p:txBody>
      </p:sp>
      <p:sp>
        <p:nvSpPr>
          <p:cNvPr id="5" name="スライド番号プレースホルダー 4">
            <a:extLst>
              <a:ext uri="{FF2B5EF4-FFF2-40B4-BE49-F238E27FC236}">
                <a16:creationId xmlns:a16="http://schemas.microsoft.com/office/drawing/2014/main" id="{0DE363AC-714C-4CC0-9AD7-FE8760036D7E}"/>
              </a:ext>
            </a:extLst>
          </p:cNvPr>
          <p:cNvSpPr>
            <a:spLocks noGrp="1"/>
          </p:cNvSpPr>
          <p:nvPr>
            <p:ph type="sldNum" sz="quarter" idx="12"/>
          </p:nvPr>
        </p:nvSpPr>
        <p:spPr/>
        <p:txBody>
          <a:bodyPr/>
          <a:lstStyle/>
          <a:p>
            <a:fld id="{1D0A7E50-FF4D-42BF-B0B2-B14F173B5F39}" type="slidenum">
              <a:rPr kumimoji="1" lang="ja-JP" altLang="en-US" smtClean="0"/>
              <a:t>4</a:t>
            </a:fld>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5372C5D-F084-4C52-975E-0367AA421F54}"/>
                  </a:ext>
                </a:extLst>
              </p:cNvPr>
              <p:cNvSpPr txBox="1"/>
              <p:nvPr/>
            </p:nvSpPr>
            <p:spPr>
              <a:xfrm>
                <a:off x="670180" y="355639"/>
                <a:ext cx="7895495" cy="1105687"/>
              </a:xfrm>
              <a:prstGeom prst="rect">
                <a:avLst/>
              </a:prstGeom>
              <a:noFill/>
            </p:spPr>
            <p:txBody>
              <a:bodyPr wrap="none" rtlCol="0">
                <a:spAutoFit/>
              </a:bodyPr>
              <a:lstStyle/>
              <a:p>
                <a:pPr lvl="0">
                  <a:defRPr/>
                </a:pPr>
                <a14:m>
                  <m:oMath xmlns:m="http://schemas.openxmlformats.org/officeDocument/2006/math">
                    <m:sSub>
                      <m:sSub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sSub>
                      <m:sSub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𝑟</m:t>
                    </m:r>
                    <m:d>
                      <m:d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f>
                          <m:f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sSub>
                              <m:sSub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num>
                          <m:den>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𝐾</m:t>
                            </m:r>
                          </m:den>
                        </m:f>
                      </m:e>
                    </m:d>
                  </m:oMath>
                </a14:m>
                <a:r>
                  <a:rPr lang="en-US" altLang="ja-JP" sz="4400" kern="0" dirty="0">
                    <a:solidFill>
                      <a:sysClr val="windowText" lastClr="000000"/>
                    </a:solidFill>
                  </a:rPr>
                  <a:t> </a:t>
                </a:r>
                <a14:m>
                  <m:oMath xmlns:m="http://schemas.openxmlformats.org/officeDocument/2006/math">
                    <m:sSub>
                      <m:sSubPr>
                        <m:ctrlPr>
                          <a:rPr lang="en-US" altLang="ja-JP" sz="4400" i="1" kern="0">
                            <a:solidFill>
                              <a:sysClr val="windowText" lastClr="000000"/>
                            </a:solidFill>
                            <a:latin typeface="Cambria Math" panose="02040503050406030204" pitchFamily="18" charset="0"/>
                          </a:rPr>
                        </m:ctrlPr>
                      </m:sSubPr>
                      <m:e>
                        <m:r>
                          <a:rPr lang="en-US" altLang="ja-JP" sz="4400" i="1" kern="0">
                            <a:solidFill>
                              <a:sysClr val="windowText" lastClr="000000"/>
                            </a:solidFill>
                            <a:latin typeface="Cambria Math" panose="02040503050406030204" pitchFamily="18" charset="0"/>
                          </a:rPr>
                          <m:t>𝑁</m:t>
                        </m:r>
                      </m:e>
                      <m:sub>
                        <m:r>
                          <a:rPr lang="en-US" altLang="ja-JP" sz="4400" i="1" kern="0">
                            <a:solidFill>
                              <a:sysClr val="windowText" lastClr="000000"/>
                            </a:solidFill>
                            <a:latin typeface="Cambria Math" panose="02040503050406030204" pitchFamily="18" charset="0"/>
                          </a:rPr>
                          <m:t>𝑡</m:t>
                        </m:r>
                      </m:sub>
                    </m:sSub>
                    <m:r>
                      <a:rPr lang="en-US" altLang="ja-JP" sz="4400" b="0" i="1" kern="0" smtClean="0">
                        <a:solidFill>
                          <a:sysClr val="windowText" lastClr="000000"/>
                        </a:solidFill>
                        <a:latin typeface="Cambria Math" panose="02040503050406030204" pitchFamily="18" charset="0"/>
                      </a:rPr>
                      <m:t>−</m:t>
                    </m:r>
                    <m:sSub>
                      <m:sSubPr>
                        <m:ctrlPr>
                          <a:rPr lang="en-US" altLang="ja-JP" sz="4400" b="0" i="1" kern="0" smtClean="0">
                            <a:solidFill>
                              <a:sysClr val="windowText" lastClr="000000"/>
                            </a:solidFill>
                            <a:latin typeface="Cambria Math" panose="02040503050406030204" pitchFamily="18" charset="0"/>
                          </a:rPr>
                        </m:ctrlPr>
                      </m:sSubPr>
                      <m:e>
                        <m:r>
                          <a:rPr lang="en-US" altLang="ja-JP" sz="4400" b="0" i="1" kern="0" smtClean="0">
                            <a:solidFill>
                              <a:sysClr val="windowText" lastClr="000000"/>
                            </a:solidFill>
                            <a:latin typeface="Cambria Math" panose="02040503050406030204" pitchFamily="18" charset="0"/>
                          </a:rPr>
                          <m:t>𝐶</m:t>
                        </m:r>
                      </m:e>
                      <m:sub>
                        <m:r>
                          <a:rPr lang="en-US" altLang="ja-JP" sz="4400" b="0" i="1" kern="0" smtClean="0">
                            <a:solidFill>
                              <a:sysClr val="windowText" lastClr="000000"/>
                            </a:solidFill>
                            <a:latin typeface="Cambria Math" panose="02040503050406030204" pitchFamily="18" charset="0"/>
                          </a:rPr>
                          <m:t>𝑡</m:t>
                        </m:r>
                      </m:sub>
                    </m:sSub>
                  </m:oMath>
                </a14:m>
                <a:endParaRPr kumimoji="1" lang="en-US" altLang="ja-JP" sz="4400" b="0" i="0" u="none" strike="noStrike" kern="0" cap="none" spc="0" normalizeH="0" baseline="0" noProof="0" dirty="0">
                  <a:ln>
                    <a:noFill/>
                  </a:ln>
                  <a:solidFill>
                    <a:sysClr val="windowText" lastClr="000000"/>
                  </a:solidFill>
                  <a:effectLst/>
                  <a:uLnTx/>
                  <a:uFillTx/>
                </a:endParaRPr>
              </a:p>
            </p:txBody>
          </p:sp>
        </mc:Choice>
        <mc:Fallback xmlns="">
          <p:sp>
            <p:nvSpPr>
              <p:cNvPr id="9" name="テキスト ボックス 8">
                <a:extLst>
                  <a:ext uri="{FF2B5EF4-FFF2-40B4-BE49-F238E27FC236}">
                    <a16:creationId xmlns:a16="http://schemas.microsoft.com/office/drawing/2014/main" id="{D5372C5D-F084-4C52-975E-0367AA421F54}"/>
                  </a:ext>
                </a:extLst>
              </p:cNvPr>
              <p:cNvSpPr txBox="1">
                <a:spLocks noRot="1" noChangeAspect="1" noMove="1" noResize="1" noEditPoints="1" noAdjustHandles="1" noChangeArrowheads="1" noChangeShapeType="1" noTextEdit="1"/>
              </p:cNvSpPr>
              <p:nvPr/>
            </p:nvSpPr>
            <p:spPr>
              <a:xfrm>
                <a:off x="670180" y="355639"/>
                <a:ext cx="7895495" cy="110568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013C094-D990-4E5E-B52F-CA5C04DFFE0B}"/>
                  </a:ext>
                </a:extLst>
              </p:cNvPr>
              <p:cNvSpPr txBox="1"/>
              <p:nvPr/>
            </p:nvSpPr>
            <p:spPr>
              <a:xfrm>
                <a:off x="200067" y="1585222"/>
                <a:ext cx="9879628" cy="954107"/>
              </a:xfrm>
              <a:prstGeom prst="rect">
                <a:avLst/>
              </a:prstGeom>
              <a:solidFill>
                <a:schemeClr val="bg1"/>
              </a:solidFill>
              <a:ln w="12700">
                <a:solidFill>
                  <a:schemeClr val="tx1"/>
                </a:solidFill>
              </a:ln>
            </p:spPr>
            <p:txBody>
              <a:bodyPr wrap="none" rtlCol="0">
                <a:spAutoFit/>
              </a:bodyPr>
              <a:lstStyle/>
              <a:p>
                <a:r>
                  <a:rPr lang="ja-JP" altLang="en-US" sz="2800" b="1" dirty="0"/>
                  <a:t>毎年の個体数は変化しない（＝定常状態・平衡状態）と仮定</a:t>
                </a:r>
                <a:endParaRPr lang="en-US" altLang="ja-JP" sz="2800" b="1" dirty="0"/>
              </a:p>
              <a:p>
                <a:pP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rPr>
                          </m:ctrlPr>
                        </m:sSubPr>
                        <m:e>
                          <m:r>
                            <a:rPr kumimoji="1" lang="en-US" altLang="ja-JP" sz="2800" b="1" i="1" smtClean="0">
                              <a:latin typeface="Cambria Math" panose="02040503050406030204" pitchFamily="18" charset="0"/>
                            </a:rPr>
                            <m:t>𝑵</m:t>
                          </m:r>
                        </m:e>
                        <m:sub>
                          <m:r>
                            <a:rPr kumimoji="1" lang="en-US" altLang="ja-JP" sz="2800" b="1" i="1" smtClean="0">
                              <a:latin typeface="Cambria Math" panose="02040503050406030204" pitchFamily="18" charset="0"/>
                            </a:rPr>
                            <m:t>𝟎</m:t>
                          </m:r>
                        </m:sub>
                      </m:sSub>
                      <m:r>
                        <a:rPr kumimoji="1" lang="en-US" altLang="ja-JP" sz="2800" b="1" i="1" smtClean="0">
                          <a:latin typeface="Cambria Math" panose="02040503050406030204" pitchFamily="18" charset="0"/>
                        </a:rPr>
                        <m:t>=</m:t>
                      </m:r>
                      <m:sSub>
                        <m:sSubPr>
                          <m:ctrlPr>
                            <a:rPr kumimoji="1" lang="en-US" altLang="ja-JP" sz="2800" b="1" i="1" smtClean="0">
                              <a:latin typeface="Cambria Math" panose="02040503050406030204" pitchFamily="18" charset="0"/>
                            </a:rPr>
                          </m:ctrlPr>
                        </m:sSubPr>
                        <m:e>
                          <m:r>
                            <a:rPr kumimoji="1" lang="en-US" altLang="ja-JP" sz="2800" b="1" i="1" smtClean="0">
                              <a:latin typeface="Cambria Math" panose="02040503050406030204" pitchFamily="18" charset="0"/>
                            </a:rPr>
                            <m:t>𝑵</m:t>
                          </m:r>
                        </m:e>
                        <m:sub>
                          <m:r>
                            <a:rPr kumimoji="1" lang="en-US" altLang="ja-JP" sz="2800" b="1" i="1" smtClean="0">
                              <a:latin typeface="Cambria Math" panose="02040503050406030204" pitchFamily="18" charset="0"/>
                            </a:rPr>
                            <m:t>𝟏</m:t>
                          </m:r>
                        </m:sub>
                      </m:sSub>
                      <m:r>
                        <a:rPr kumimoji="1" lang="en-US" altLang="ja-JP" sz="2800" b="1" i="1" smtClean="0">
                          <a:latin typeface="Cambria Math" panose="02040503050406030204" pitchFamily="18" charset="0"/>
                        </a:rPr>
                        <m:t>=</m:t>
                      </m:r>
                      <m:sSub>
                        <m:sSubPr>
                          <m:ctrlPr>
                            <a:rPr kumimoji="1" lang="en-US" altLang="ja-JP" sz="2800" b="1" i="1" smtClean="0">
                              <a:latin typeface="Cambria Math" panose="02040503050406030204" pitchFamily="18" charset="0"/>
                            </a:rPr>
                          </m:ctrlPr>
                        </m:sSubPr>
                        <m:e>
                          <m:r>
                            <a:rPr kumimoji="1" lang="en-US" altLang="ja-JP" sz="2800" b="1" i="1" smtClean="0">
                              <a:latin typeface="Cambria Math" panose="02040503050406030204" pitchFamily="18" charset="0"/>
                            </a:rPr>
                            <m:t>𝑵</m:t>
                          </m:r>
                        </m:e>
                        <m:sub>
                          <m:r>
                            <a:rPr kumimoji="1" lang="en-US" altLang="ja-JP" sz="2800" b="1" i="1" smtClean="0">
                              <a:latin typeface="Cambria Math" panose="02040503050406030204" pitchFamily="18" charset="0"/>
                            </a:rPr>
                            <m:t>𝟐</m:t>
                          </m:r>
                        </m:sub>
                      </m:sSub>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𝑵</m:t>
                      </m:r>
                    </m:oMath>
                  </m:oMathPara>
                </a14:m>
                <a:endParaRPr kumimoji="1" lang="ja-JP" altLang="en-US" sz="2800" b="1" dirty="0"/>
              </a:p>
            </p:txBody>
          </p:sp>
        </mc:Choice>
        <mc:Fallback xmlns="">
          <p:sp>
            <p:nvSpPr>
              <p:cNvPr id="11" name="テキスト ボックス 10">
                <a:extLst>
                  <a:ext uri="{FF2B5EF4-FFF2-40B4-BE49-F238E27FC236}">
                    <a16:creationId xmlns:a16="http://schemas.microsoft.com/office/drawing/2014/main" id="{E013C094-D990-4E5E-B52F-CA5C04DFFE0B}"/>
                  </a:ext>
                </a:extLst>
              </p:cNvPr>
              <p:cNvSpPr txBox="1">
                <a:spLocks noRot="1" noChangeAspect="1" noMove="1" noResize="1" noEditPoints="1" noAdjustHandles="1" noChangeArrowheads="1" noChangeShapeType="1" noTextEdit="1"/>
              </p:cNvSpPr>
              <p:nvPr/>
            </p:nvSpPr>
            <p:spPr>
              <a:xfrm>
                <a:off x="200067" y="1585222"/>
                <a:ext cx="9879628" cy="954107"/>
              </a:xfrm>
              <a:prstGeom prst="rect">
                <a:avLst/>
              </a:prstGeom>
              <a:blipFill>
                <a:blip r:embed="rId7"/>
                <a:stretch>
                  <a:fillRect l="-1233" t="-5660"/>
                </a:stretch>
              </a:blipFill>
              <a:ln w="12700">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B32193D-7C6F-44EC-B42B-51EF1E3D562A}"/>
                  </a:ext>
                </a:extLst>
              </p:cNvPr>
              <p:cNvSpPr txBox="1"/>
              <p:nvPr/>
            </p:nvSpPr>
            <p:spPr>
              <a:xfrm>
                <a:off x="670180" y="2690222"/>
                <a:ext cx="7941213" cy="1105687"/>
              </a:xfrm>
              <a:prstGeom prst="rect">
                <a:avLst/>
              </a:prstGeom>
              <a:noFill/>
            </p:spPr>
            <p:txBody>
              <a:bodyPr wrap="none" rtlCol="0">
                <a:spAutoFit/>
              </a:bodyPr>
              <a:lstStyle/>
              <a:p>
                <a:pPr lvl="0">
                  <a:defRPr/>
                </a:pPr>
                <a14:m>
                  <m:oMath xmlns:m="http://schemas.openxmlformats.org/officeDocument/2006/math">
                    <m:sSub>
                      <m:sSub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s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sSub>
                      <m:sSub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s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𝑟</m:t>
                    </m:r>
                    <m:d>
                      <m:d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f>
                          <m:f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sSub>
                              <m:sSub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sSub>
                          </m:num>
                          <m:den>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𝐾</m:t>
                            </m:r>
                          </m:den>
                        </m:f>
                      </m:e>
                    </m:d>
                  </m:oMath>
                </a14:m>
                <a:r>
                  <a:rPr lang="en-US" altLang="ja-JP" sz="4400" kern="0" dirty="0">
                    <a:solidFill>
                      <a:sysClr val="windowText" lastClr="000000"/>
                    </a:solidFill>
                  </a:rPr>
                  <a:t> </a:t>
                </a:r>
                <a14:m>
                  <m:oMath xmlns:m="http://schemas.openxmlformats.org/officeDocument/2006/math">
                    <m:sSub>
                      <m:sSubPr>
                        <m:ctrlPr>
                          <a:rPr lang="en-US" altLang="ja-JP" sz="4400" i="1" kern="0">
                            <a:solidFill>
                              <a:sysClr val="windowText" lastClr="000000"/>
                            </a:solidFill>
                            <a:latin typeface="Cambria Math" panose="02040503050406030204" pitchFamily="18" charset="0"/>
                          </a:rPr>
                        </m:ctrlPr>
                      </m:sSubPr>
                      <m:e>
                        <m:r>
                          <a:rPr lang="en-US" altLang="ja-JP" sz="4400" i="1" kern="0">
                            <a:solidFill>
                              <a:sysClr val="windowText" lastClr="000000"/>
                            </a:solidFill>
                            <a:latin typeface="Cambria Math" panose="02040503050406030204" pitchFamily="18" charset="0"/>
                          </a:rPr>
                          <m:t>𝑁</m:t>
                        </m:r>
                      </m:e>
                      <m:sub/>
                    </m:sSub>
                    <m:r>
                      <a:rPr lang="en-US" altLang="ja-JP" sz="4400" b="0" i="1" kern="0" smtClean="0">
                        <a:solidFill>
                          <a:sysClr val="windowText" lastClr="000000"/>
                        </a:solidFill>
                        <a:latin typeface="Cambria Math" panose="02040503050406030204" pitchFamily="18" charset="0"/>
                      </a:rPr>
                      <m:t>−</m:t>
                    </m:r>
                    <m:sSub>
                      <m:sSubPr>
                        <m:ctrlPr>
                          <a:rPr lang="en-US" altLang="ja-JP" sz="4400" b="0" i="1" kern="0" smtClean="0">
                            <a:solidFill>
                              <a:sysClr val="windowText" lastClr="000000"/>
                            </a:solidFill>
                            <a:latin typeface="Cambria Math" panose="02040503050406030204" pitchFamily="18" charset="0"/>
                          </a:rPr>
                        </m:ctrlPr>
                      </m:sSubPr>
                      <m:e>
                        <m:r>
                          <a:rPr lang="en-US" altLang="ja-JP" sz="4400" b="0" i="1" kern="0" smtClean="0">
                            <a:solidFill>
                              <a:sysClr val="windowText" lastClr="000000"/>
                            </a:solidFill>
                            <a:latin typeface="Cambria Math" panose="02040503050406030204" pitchFamily="18" charset="0"/>
                          </a:rPr>
                          <m:t>𝐶</m:t>
                        </m:r>
                      </m:e>
                      <m:sub>
                        <m:r>
                          <a:rPr lang="en-US" altLang="ja-JP" sz="4400" b="0" i="1" kern="0" smtClean="0">
                            <a:solidFill>
                              <a:sysClr val="windowText" lastClr="000000"/>
                            </a:solidFill>
                            <a:latin typeface="Cambria Math" panose="02040503050406030204" pitchFamily="18" charset="0"/>
                          </a:rPr>
                          <m:t>𝑡</m:t>
                        </m:r>
                      </m:sub>
                    </m:sSub>
                  </m:oMath>
                </a14:m>
                <a:endParaRPr kumimoji="1" lang="en-US" altLang="ja-JP" sz="4400" b="0" i="0" u="none" strike="noStrike" kern="0" cap="none" spc="0" normalizeH="0" baseline="0" noProof="0" dirty="0">
                  <a:ln>
                    <a:noFill/>
                  </a:ln>
                  <a:solidFill>
                    <a:sysClr val="windowText" lastClr="000000"/>
                  </a:solidFill>
                  <a:effectLst/>
                  <a:uLnTx/>
                  <a:uFillTx/>
                </a:endParaRPr>
              </a:p>
            </p:txBody>
          </p:sp>
        </mc:Choice>
        <mc:Fallback xmlns="">
          <p:sp>
            <p:nvSpPr>
              <p:cNvPr id="12" name="テキスト ボックス 11">
                <a:extLst>
                  <a:ext uri="{FF2B5EF4-FFF2-40B4-BE49-F238E27FC236}">
                    <a16:creationId xmlns:a16="http://schemas.microsoft.com/office/drawing/2014/main" id="{EB32193D-7C6F-44EC-B42B-51EF1E3D562A}"/>
                  </a:ext>
                </a:extLst>
              </p:cNvPr>
              <p:cNvSpPr txBox="1">
                <a:spLocks noRot="1" noChangeAspect="1" noMove="1" noResize="1" noEditPoints="1" noAdjustHandles="1" noChangeArrowheads="1" noChangeShapeType="1" noTextEdit="1"/>
              </p:cNvSpPr>
              <p:nvPr/>
            </p:nvSpPr>
            <p:spPr>
              <a:xfrm>
                <a:off x="670180" y="2690222"/>
                <a:ext cx="7941213" cy="1105687"/>
              </a:xfrm>
              <a:prstGeom prst="rect">
                <a:avLst/>
              </a:prstGeom>
              <a:blipFill>
                <a:blip r:embed="rId8"/>
                <a:stretch>
                  <a:fillRect/>
                </a:stretch>
              </a:blipFill>
            </p:spPr>
            <p:txBody>
              <a:bodyPr/>
              <a:lstStyle/>
              <a:p>
                <a:r>
                  <a:rPr lang="ja-JP" altLang="en-US">
                    <a:noFill/>
                  </a:rPr>
                  <a:t> </a:t>
                </a:r>
              </a:p>
            </p:txBody>
          </p:sp>
        </mc:Fallback>
      </mc:AlternateContent>
      <p:grpSp>
        <p:nvGrpSpPr>
          <p:cNvPr id="13" name="グループ化 12">
            <a:extLst>
              <a:ext uri="{FF2B5EF4-FFF2-40B4-BE49-F238E27FC236}">
                <a16:creationId xmlns:a16="http://schemas.microsoft.com/office/drawing/2014/main" id="{C07412FC-846A-45D2-AAFC-4C9FE9AAAA33}"/>
              </a:ext>
            </a:extLst>
          </p:cNvPr>
          <p:cNvGrpSpPr/>
          <p:nvPr/>
        </p:nvGrpSpPr>
        <p:grpSpPr>
          <a:xfrm>
            <a:off x="670180" y="2880986"/>
            <a:ext cx="5260717" cy="3138814"/>
            <a:chOff x="670180" y="2880986"/>
            <a:chExt cx="5260717" cy="3138814"/>
          </a:xfrm>
        </p:grpSpPr>
        <p:grpSp>
          <p:nvGrpSpPr>
            <p:cNvPr id="7" name="グループ化 6">
              <a:extLst>
                <a:ext uri="{FF2B5EF4-FFF2-40B4-BE49-F238E27FC236}">
                  <a16:creationId xmlns:a16="http://schemas.microsoft.com/office/drawing/2014/main" id="{C961598B-9754-4FA4-AEB2-90F4E7C3CAD7}"/>
                </a:ext>
              </a:extLst>
            </p:cNvPr>
            <p:cNvGrpSpPr/>
            <p:nvPr/>
          </p:nvGrpSpPr>
          <p:grpSpPr>
            <a:xfrm>
              <a:off x="670180" y="2880986"/>
              <a:ext cx="5030235" cy="2922520"/>
              <a:chOff x="670180" y="2880986"/>
              <a:chExt cx="5030235" cy="2922520"/>
            </a:xfrm>
          </p:grpSpPr>
          <p:cxnSp>
            <p:nvCxnSpPr>
              <p:cNvPr id="14" name="直線コネクタ 13">
                <a:extLst>
                  <a:ext uri="{FF2B5EF4-FFF2-40B4-BE49-F238E27FC236}">
                    <a16:creationId xmlns:a16="http://schemas.microsoft.com/office/drawing/2014/main" id="{47A017AA-6A1B-4E67-9764-813A0C256DF0}"/>
                  </a:ext>
                </a:extLst>
              </p:cNvPr>
              <p:cNvCxnSpPr/>
              <p:nvPr/>
            </p:nvCxnSpPr>
            <p:spPr>
              <a:xfrm flipH="1">
                <a:off x="670180" y="2880986"/>
                <a:ext cx="845469" cy="78914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606D6DF-FE2F-4C02-86C2-86CFF85051B8}"/>
                  </a:ext>
                </a:extLst>
              </p:cNvPr>
              <p:cNvCxnSpPr/>
              <p:nvPr/>
            </p:nvCxnSpPr>
            <p:spPr>
              <a:xfrm flipH="1">
                <a:off x="2241660" y="2904862"/>
                <a:ext cx="845469" cy="78914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D04C18E1-4B3D-4A71-A952-C7D24C49BA25}"/>
                  </a:ext>
                </a:extLst>
              </p:cNvPr>
              <p:cNvCxnSpPr>
                <a:cxnSpLocks/>
              </p:cNvCxnSpPr>
              <p:nvPr/>
            </p:nvCxnSpPr>
            <p:spPr>
              <a:xfrm>
                <a:off x="3494762" y="3795909"/>
                <a:ext cx="0" cy="791967"/>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3275227-8C54-4C09-A97F-27C3A8EA4DCD}"/>
                      </a:ext>
                    </a:extLst>
                  </p:cNvPr>
                  <p:cNvSpPr txBox="1"/>
                  <p:nvPr/>
                </p:nvSpPr>
                <p:spPr>
                  <a:xfrm>
                    <a:off x="1440979" y="4697819"/>
                    <a:ext cx="4259436" cy="1105687"/>
                  </a:xfrm>
                  <a:prstGeom prst="rect">
                    <a:avLst/>
                  </a:prstGeom>
                  <a:noFill/>
                </p:spPr>
                <p:txBody>
                  <a:bodyPr wrap="none" rtlCol="0">
                    <a:spAutoFit/>
                  </a:bodyPr>
                  <a:lstStyle/>
                  <a:p>
                    <a:pPr lvl="0">
                      <a:defRPr/>
                    </a:pPr>
                    <a14:m>
                      <m:oMath xmlns:m="http://schemas.openxmlformats.org/officeDocument/2006/math">
                        <m:sSub>
                          <m:sSub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𝐶</m:t>
                            </m:r>
                          </m:e>
                          <m: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𝑟</m:t>
                        </m:r>
                        <m:d>
                          <m:d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f>
                              <m:fPr>
                                <m:ctrlP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num>
                              <m:den>
                                <m:r>
                                  <a:rPr kumimoji="1" lang="en-US" altLang="ja-JP" sz="4400" b="0" i="1" u="none" strike="noStrike" kern="0" cap="none" spc="0" normalizeH="0" baseline="0" noProof="0" smtClean="0">
                                    <a:ln>
                                      <a:noFill/>
                                    </a:ln>
                                    <a:solidFill>
                                      <a:sysClr val="windowText" lastClr="000000"/>
                                    </a:solidFill>
                                    <a:effectLst/>
                                    <a:uLnTx/>
                                    <a:uFillTx/>
                                    <a:latin typeface="Cambria Math" panose="02040503050406030204" pitchFamily="18" charset="0"/>
                                  </a:rPr>
                                  <m:t>𝐾</m:t>
                                </m:r>
                              </m:den>
                            </m:f>
                          </m:e>
                        </m:d>
                      </m:oMath>
                    </a14:m>
                    <a:r>
                      <a:rPr lang="en-US" altLang="ja-JP" sz="4400" kern="0" dirty="0">
                        <a:solidFill>
                          <a:sysClr val="windowText" lastClr="000000"/>
                        </a:solidFill>
                      </a:rPr>
                      <a:t> </a:t>
                    </a:r>
                    <a14:m>
                      <m:oMath xmlns:m="http://schemas.openxmlformats.org/officeDocument/2006/math">
                        <m:r>
                          <a:rPr lang="en-US" altLang="ja-JP" sz="4400" b="0" i="1" kern="0" smtClean="0">
                            <a:solidFill>
                              <a:sysClr val="windowText" lastClr="000000"/>
                            </a:solidFill>
                            <a:latin typeface="Cambria Math" panose="02040503050406030204" pitchFamily="18" charset="0"/>
                          </a:rPr>
                          <m:t>𝑁</m:t>
                        </m:r>
                      </m:oMath>
                    </a14:m>
                    <a:endParaRPr kumimoji="1" lang="en-US" altLang="ja-JP" sz="4400" b="0" i="0" u="none" strike="noStrike" kern="0" cap="none" spc="0" normalizeH="0" baseline="0" noProof="0" dirty="0">
                      <a:ln>
                        <a:noFill/>
                      </a:ln>
                      <a:solidFill>
                        <a:sysClr val="windowText" lastClr="000000"/>
                      </a:solidFill>
                      <a:effectLst/>
                      <a:uLnTx/>
                      <a:uFillTx/>
                    </a:endParaRPr>
                  </a:p>
                </p:txBody>
              </p:sp>
            </mc:Choice>
            <mc:Fallback xmlns="">
              <p:sp>
                <p:nvSpPr>
                  <p:cNvPr id="18" name="テキスト ボックス 17">
                    <a:extLst>
                      <a:ext uri="{FF2B5EF4-FFF2-40B4-BE49-F238E27FC236}">
                        <a16:creationId xmlns:a16="http://schemas.microsoft.com/office/drawing/2014/main" id="{F3275227-8C54-4C09-A97F-27C3A8EA4DCD}"/>
                      </a:ext>
                    </a:extLst>
                  </p:cNvPr>
                  <p:cNvSpPr txBox="1">
                    <a:spLocks noRot="1" noChangeAspect="1" noMove="1" noResize="1" noEditPoints="1" noAdjustHandles="1" noChangeArrowheads="1" noChangeShapeType="1" noTextEdit="1"/>
                  </p:cNvSpPr>
                  <p:nvPr/>
                </p:nvSpPr>
                <p:spPr>
                  <a:xfrm>
                    <a:off x="1440979" y="4697819"/>
                    <a:ext cx="4259436" cy="1105687"/>
                  </a:xfrm>
                  <a:prstGeom prst="rect">
                    <a:avLst/>
                  </a:prstGeom>
                  <a:blipFill>
                    <a:blip r:embed="rId10"/>
                    <a:stretch>
                      <a:fillRect/>
                    </a:stretch>
                  </a:blipFill>
                </p:spPr>
                <p:txBody>
                  <a:bodyPr/>
                  <a:lstStyle/>
                  <a:p>
                    <a:r>
                      <a:rPr lang="ja-JP" altLang="en-US">
                        <a:noFill/>
                      </a:rPr>
                      <a:t> </a:t>
                    </a:r>
                  </a:p>
                </p:txBody>
              </p:sp>
            </mc:Fallback>
          </mc:AlternateContent>
        </p:grpSp>
        <p:sp>
          <p:nvSpPr>
            <p:cNvPr id="2" name="四角形: 角を丸くする 1">
              <a:extLst>
                <a:ext uri="{FF2B5EF4-FFF2-40B4-BE49-F238E27FC236}">
                  <a16:creationId xmlns:a16="http://schemas.microsoft.com/office/drawing/2014/main" id="{CCEB7317-3B61-4F12-B17A-8A7EF0F965B5}"/>
                </a:ext>
              </a:extLst>
            </p:cNvPr>
            <p:cNvSpPr/>
            <p:nvPr/>
          </p:nvSpPr>
          <p:spPr>
            <a:xfrm>
              <a:off x="1257300" y="4587876"/>
              <a:ext cx="4673597" cy="143192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991DF04-94D9-45A3-A28D-41463D12E1F3}"/>
              </a:ext>
            </a:extLst>
          </p:cNvPr>
          <p:cNvGrpSpPr/>
          <p:nvPr/>
        </p:nvGrpSpPr>
        <p:grpSpPr>
          <a:xfrm>
            <a:off x="5908220" y="3935317"/>
            <a:ext cx="6102072" cy="2152753"/>
            <a:chOff x="5908220" y="3935317"/>
            <a:chExt cx="6102072" cy="2152753"/>
          </a:xfrm>
        </p:grpSpPr>
        <p:grpSp>
          <p:nvGrpSpPr>
            <p:cNvPr id="24" name="グループ化 23">
              <a:extLst>
                <a:ext uri="{FF2B5EF4-FFF2-40B4-BE49-F238E27FC236}">
                  <a16:creationId xmlns:a16="http://schemas.microsoft.com/office/drawing/2014/main" id="{BB74A886-A44E-4723-93BA-159D6FDE5301}"/>
                </a:ext>
              </a:extLst>
            </p:cNvPr>
            <p:cNvGrpSpPr/>
            <p:nvPr/>
          </p:nvGrpSpPr>
          <p:grpSpPr>
            <a:xfrm>
              <a:off x="5908220" y="4670051"/>
              <a:ext cx="5994719" cy="1418019"/>
              <a:chOff x="6015573" y="1136611"/>
              <a:chExt cx="5994719" cy="1418019"/>
            </a:xfrm>
          </p:grpSpPr>
          <p:sp>
            <p:nvSpPr>
              <p:cNvPr id="25" name="矢印: 左 24">
                <a:extLst>
                  <a:ext uri="{FF2B5EF4-FFF2-40B4-BE49-F238E27FC236}">
                    <a16:creationId xmlns:a16="http://schemas.microsoft.com/office/drawing/2014/main" id="{D149D1C9-96B2-466B-9A09-80C1CA56610C}"/>
                  </a:ext>
                </a:extLst>
              </p:cNvPr>
              <p:cNvSpPr/>
              <p:nvPr/>
            </p:nvSpPr>
            <p:spPr>
              <a:xfrm rot="1611113">
                <a:off x="6015573" y="1569832"/>
                <a:ext cx="1281830" cy="789140"/>
              </a:xfrm>
              <a:prstGeom prst="lef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FCFCF536-99BD-43E8-B8E0-F7FA4E6D37D8}"/>
                  </a:ext>
                </a:extLst>
              </p:cNvPr>
              <p:cNvSpPr txBox="1"/>
              <p:nvPr/>
            </p:nvSpPr>
            <p:spPr>
              <a:xfrm>
                <a:off x="6220106" y="1328903"/>
                <a:ext cx="1005403" cy="584775"/>
              </a:xfrm>
              <a:prstGeom prst="rect">
                <a:avLst/>
              </a:prstGeom>
              <a:noFill/>
            </p:spPr>
            <p:txBody>
              <a:bodyPr wrap="none" rtlCol="0">
                <a:spAutoFit/>
              </a:bodyPr>
              <a:lstStyle/>
              <a:p>
                <a:r>
                  <a:rPr kumimoji="1" lang="ja-JP" altLang="en-US" sz="3200" b="1" dirty="0"/>
                  <a:t>代入</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27A65D2-BD4D-4583-B70C-2845706608B5}"/>
                      </a:ext>
                    </a:extLst>
                  </p:cNvPr>
                  <p:cNvSpPr txBox="1"/>
                  <p:nvPr/>
                </p:nvSpPr>
                <p:spPr>
                  <a:xfrm>
                    <a:off x="7704520" y="1614254"/>
                    <a:ext cx="353558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4400" i="1" smtClean="0">
                                  <a:latin typeface="Cambria Math" panose="02040503050406030204" pitchFamily="18" charset="0"/>
                                </a:rPr>
                              </m:ctrlPr>
                            </m:sSubPr>
                            <m:e>
                              <m:r>
                                <a:rPr lang="en-US" altLang="ja-JP" sz="4400" b="0" i="1" smtClean="0">
                                  <a:latin typeface="Cambria Math" panose="02040503050406030204" pitchFamily="18" charset="0"/>
                                </a:rPr>
                                <m:t>𝐶</m:t>
                              </m:r>
                            </m:e>
                            <m:sub>
                              <m:r>
                                <a:rPr lang="en-US" altLang="ja-JP" sz="4400" i="1">
                                  <a:latin typeface="Cambria Math" panose="02040503050406030204" pitchFamily="18" charset="0"/>
                                </a:rPr>
                                <m:t>𝑡</m:t>
                              </m:r>
                            </m:sub>
                          </m:sSub>
                          <m:r>
                            <a:rPr lang="en-US" altLang="ja-JP" sz="4400" b="0" i="1" smtClean="0">
                              <a:latin typeface="Cambria Math" panose="02040503050406030204" pitchFamily="18" charset="0"/>
                            </a:rPr>
                            <m:t>=</m:t>
                          </m:r>
                          <m:sSub>
                            <m:sSubPr>
                              <m:ctrlPr>
                                <a:rPr lang="en-US" altLang="ja-JP" sz="4400" i="1">
                                  <a:latin typeface="Cambria Math" panose="02040503050406030204" pitchFamily="18" charset="0"/>
                                </a:rPr>
                              </m:ctrlPr>
                            </m:sSubPr>
                            <m:e>
                              <m:r>
                                <a:rPr lang="en-US" altLang="ja-JP" sz="4400" b="0" i="1" smtClean="0">
                                  <a:latin typeface="Cambria Math" panose="02040503050406030204" pitchFamily="18" charset="0"/>
                                </a:rPr>
                                <m:t>𝐶𝑃𝑈𝐸</m:t>
                              </m:r>
                            </m:e>
                            <m:sub>
                              <m:r>
                                <m:rPr>
                                  <m:sty m:val="p"/>
                                </m:rPr>
                                <a:rPr lang="en-US" altLang="ja-JP" sz="4400">
                                  <a:latin typeface="Cambria Math" panose="02040503050406030204" pitchFamily="18" charset="0"/>
                                </a:rPr>
                                <m:t>t</m:t>
                              </m:r>
                            </m:sub>
                          </m:sSub>
                          <m:sSub>
                            <m:sSubPr>
                              <m:ctrlPr>
                                <a:rPr lang="en-US" altLang="ja-JP" sz="4400" b="0" i="1" smtClean="0">
                                  <a:latin typeface="Cambria Math" panose="02040503050406030204" pitchFamily="18" charset="0"/>
                                </a:rPr>
                              </m:ctrlPr>
                            </m:sSubPr>
                            <m:e>
                              <m:r>
                                <a:rPr lang="en-US" altLang="ja-JP" sz="4400" b="0" i="1" smtClean="0">
                                  <a:latin typeface="Cambria Math" panose="02040503050406030204" pitchFamily="18" charset="0"/>
                                </a:rPr>
                                <m:t>𝐸</m:t>
                              </m:r>
                            </m:e>
                            <m:sub>
                              <m:r>
                                <a:rPr lang="en-US" altLang="ja-JP" sz="4400" b="0" i="1" smtClean="0">
                                  <a:latin typeface="Cambria Math" panose="02040503050406030204" pitchFamily="18" charset="0"/>
                                </a:rPr>
                                <m:t>𝑡</m:t>
                              </m:r>
                            </m:sub>
                          </m:sSub>
                        </m:oMath>
                      </m:oMathPara>
                    </a14:m>
                    <a:endParaRPr kumimoji="1" lang="ja-JP" altLang="en-US" sz="4400" dirty="0"/>
                  </a:p>
                </p:txBody>
              </p:sp>
            </mc:Choice>
            <mc:Fallback xmlns="">
              <p:sp>
                <p:nvSpPr>
                  <p:cNvPr id="24" name="テキスト ボックス 23">
                    <a:extLst>
                      <a:ext uri="{FF2B5EF4-FFF2-40B4-BE49-F238E27FC236}">
                        <a16:creationId xmlns:a16="http://schemas.microsoft.com/office/drawing/2014/main" id="{6C5A62F8-AEAF-4099-A5E9-717A7E43B423}"/>
                      </a:ext>
                    </a:extLst>
                  </p:cNvPr>
                  <p:cNvSpPr txBox="1">
                    <a:spLocks noRot="1" noChangeAspect="1" noMove="1" noResize="1" noEditPoints="1" noAdjustHandles="1" noChangeArrowheads="1" noChangeShapeType="1" noTextEdit="1"/>
                  </p:cNvSpPr>
                  <p:nvPr/>
                </p:nvSpPr>
                <p:spPr>
                  <a:xfrm>
                    <a:off x="7704520" y="1614254"/>
                    <a:ext cx="3535583" cy="677108"/>
                  </a:xfrm>
                  <a:prstGeom prst="rect">
                    <a:avLst/>
                  </a:prstGeom>
                  <a:blipFill>
                    <a:blip r:embed="rId11"/>
                    <a:stretch>
                      <a:fillRect/>
                    </a:stretch>
                  </a:blipFill>
                </p:spPr>
                <p:txBody>
                  <a:bodyPr/>
                  <a:lstStyle/>
                  <a:p>
                    <a:r>
                      <a:rPr lang="ja-JP" altLang="en-US">
                        <a:noFill/>
                      </a:rPr>
                      <a:t> </a:t>
                    </a:r>
                  </a:p>
                </p:txBody>
              </p:sp>
            </mc:Fallback>
          </mc:AlternateContent>
          <p:sp>
            <p:nvSpPr>
              <p:cNvPr id="28" name="四角形: 角を丸くする 27">
                <a:extLst>
                  <a:ext uri="{FF2B5EF4-FFF2-40B4-BE49-F238E27FC236}">
                    <a16:creationId xmlns:a16="http://schemas.microsoft.com/office/drawing/2014/main" id="{4BD431B9-C873-4675-80C2-492491FB64AB}"/>
                  </a:ext>
                </a:extLst>
              </p:cNvPr>
              <p:cNvSpPr/>
              <p:nvPr/>
            </p:nvSpPr>
            <p:spPr>
              <a:xfrm>
                <a:off x="7336695" y="1583080"/>
                <a:ext cx="4673597" cy="97155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2C597C66-2451-4702-A7AD-599138986CBE}"/>
                  </a:ext>
                </a:extLst>
              </p:cNvPr>
              <p:cNvCxnSpPr>
                <a:cxnSpLocks/>
              </p:cNvCxnSpPr>
              <p:nvPr/>
            </p:nvCxnSpPr>
            <p:spPr>
              <a:xfrm>
                <a:off x="9542662" y="1136611"/>
                <a:ext cx="1" cy="477643"/>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CBBF7D8-8781-4A5A-8CBA-7AD68894D08A}"/>
                    </a:ext>
                  </a:extLst>
                </p:cNvPr>
                <p:cNvSpPr txBox="1"/>
                <p:nvPr/>
              </p:nvSpPr>
              <p:spPr>
                <a:xfrm>
                  <a:off x="6547386" y="3935317"/>
                  <a:ext cx="5462906"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4400" i="1" smtClean="0">
                            <a:latin typeface="Cambria Math" panose="02040503050406030204" pitchFamily="18" charset="0"/>
                          </a:rPr>
                          <m:t>𝐶𝑃𝑈</m:t>
                        </m:r>
                        <m:sSub>
                          <m:sSubPr>
                            <m:ctrlPr>
                              <a:rPr lang="en-US" altLang="ja-JP" sz="4400" i="1">
                                <a:latin typeface="Cambria Math" panose="02040503050406030204" pitchFamily="18" charset="0"/>
                              </a:rPr>
                            </m:ctrlPr>
                          </m:sSubPr>
                          <m:e>
                            <m:r>
                              <a:rPr lang="en-US" altLang="ja-JP" sz="4400" i="1">
                                <a:latin typeface="Cambria Math" panose="02040503050406030204" pitchFamily="18" charset="0"/>
                              </a:rPr>
                              <m:t>𝐸</m:t>
                            </m:r>
                          </m:e>
                          <m:sub>
                            <m:r>
                              <a:rPr lang="en-US" altLang="ja-JP" sz="4400" i="1">
                                <a:latin typeface="Cambria Math" panose="02040503050406030204" pitchFamily="18" charset="0"/>
                              </a:rPr>
                              <m:t>𝑡</m:t>
                            </m:r>
                          </m:sub>
                        </m:sSub>
                        <m:r>
                          <a:rPr lang="en-US" altLang="ja-JP" sz="4400" b="0" i="1" smtClean="0">
                            <a:latin typeface="Cambria Math" panose="02040503050406030204" pitchFamily="18" charset="0"/>
                          </a:rPr>
                          <m:t>=</m:t>
                        </m:r>
                        <m:sSub>
                          <m:sSubPr>
                            <m:ctrlPr>
                              <a:rPr lang="en-US" altLang="ja-JP" sz="4400" b="0" i="1" smtClean="0">
                                <a:latin typeface="Cambria Math" panose="02040503050406030204" pitchFamily="18" charset="0"/>
                              </a:rPr>
                            </m:ctrlPr>
                          </m:sSubPr>
                          <m:e>
                            <m:r>
                              <a:rPr lang="en-US" altLang="ja-JP" sz="4400" b="0" i="1" smtClean="0">
                                <a:latin typeface="Cambria Math" panose="02040503050406030204" pitchFamily="18" charset="0"/>
                              </a:rPr>
                              <m:t>𝐶</m:t>
                            </m:r>
                          </m:e>
                          <m:sub>
                            <m:r>
                              <a:rPr lang="en-US" altLang="ja-JP" sz="4400" b="0" i="1" smtClean="0">
                                <a:latin typeface="Cambria Math" panose="02040503050406030204" pitchFamily="18" charset="0"/>
                              </a:rPr>
                              <m:t>𝑡</m:t>
                            </m:r>
                          </m:sub>
                        </m:sSub>
                        <m:r>
                          <a:rPr lang="en-US" altLang="ja-JP" sz="4400" b="0" i="1" smtClean="0">
                            <a:latin typeface="Cambria Math" panose="02040503050406030204" pitchFamily="18" charset="0"/>
                          </a:rPr>
                          <m:t>/</m:t>
                        </m:r>
                        <m:sSub>
                          <m:sSubPr>
                            <m:ctrlPr>
                              <a:rPr lang="en-US" altLang="ja-JP" sz="4400" b="0" i="1" smtClean="0">
                                <a:latin typeface="Cambria Math" panose="02040503050406030204" pitchFamily="18" charset="0"/>
                              </a:rPr>
                            </m:ctrlPr>
                          </m:sSubPr>
                          <m:e>
                            <m:r>
                              <a:rPr lang="en-US" altLang="ja-JP" sz="4400" b="0" i="1" smtClean="0">
                                <a:latin typeface="Cambria Math" panose="02040503050406030204" pitchFamily="18" charset="0"/>
                              </a:rPr>
                              <m:t>𝐸</m:t>
                            </m:r>
                          </m:e>
                          <m:sub>
                            <m:r>
                              <a:rPr lang="en-US" altLang="ja-JP" sz="4400" b="0" i="1" smtClean="0">
                                <a:latin typeface="Cambria Math" panose="02040503050406030204" pitchFamily="18" charset="0"/>
                              </a:rPr>
                              <m:t>𝑡</m:t>
                            </m:r>
                          </m:sub>
                        </m:sSub>
                        <m:r>
                          <a:rPr lang="en-US" altLang="ja-JP" sz="4400" i="1">
                            <a:latin typeface="Cambria Math" panose="02040503050406030204" pitchFamily="18" charset="0"/>
                          </a:rPr>
                          <m:t>=</m:t>
                        </m:r>
                        <m:r>
                          <a:rPr lang="en-US" altLang="ja-JP" sz="4400" i="1">
                            <a:latin typeface="Cambria Math" panose="02040503050406030204" pitchFamily="18" charset="0"/>
                          </a:rPr>
                          <m:t>𝑞</m:t>
                        </m:r>
                        <m:sSub>
                          <m:sSubPr>
                            <m:ctrlPr>
                              <a:rPr lang="en-US" altLang="ja-JP" sz="4400" i="1">
                                <a:latin typeface="Cambria Math" panose="02040503050406030204" pitchFamily="18" charset="0"/>
                              </a:rPr>
                            </m:ctrlPr>
                          </m:sSubPr>
                          <m:e>
                            <m:r>
                              <a:rPr lang="en-US" altLang="ja-JP" sz="4400" i="1">
                                <a:latin typeface="Cambria Math" panose="02040503050406030204" pitchFamily="18" charset="0"/>
                              </a:rPr>
                              <m:t>𝑁</m:t>
                            </m:r>
                          </m:e>
                          <m:sub>
                            <m:r>
                              <m:rPr>
                                <m:sty m:val="p"/>
                              </m:rPr>
                              <a:rPr lang="en-US" altLang="ja-JP" sz="4400">
                                <a:latin typeface="Cambria Math" panose="02040503050406030204" pitchFamily="18" charset="0"/>
                              </a:rPr>
                              <m:t>t</m:t>
                            </m:r>
                          </m:sub>
                        </m:sSub>
                      </m:oMath>
                    </m:oMathPara>
                  </a14:m>
                  <a:endParaRPr kumimoji="1" lang="ja-JP" altLang="en-US" sz="4400" dirty="0"/>
                </a:p>
              </p:txBody>
            </p:sp>
          </mc:Choice>
          <mc:Fallback xmlns="">
            <p:sp>
              <p:nvSpPr>
                <p:cNvPr id="30" name="テキスト ボックス 29">
                  <a:extLst>
                    <a:ext uri="{FF2B5EF4-FFF2-40B4-BE49-F238E27FC236}">
                      <a16:creationId xmlns:a16="http://schemas.microsoft.com/office/drawing/2014/main" id="{2CBBF7D8-8781-4A5A-8CBA-7AD68894D08A}"/>
                    </a:ext>
                  </a:extLst>
                </p:cNvPr>
                <p:cNvSpPr txBox="1">
                  <a:spLocks noRot="1" noChangeAspect="1" noMove="1" noResize="1" noEditPoints="1" noAdjustHandles="1" noChangeArrowheads="1" noChangeShapeType="1" noTextEdit="1"/>
                </p:cNvSpPr>
                <p:nvPr/>
              </p:nvSpPr>
              <p:spPr>
                <a:xfrm>
                  <a:off x="6547386" y="3935317"/>
                  <a:ext cx="5462906" cy="677108"/>
                </a:xfrm>
                <a:prstGeom prst="rect">
                  <a:avLst/>
                </a:prstGeom>
                <a:blipFill>
                  <a:blip r:embed="rId12"/>
                  <a:stretch>
                    <a:fillRect/>
                  </a:stretch>
                </a:blipFill>
              </p:spPr>
              <p:txBody>
                <a:bodyPr/>
                <a:lstStyle/>
                <a:p>
                  <a:r>
                    <a:rPr lang="ja-JP" altLang="en-US">
                      <a:noFill/>
                    </a:rPr>
                    <a:t> </a:t>
                  </a:r>
                </a:p>
              </p:txBody>
            </p:sp>
          </mc:Fallback>
        </mc:AlternateContent>
      </p:grpSp>
    </p:spTree>
    <p:custDataLst>
      <p:tags r:id="rId1"/>
    </p:custDataLst>
    <p:extLst>
      <p:ext uri="{BB962C8B-B14F-4D97-AF65-F5344CB8AC3E}">
        <p14:creationId xmlns:p14="http://schemas.microsoft.com/office/powerpoint/2010/main" val="395964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534E8613-233A-4A89-B0AE-9B127685D92A}"/>
              </a:ext>
            </a:extLst>
          </p:cNvPr>
          <p:cNvSpPr>
            <a:spLocks noGrp="1"/>
          </p:cNvSpPr>
          <p:nvPr>
            <p:ph type="ftr" sz="quarter" idx="11"/>
          </p:nvPr>
        </p:nvSpPr>
        <p:spPr/>
        <p:txBody>
          <a:bodyPr/>
          <a:lstStyle/>
          <a:p>
            <a:r>
              <a:rPr lang="en-US" altLang="ja-JP"/>
              <a:t>Base-03(2020)</a:t>
            </a:r>
            <a:endParaRPr lang="ja-JP" altLang="en-US" sz="3200" dirty="0"/>
          </a:p>
        </p:txBody>
      </p:sp>
      <p:sp>
        <p:nvSpPr>
          <p:cNvPr id="5" name="スライド番号プレースホルダー 4">
            <a:extLst>
              <a:ext uri="{FF2B5EF4-FFF2-40B4-BE49-F238E27FC236}">
                <a16:creationId xmlns:a16="http://schemas.microsoft.com/office/drawing/2014/main" id="{0DE363AC-714C-4CC0-9AD7-FE8760036D7E}"/>
              </a:ext>
            </a:extLst>
          </p:cNvPr>
          <p:cNvSpPr>
            <a:spLocks noGrp="1"/>
          </p:cNvSpPr>
          <p:nvPr>
            <p:ph type="sldNum" sz="quarter" idx="12"/>
          </p:nvPr>
        </p:nvSpPr>
        <p:spPr/>
        <p:txBody>
          <a:bodyPr/>
          <a:lstStyle/>
          <a:p>
            <a:fld id="{1D0A7E50-FF4D-42BF-B0B2-B14F173B5F39}" type="slidenum">
              <a:rPr kumimoji="1" lang="ja-JP" altLang="en-US" smtClean="0"/>
              <a:t>5</a:t>
            </a:fld>
            <a:endParaRPr kumimoji="1" lang="ja-JP" altLang="en-US"/>
          </a:p>
        </p:txBody>
      </p:sp>
      <p:grpSp>
        <p:nvGrpSpPr>
          <p:cNvPr id="9" name="グループ化 8">
            <a:extLst>
              <a:ext uri="{FF2B5EF4-FFF2-40B4-BE49-F238E27FC236}">
                <a16:creationId xmlns:a16="http://schemas.microsoft.com/office/drawing/2014/main" id="{7D9B2DC6-8F18-4E70-BCCE-E0BFF47B8D7C}"/>
              </a:ext>
            </a:extLst>
          </p:cNvPr>
          <p:cNvGrpSpPr/>
          <p:nvPr/>
        </p:nvGrpSpPr>
        <p:grpSpPr>
          <a:xfrm>
            <a:off x="556706" y="122781"/>
            <a:ext cx="6093912" cy="1699914"/>
            <a:chOff x="628895" y="1794516"/>
            <a:chExt cx="6093912" cy="1699914"/>
          </a:xfrm>
        </p:grpSpPr>
        <p:sp>
          <p:nvSpPr>
            <p:cNvPr id="25" name="矢印: 左 24">
              <a:extLst>
                <a:ext uri="{FF2B5EF4-FFF2-40B4-BE49-F238E27FC236}">
                  <a16:creationId xmlns:a16="http://schemas.microsoft.com/office/drawing/2014/main" id="{AC9CF4E2-B994-4A3A-A8AC-E952ABDB4716}"/>
                </a:ext>
              </a:extLst>
            </p:cNvPr>
            <p:cNvSpPr/>
            <p:nvPr/>
          </p:nvSpPr>
          <p:spPr>
            <a:xfrm rot="16200000">
              <a:off x="3497547" y="1658199"/>
              <a:ext cx="825401" cy="1098035"/>
            </a:xfrm>
            <a:prstGeom prst="lef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B603641-E2E0-41D3-8124-C39C23F194C7}"/>
                    </a:ext>
                  </a:extLst>
                </p:cNvPr>
                <p:cNvSpPr txBox="1"/>
                <p:nvPr/>
              </p:nvSpPr>
              <p:spPr>
                <a:xfrm>
                  <a:off x="628895" y="2663433"/>
                  <a:ext cx="6093912"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4800" b="0" i="1" smtClean="0">
                                <a:latin typeface="Cambria Math" panose="02040503050406030204" pitchFamily="18" charset="0"/>
                              </a:rPr>
                            </m:ctrlPr>
                          </m:sSubPr>
                          <m:e>
                            <m:r>
                              <a:rPr lang="ja-JP" altLang="en-US" sz="4800" i="1" smtClean="0">
                                <a:latin typeface="Cambria Math" panose="02040503050406030204" pitchFamily="18" charset="0"/>
                              </a:rPr>
                              <m:t>𝐶</m:t>
                            </m:r>
                            <m:r>
                              <a:rPr lang="ja-JP" altLang="en-US" sz="4800" i="1">
                                <a:latin typeface="Cambria Math" panose="02040503050406030204" pitchFamily="18" charset="0"/>
                              </a:rPr>
                              <m:t>𝑃𝑈𝐸</m:t>
                            </m:r>
                          </m:e>
                          <m:sub>
                            <m:r>
                              <a:rPr lang="en-US" altLang="ja-JP" sz="4800" b="0" i="1" smtClean="0">
                                <a:latin typeface="Cambria Math" panose="02040503050406030204" pitchFamily="18" charset="0"/>
                              </a:rPr>
                              <m:t>𝑡</m:t>
                            </m:r>
                          </m:sub>
                        </m:sSub>
                        <m:r>
                          <a:rPr lang="ja-JP" altLang="en-US" sz="4800" i="1">
                            <a:latin typeface="Cambria Math" panose="02040503050406030204" pitchFamily="18" charset="0"/>
                          </a:rPr>
                          <m:t>=</m:t>
                        </m:r>
                        <m:r>
                          <a:rPr lang="ja-JP" altLang="en-US" sz="4800" i="1">
                            <a:latin typeface="Cambria Math" panose="02040503050406030204" pitchFamily="18" charset="0"/>
                          </a:rPr>
                          <m:t>𝛼</m:t>
                        </m:r>
                        <m:r>
                          <a:rPr lang="ja-JP" altLang="en-US" sz="4800" i="1">
                            <a:latin typeface="Cambria Math" panose="02040503050406030204" pitchFamily="18" charset="0"/>
                          </a:rPr>
                          <m:t>−</m:t>
                        </m:r>
                        <m:r>
                          <a:rPr lang="ja-JP" altLang="en-US" sz="4800" i="1">
                            <a:latin typeface="Cambria Math" panose="02040503050406030204" pitchFamily="18" charset="0"/>
                          </a:rPr>
                          <m:t>𝛽</m:t>
                        </m:r>
                        <m:r>
                          <a:rPr lang="ja-JP" altLang="en-US" sz="4800" i="1">
                            <a:latin typeface="Cambria Math" panose="02040503050406030204" pitchFamily="18" charset="0"/>
                          </a:rPr>
                          <m:t> </m:t>
                        </m:r>
                        <m:sSub>
                          <m:sSubPr>
                            <m:ctrlPr>
                              <a:rPr lang="en-US" altLang="ja-JP" sz="4800" b="0" i="1" smtClean="0">
                                <a:latin typeface="Cambria Math" panose="02040503050406030204" pitchFamily="18" charset="0"/>
                              </a:rPr>
                            </m:ctrlPr>
                          </m:sSubPr>
                          <m:e>
                            <m:r>
                              <a:rPr lang="ja-JP" altLang="en-US" sz="4800" i="1">
                                <a:latin typeface="Cambria Math" panose="02040503050406030204" pitchFamily="18" charset="0"/>
                              </a:rPr>
                              <m:t>𝐸</m:t>
                            </m:r>
                          </m:e>
                          <m:sub>
                            <m:r>
                              <a:rPr lang="en-US" altLang="ja-JP" sz="4800" b="0" i="1" smtClean="0">
                                <a:latin typeface="Cambria Math" panose="02040503050406030204" pitchFamily="18" charset="0"/>
                              </a:rPr>
                              <m:t>𝑡</m:t>
                            </m:r>
                          </m:sub>
                        </m:sSub>
                        <m:r>
                          <a:rPr lang="ja-JP" altLang="en-US" sz="4800" i="1">
                            <a:latin typeface="Cambria Math" panose="02040503050406030204" pitchFamily="18" charset="0"/>
                          </a:rPr>
                          <m:t> </m:t>
                        </m:r>
                      </m:oMath>
                    </m:oMathPara>
                  </a14:m>
                  <a:endParaRPr lang="ja-JP" altLang="en-US" sz="4800" i="1" dirty="0"/>
                </a:p>
              </p:txBody>
            </p:sp>
          </mc:Choice>
          <mc:Fallback xmlns="">
            <p:sp>
              <p:nvSpPr>
                <p:cNvPr id="26" name="テキスト ボックス 25">
                  <a:extLst>
                    <a:ext uri="{FF2B5EF4-FFF2-40B4-BE49-F238E27FC236}">
                      <a16:creationId xmlns:a16="http://schemas.microsoft.com/office/drawing/2014/main" id="{EB603641-E2E0-41D3-8124-C39C23F194C7}"/>
                    </a:ext>
                  </a:extLst>
                </p:cNvPr>
                <p:cNvSpPr txBox="1">
                  <a:spLocks noRot="1" noChangeAspect="1" noMove="1" noResize="1" noEditPoints="1" noAdjustHandles="1" noChangeArrowheads="1" noChangeShapeType="1" noTextEdit="1"/>
                </p:cNvSpPr>
                <p:nvPr/>
              </p:nvSpPr>
              <p:spPr>
                <a:xfrm>
                  <a:off x="628895" y="2663433"/>
                  <a:ext cx="6093912" cy="830997"/>
                </a:xfrm>
                <a:prstGeom prst="rect">
                  <a:avLst/>
                </a:prstGeom>
                <a:blipFill>
                  <a:blip r:embed="rId6"/>
                  <a:stretch>
                    <a:fillRect/>
                  </a:stretch>
                </a:blipFill>
              </p:spPr>
              <p:txBody>
                <a:bodyPr/>
                <a:lstStyle/>
                <a:p>
                  <a:r>
                    <a:rPr lang="ja-JP" altLang="en-US">
                      <a:noFill/>
                    </a:rPr>
                    <a:t> </a:t>
                  </a:r>
                </a:p>
              </p:txBody>
            </p:sp>
          </mc:Fallback>
        </mc:AlternateContent>
      </p:grpSp>
      <p:grpSp>
        <p:nvGrpSpPr>
          <p:cNvPr id="12" name="グループ化 11">
            <a:extLst>
              <a:ext uri="{FF2B5EF4-FFF2-40B4-BE49-F238E27FC236}">
                <a16:creationId xmlns:a16="http://schemas.microsoft.com/office/drawing/2014/main" id="{A4465247-C418-4A8D-B65C-2005640110E7}"/>
              </a:ext>
            </a:extLst>
          </p:cNvPr>
          <p:cNvGrpSpPr/>
          <p:nvPr/>
        </p:nvGrpSpPr>
        <p:grpSpPr>
          <a:xfrm>
            <a:off x="1245507" y="2097927"/>
            <a:ext cx="4994142" cy="4454729"/>
            <a:chOff x="1365823" y="3625938"/>
            <a:chExt cx="4994142" cy="4454729"/>
          </a:xfrm>
        </p:grpSpPr>
        <p:sp>
          <p:nvSpPr>
            <p:cNvPr id="32" name="テキスト ボックス 31">
              <a:extLst>
                <a:ext uri="{FF2B5EF4-FFF2-40B4-BE49-F238E27FC236}">
                  <a16:creationId xmlns:a16="http://schemas.microsoft.com/office/drawing/2014/main" id="{E3913A2C-4724-4641-A21C-BF5B443FC26B}"/>
                </a:ext>
              </a:extLst>
            </p:cNvPr>
            <p:cNvSpPr txBox="1"/>
            <p:nvPr/>
          </p:nvSpPr>
          <p:spPr>
            <a:xfrm>
              <a:off x="1365823" y="3625938"/>
              <a:ext cx="4994142" cy="2246769"/>
            </a:xfrm>
            <a:prstGeom prst="rect">
              <a:avLst/>
            </a:prstGeom>
            <a:solidFill>
              <a:schemeClr val="bg1"/>
            </a:solidFill>
            <a:ln w="12700">
              <a:solidFill>
                <a:schemeClr val="tx1"/>
              </a:solidFill>
            </a:ln>
          </p:spPr>
          <p:txBody>
            <a:bodyPr wrap="square" rtlCol="0">
              <a:spAutoFit/>
            </a:bodyPr>
            <a:lstStyle/>
            <a:p>
              <a:pPr algn="ctr"/>
              <a:r>
                <a:rPr lang="ja-JP" altLang="en-US" sz="2800" b="1" dirty="0"/>
                <a:t>努力量と</a:t>
              </a:r>
              <a:r>
                <a:rPr lang="en-US" altLang="ja-JP" sz="2800" b="1" dirty="0"/>
                <a:t>CPUE</a:t>
              </a:r>
              <a:r>
                <a:rPr lang="ja-JP" altLang="en-US" sz="2800" b="1" dirty="0"/>
                <a:t>の回帰式から</a:t>
              </a:r>
              <a:r>
                <a:rPr lang="en-US" altLang="ja-JP" sz="2800" b="1" dirty="0"/>
                <a:t>r, K</a:t>
              </a:r>
              <a:r>
                <a:rPr lang="ja-JP" altLang="en-US" sz="2800" b="1" dirty="0"/>
                <a:t>や</a:t>
              </a:r>
              <a:r>
                <a:rPr lang="en-US" altLang="ja-JP" sz="2800" b="1" dirty="0"/>
                <a:t>MSY</a:t>
              </a:r>
              <a:r>
                <a:rPr lang="ja-JP" altLang="en-US" sz="2800" b="1" dirty="0"/>
                <a:t>を逆算</a:t>
              </a:r>
              <a:r>
                <a:rPr lang="en-US" altLang="ja-JP" sz="2800" b="1" dirty="0"/>
                <a:t>!</a:t>
              </a:r>
            </a:p>
            <a:p>
              <a:pPr algn="ctr"/>
              <a:r>
                <a:rPr kumimoji="1" lang="en-US" altLang="ja-JP" sz="2800" b="1" dirty="0"/>
                <a:t>(catch rate regression method, equilibrium method)</a:t>
              </a:r>
              <a:endParaRPr kumimoji="1" lang="ja-JP" altLang="en-US" sz="2800" b="1" dirty="0"/>
            </a:p>
          </p:txBody>
        </p:sp>
        <p:grpSp>
          <p:nvGrpSpPr>
            <p:cNvPr id="2" name="グループ化 1">
              <a:extLst>
                <a:ext uri="{FF2B5EF4-FFF2-40B4-BE49-F238E27FC236}">
                  <a16:creationId xmlns:a16="http://schemas.microsoft.com/office/drawing/2014/main" id="{AE4A4A63-6066-4472-8D3F-37C0CA9A4DD5}"/>
                </a:ext>
              </a:extLst>
            </p:cNvPr>
            <p:cNvGrpSpPr/>
            <p:nvPr/>
          </p:nvGrpSpPr>
          <p:grpSpPr>
            <a:xfrm>
              <a:off x="2799193" y="5951355"/>
              <a:ext cx="2383100" cy="2129312"/>
              <a:chOff x="6437014" y="5559307"/>
              <a:chExt cx="2383100" cy="2129312"/>
            </a:xfrm>
          </p:grpSpPr>
          <p:pic>
            <p:nvPicPr>
              <p:cNvPr id="3074" name="Picture 2" descr="プレゼントをもらって喜ぶ男の子">
                <a:extLst>
                  <a:ext uri="{FF2B5EF4-FFF2-40B4-BE49-F238E27FC236}">
                    <a16:creationId xmlns:a16="http://schemas.microsoft.com/office/drawing/2014/main" id="{BEF935CD-83A1-468E-85F9-6196880D04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7014" y="5559307"/>
                <a:ext cx="1719419" cy="2129312"/>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05E4D7AC-0A3F-42DD-B31B-4CB024D40FE1}"/>
                  </a:ext>
                </a:extLst>
              </p:cNvPr>
              <p:cNvSpPr txBox="1"/>
              <p:nvPr/>
            </p:nvSpPr>
            <p:spPr>
              <a:xfrm>
                <a:off x="7926921" y="5786223"/>
                <a:ext cx="893193" cy="461665"/>
              </a:xfrm>
              <a:prstGeom prst="rect">
                <a:avLst/>
              </a:prstGeom>
              <a:noFill/>
            </p:spPr>
            <p:txBody>
              <a:bodyPr wrap="none" rtlCol="0">
                <a:spAutoFit/>
              </a:bodyPr>
              <a:lstStyle/>
              <a:p>
                <a:r>
                  <a:rPr kumimoji="1" lang="en-US" altLang="ja-JP" sz="2400" b="1" dirty="0"/>
                  <a:t>MSY</a:t>
                </a:r>
                <a:endParaRPr kumimoji="1" lang="ja-JP" altLang="en-US" sz="2400" b="1" dirty="0"/>
              </a:p>
            </p:txBody>
          </p:sp>
        </p:grpSp>
      </p:grpSp>
      <p:grpSp>
        <p:nvGrpSpPr>
          <p:cNvPr id="11" name="グループ化 10">
            <a:extLst>
              <a:ext uri="{FF2B5EF4-FFF2-40B4-BE49-F238E27FC236}">
                <a16:creationId xmlns:a16="http://schemas.microsoft.com/office/drawing/2014/main" id="{E59B94C7-DACA-4A0E-8B28-8DDEFDF2CEE3}"/>
              </a:ext>
            </a:extLst>
          </p:cNvPr>
          <p:cNvGrpSpPr/>
          <p:nvPr/>
        </p:nvGrpSpPr>
        <p:grpSpPr>
          <a:xfrm>
            <a:off x="6759475" y="2026094"/>
            <a:ext cx="5015233" cy="3203779"/>
            <a:chOff x="6934867" y="3048919"/>
            <a:chExt cx="5015233" cy="3203779"/>
          </a:xfrm>
        </p:grpSpPr>
        <p:pic>
          <p:nvPicPr>
            <p:cNvPr id="27" name="図 26">
              <a:extLst>
                <a:ext uri="{FF2B5EF4-FFF2-40B4-BE49-F238E27FC236}">
                  <a16:creationId xmlns:a16="http://schemas.microsoft.com/office/drawing/2014/main" id="{D433F5C7-C9DF-4574-972F-9C3CF9126147}"/>
                </a:ext>
              </a:extLst>
            </p:cNvPr>
            <p:cNvPicPr>
              <a:picLocks noChangeAspect="1"/>
            </p:cNvPicPr>
            <p:nvPr/>
          </p:nvPicPr>
          <p:blipFill>
            <a:blip r:embed="rId8"/>
            <a:stretch>
              <a:fillRect/>
            </a:stretch>
          </p:blipFill>
          <p:spPr>
            <a:xfrm>
              <a:off x="6934867" y="3048919"/>
              <a:ext cx="5015233" cy="2804083"/>
            </a:xfrm>
            <a:prstGeom prst="rect">
              <a:avLst/>
            </a:prstGeom>
          </p:spPr>
        </p:pic>
        <p:sp>
          <p:nvSpPr>
            <p:cNvPr id="28" name="テキスト ボックス 27">
              <a:extLst>
                <a:ext uri="{FF2B5EF4-FFF2-40B4-BE49-F238E27FC236}">
                  <a16:creationId xmlns:a16="http://schemas.microsoft.com/office/drawing/2014/main" id="{767E2E11-6677-4FF7-AA1B-979F21446E1E}"/>
                </a:ext>
              </a:extLst>
            </p:cNvPr>
            <p:cNvSpPr txBox="1"/>
            <p:nvPr/>
          </p:nvSpPr>
          <p:spPr>
            <a:xfrm>
              <a:off x="7968683" y="5883366"/>
              <a:ext cx="3241593" cy="369332"/>
            </a:xfrm>
            <a:prstGeom prst="rect">
              <a:avLst/>
            </a:prstGeom>
            <a:noFill/>
          </p:spPr>
          <p:txBody>
            <a:bodyPr wrap="none" rtlCol="0">
              <a:spAutoFit/>
            </a:bodyPr>
            <a:lstStyle/>
            <a:p>
              <a:r>
                <a:rPr kumimoji="1" lang="en-US" altLang="ja-JP" dirty="0"/>
                <a:t>Punt and Smith (2001) Fig. 2</a:t>
              </a:r>
              <a:endParaRPr kumimoji="1" lang="ja-JP" altLang="en-US" dirty="0"/>
            </a:p>
          </p:txBody>
        </p:sp>
        <p:sp>
          <p:nvSpPr>
            <p:cNvPr id="3" name="テキスト ボックス 2">
              <a:extLst>
                <a:ext uri="{FF2B5EF4-FFF2-40B4-BE49-F238E27FC236}">
                  <a16:creationId xmlns:a16="http://schemas.microsoft.com/office/drawing/2014/main" id="{F93C74E9-3CBD-4BCE-9896-4D098B6A7788}"/>
                </a:ext>
              </a:extLst>
            </p:cNvPr>
            <p:cNvSpPr txBox="1"/>
            <p:nvPr/>
          </p:nvSpPr>
          <p:spPr>
            <a:xfrm>
              <a:off x="9550400" y="3048919"/>
              <a:ext cx="2012705" cy="923330"/>
            </a:xfrm>
            <a:prstGeom prst="rect">
              <a:avLst/>
            </a:prstGeom>
            <a:noFill/>
          </p:spPr>
          <p:txBody>
            <a:bodyPr wrap="square" rtlCol="0">
              <a:spAutoFit/>
            </a:bodyPr>
            <a:lstStyle/>
            <a:p>
              <a:r>
                <a:rPr kumimoji="1" lang="ja-JP" altLang="en-US" dirty="0"/>
                <a:t>適用例</a:t>
              </a:r>
              <a:endParaRPr kumimoji="1" lang="en-US" altLang="ja-JP" dirty="0"/>
            </a:p>
            <a:p>
              <a:r>
                <a:rPr lang="ja-JP" altLang="en-US" dirty="0"/>
                <a:t>（縦軸が努力量，横軸が</a:t>
              </a:r>
              <a:r>
                <a:rPr lang="en-US" altLang="ja-JP" dirty="0"/>
                <a:t>CPUE</a:t>
              </a:r>
              <a:r>
                <a:rPr lang="ja-JP" altLang="en-US" dirty="0"/>
                <a:t>）</a:t>
              </a:r>
              <a:endParaRPr kumimoji="1" lang="ja-JP" altLang="en-US" dirty="0"/>
            </a:p>
          </p:txBody>
        </p:sp>
      </p:grpSp>
    </p:spTree>
    <p:custDataLst>
      <p:tags r:id="rId1"/>
    </p:custDataLst>
    <p:extLst>
      <p:ext uri="{BB962C8B-B14F-4D97-AF65-F5344CB8AC3E}">
        <p14:creationId xmlns:p14="http://schemas.microsoft.com/office/powerpoint/2010/main" val="234849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F486C5C-5EA0-4177-A734-AD3D07F80538}"/>
                  </a:ext>
                </a:extLst>
              </p:cNvPr>
              <p:cNvSpPr>
                <a:spLocks noGrp="1"/>
              </p:cNvSpPr>
              <p:nvPr>
                <p:ph idx="1"/>
              </p:nvPr>
            </p:nvSpPr>
            <p:spPr/>
            <p:txBody>
              <a:bodyPr>
                <a:normAutofit/>
              </a:bodyPr>
              <a:lstStyle/>
              <a:p>
                <a:r>
                  <a:rPr kumimoji="1" lang="ja-JP" altLang="en-US" sz="2800" dirty="0"/>
                  <a:t>この手法における「平衡状態の仮定（</a:t>
                </a:r>
                <a:r>
                  <a:rPr kumimoji="1" lang="en-US" altLang="ja-JP" sz="2800" b="1" dirty="0"/>
                  <a:t> </a:t>
                </a:r>
                <a14:m>
                  <m:oMath xmlns:m="http://schemas.openxmlformats.org/officeDocument/2006/math">
                    <m:sSub>
                      <m:sSubPr>
                        <m:ctrlPr>
                          <a:rPr kumimoji="1" lang="en-US" altLang="ja-JP" sz="2800" b="1" i="1" smtClean="0">
                            <a:latin typeface="Cambria Math" panose="02040503050406030204" pitchFamily="18" charset="0"/>
                          </a:rPr>
                        </m:ctrlPr>
                      </m:sSubPr>
                      <m:e>
                        <m:r>
                          <a:rPr kumimoji="1" lang="en-US" altLang="ja-JP" sz="2800" b="1" i="1" smtClean="0">
                            <a:latin typeface="Cambria Math" panose="02040503050406030204" pitchFamily="18" charset="0"/>
                          </a:rPr>
                          <m:t>𝑵</m:t>
                        </m:r>
                      </m:e>
                      <m:sub>
                        <m:r>
                          <a:rPr kumimoji="1" lang="en-US" altLang="ja-JP" sz="2800" b="1" i="1" smtClean="0">
                            <a:latin typeface="Cambria Math" panose="02040503050406030204" pitchFamily="18" charset="0"/>
                          </a:rPr>
                          <m:t>𝟏</m:t>
                        </m:r>
                      </m:sub>
                    </m:sSub>
                    <m:r>
                      <a:rPr kumimoji="1" lang="en-US" altLang="ja-JP" sz="2800" b="1" i="1" smtClean="0">
                        <a:latin typeface="Cambria Math" panose="02040503050406030204" pitchFamily="18" charset="0"/>
                      </a:rPr>
                      <m:t>=</m:t>
                    </m:r>
                    <m:sSub>
                      <m:sSubPr>
                        <m:ctrlPr>
                          <a:rPr kumimoji="1" lang="en-US" altLang="ja-JP" sz="2800" b="1" i="1" smtClean="0">
                            <a:latin typeface="Cambria Math" panose="02040503050406030204" pitchFamily="18" charset="0"/>
                          </a:rPr>
                        </m:ctrlPr>
                      </m:sSubPr>
                      <m:e>
                        <m:r>
                          <a:rPr kumimoji="1" lang="en-US" altLang="ja-JP" sz="2800" b="1" i="1" smtClean="0">
                            <a:latin typeface="Cambria Math" panose="02040503050406030204" pitchFamily="18" charset="0"/>
                          </a:rPr>
                          <m:t>𝑵</m:t>
                        </m:r>
                      </m:e>
                      <m:sub>
                        <m:r>
                          <a:rPr kumimoji="1" lang="en-US" altLang="ja-JP" sz="2800" b="1" i="1" smtClean="0">
                            <a:latin typeface="Cambria Math" panose="02040503050406030204" pitchFamily="18" charset="0"/>
                          </a:rPr>
                          <m:t>𝟐</m:t>
                        </m:r>
                      </m:sub>
                    </m:sSub>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𝑵</m:t>
                    </m:r>
                    <m:r>
                      <a:rPr kumimoji="1" lang="en-US" altLang="ja-JP" sz="2800" b="1" i="1" smtClean="0">
                        <a:latin typeface="Cambria Math" panose="02040503050406030204" pitchFamily="18" charset="0"/>
                      </a:rPr>
                      <m:t> </m:t>
                    </m:r>
                  </m:oMath>
                </a14:m>
                <a:r>
                  <a:rPr kumimoji="1" lang="ja-JP" altLang="en-US" sz="2800" dirty="0"/>
                  <a:t>）」は、</a:t>
                </a:r>
                <a:endParaRPr kumimoji="1" lang="en-US" altLang="ja-JP" sz="2800" dirty="0"/>
              </a:p>
              <a:p>
                <a:pPr marL="0" indent="0">
                  <a:buNone/>
                </a:pPr>
                <a:r>
                  <a:rPr kumimoji="1" lang="en-US" altLang="ja-JP" sz="2800" dirty="0"/>
                  <a:t>	</a:t>
                </a:r>
                <a:r>
                  <a:rPr kumimoji="1" lang="ja-JP" altLang="en-US" sz="2800" dirty="0"/>
                  <a:t>過去の</a:t>
                </a:r>
                <a:r>
                  <a:rPr kumimoji="1" lang="en-US" altLang="ja-JP" sz="2800" dirty="0"/>
                  <a:t>CPUE</a:t>
                </a:r>
                <a:r>
                  <a:rPr kumimoji="1" lang="ja-JP" altLang="en-US" sz="2800" dirty="0"/>
                  <a:t>は全て平衡状態のもとで観察されたもの、</a:t>
                </a:r>
                <a:endParaRPr kumimoji="1" lang="en-US" altLang="ja-JP" sz="2800" dirty="0"/>
              </a:p>
              <a:p>
                <a:pPr marL="0" indent="0">
                  <a:buNone/>
                </a:pPr>
                <a:r>
                  <a:rPr kumimoji="1" lang="en-US" altLang="ja-JP" sz="2800" dirty="0"/>
                  <a:t>	</a:t>
                </a:r>
                <a:r>
                  <a:rPr kumimoji="1" lang="ja-JP" altLang="en-US" sz="2800" dirty="0"/>
                  <a:t>また、漁獲量は全て持続生産量に相当する</a:t>
                </a:r>
                <a:endParaRPr kumimoji="1" lang="en-US" altLang="ja-JP" sz="2800" dirty="0"/>
              </a:p>
              <a:p>
                <a:pPr marL="0" indent="0">
                  <a:buNone/>
                </a:pPr>
                <a:r>
                  <a:rPr lang="en-US" altLang="ja-JP" sz="2800" dirty="0"/>
                  <a:t>								</a:t>
                </a:r>
                <a:r>
                  <a:rPr kumimoji="1" lang="ja-JP" altLang="en-US" sz="2800" dirty="0"/>
                  <a:t>という仮定に相当</a:t>
                </a:r>
                <a:endParaRPr kumimoji="1" lang="en-US" altLang="ja-JP" sz="2800" dirty="0"/>
              </a:p>
            </p:txBody>
          </p:sp>
        </mc:Choice>
        <mc:Fallback xmlns="">
          <p:sp>
            <p:nvSpPr>
              <p:cNvPr id="3" name="コンテンツ プレースホルダー 2">
                <a:extLst>
                  <a:ext uri="{FF2B5EF4-FFF2-40B4-BE49-F238E27FC236}">
                    <a16:creationId xmlns:a16="http://schemas.microsoft.com/office/drawing/2014/main" id="{BF486C5C-5EA0-4177-A734-AD3D07F80538}"/>
                  </a:ext>
                </a:extLst>
              </p:cNvPr>
              <p:cNvSpPr>
                <a:spLocks noGrp="1" noRot="1" noChangeAspect="1" noMove="1" noResize="1" noEditPoints="1" noAdjustHandles="1" noChangeArrowheads="1" noChangeShapeType="1" noTextEdit="1"/>
              </p:cNvSpPr>
              <p:nvPr>
                <p:ph idx="1"/>
              </p:nvPr>
            </p:nvSpPr>
            <p:spPr>
              <a:blipFill>
                <a:blip r:embed="rId6"/>
                <a:stretch>
                  <a:fillRect l="-962" t="-2094"/>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15DADCE3-60B4-4A3E-B174-FCA1AA59D6E6}"/>
              </a:ext>
            </a:extLst>
          </p:cNvPr>
          <p:cNvSpPr>
            <a:spLocks noGrp="1"/>
          </p:cNvSpPr>
          <p:nvPr>
            <p:ph type="ftr" sz="quarter" idx="11"/>
          </p:nvPr>
        </p:nvSpPr>
        <p:spPr/>
        <p:txBody>
          <a:bodyPr/>
          <a:lstStyle/>
          <a:p>
            <a:r>
              <a:rPr lang="en-US" altLang="ja-JP"/>
              <a:t>Base-03(2020)</a:t>
            </a:r>
            <a:endParaRPr lang="ja-JP" altLang="en-US" sz="3200" dirty="0"/>
          </a:p>
        </p:txBody>
      </p:sp>
      <p:sp>
        <p:nvSpPr>
          <p:cNvPr id="5" name="スライド番号プレースホルダー 4">
            <a:extLst>
              <a:ext uri="{FF2B5EF4-FFF2-40B4-BE49-F238E27FC236}">
                <a16:creationId xmlns:a16="http://schemas.microsoft.com/office/drawing/2014/main" id="{F23FABFB-8D63-400B-8C50-F41B096AC4A3}"/>
              </a:ext>
            </a:extLst>
          </p:cNvPr>
          <p:cNvSpPr>
            <a:spLocks noGrp="1"/>
          </p:cNvSpPr>
          <p:nvPr>
            <p:ph type="sldNum" sz="quarter" idx="12"/>
          </p:nvPr>
        </p:nvSpPr>
        <p:spPr/>
        <p:txBody>
          <a:bodyPr/>
          <a:lstStyle/>
          <a:p>
            <a:fld id="{1D0A7E50-FF4D-42BF-B0B2-B14F173B5F39}" type="slidenum">
              <a:rPr kumimoji="1" lang="ja-JP" altLang="en-US" smtClean="0"/>
              <a:t>6</a:t>
            </a:fld>
            <a:endParaRPr kumimoji="1" lang="ja-JP" altLang="en-US"/>
          </a:p>
        </p:txBody>
      </p:sp>
      <p:grpSp>
        <p:nvGrpSpPr>
          <p:cNvPr id="2" name="グループ化 1">
            <a:extLst>
              <a:ext uri="{FF2B5EF4-FFF2-40B4-BE49-F238E27FC236}">
                <a16:creationId xmlns:a16="http://schemas.microsoft.com/office/drawing/2014/main" id="{3C020F87-7E44-4F65-8F32-215A579CFC01}"/>
              </a:ext>
            </a:extLst>
          </p:cNvPr>
          <p:cNvGrpSpPr/>
          <p:nvPr/>
        </p:nvGrpSpPr>
        <p:grpSpPr>
          <a:xfrm>
            <a:off x="3579564" y="3674322"/>
            <a:ext cx="5591860" cy="3105055"/>
            <a:chOff x="4597338" y="3271079"/>
            <a:chExt cx="5591860" cy="3105055"/>
          </a:xfrm>
        </p:grpSpPr>
        <p:pic>
          <p:nvPicPr>
            <p:cNvPr id="7" name="図 6" descr="挿絵 が含まれている画像&#10;&#10;自動的に生成された説明">
              <a:extLst>
                <a:ext uri="{FF2B5EF4-FFF2-40B4-BE49-F238E27FC236}">
                  <a16:creationId xmlns:a16="http://schemas.microsoft.com/office/drawing/2014/main" id="{388E00FC-BBE3-49D8-8F01-F883873BF607}"/>
                </a:ext>
              </a:extLst>
            </p:cNvPr>
            <p:cNvPicPr>
              <a:picLocks noChangeAspect="1"/>
            </p:cNvPicPr>
            <p:nvPr/>
          </p:nvPicPr>
          <p:blipFill rotWithShape="1">
            <a:blip r:embed="rId7">
              <a:extLst>
                <a:ext uri="{28A0092B-C50C-407E-A947-70E740481C1C}">
                  <a14:useLocalDpi xmlns:a14="http://schemas.microsoft.com/office/drawing/2010/main" val="0"/>
                </a:ext>
              </a:extLst>
            </a:blip>
            <a:srcRect l="31142" t="33704" r="32975" b="34074"/>
            <a:stretch/>
          </p:blipFill>
          <p:spPr>
            <a:xfrm>
              <a:off x="8449298" y="4166334"/>
              <a:ext cx="1739900" cy="2209800"/>
            </a:xfrm>
            <a:prstGeom prst="rect">
              <a:avLst/>
            </a:prstGeom>
          </p:spPr>
        </p:pic>
        <p:grpSp>
          <p:nvGrpSpPr>
            <p:cNvPr id="9" name="グループ化 8">
              <a:extLst>
                <a:ext uri="{FF2B5EF4-FFF2-40B4-BE49-F238E27FC236}">
                  <a16:creationId xmlns:a16="http://schemas.microsoft.com/office/drawing/2014/main" id="{1F51B290-406A-4CFB-9C40-24F93662BB9D}"/>
                </a:ext>
              </a:extLst>
            </p:cNvPr>
            <p:cNvGrpSpPr/>
            <p:nvPr/>
          </p:nvGrpSpPr>
          <p:grpSpPr>
            <a:xfrm>
              <a:off x="4597338" y="3271079"/>
              <a:ext cx="4889100" cy="1661186"/>
              <a:chOff x="5247044" y="2215449"/>
              <a:chExt cx="4889100" cy="1661186"/>
            </a:xfrm>
          </p:grpSpPr>
          <p:sp>
            <p:nvSpPr>
              <p:cNvPr id="6" name="テキスト ボックス 5">
                <a:extLst>
                  <a:ext uri="{FF2B5EF4-FFF2-40B4-BE49-F238E27FC236}">
                    <a16:creationId xmlns:a16="http://schemas.microsoft.com/office/drawing/2014/main" id="{F2822769-1932-4DF1-A4EA-57323F7AF271}"/>
                  </a:ext>
                </a:extLst>
              </p:cNvPr>
              <p:cNvSpPr txBox="1"/>
              <p:nvPr/>
            </p:nvSpPr>
            <p:spPr>
              <a:xfrm>
                <a:off x="6052153" y="2436044"/>
                <a:ext cx="4083991" cy="1077218"/>
              </a:xfrm>
              <a:prstGeom prst="rect">
                <a:avLst/>
              </a:prstGeom>
              <a:noFill/>
            </p:spPr>
            <p:txBody>
              <a:bodyPr wrap="square" rtlCol="0">
                <a:spAutoFit/>
              </a:bodyPr>
              <a:lstStyle/>
              <a:p>
                <a:r>
                  <a:rPr kumimoji="1" lang="ja-JP" altLang="en-US" sz="3200" dirty="0"/>
                  <a:t>つまりどういう</a:t>
                </a:r>
                <a:endParaRPr kumimoji="1" lang="en-US" altLang="ja-JP" sz="3200" dirty="0"/>
              </a:p>
              <a:p>
                <a:r>
                  <a:rPr kumimoji="1" lang="ja-JP" altLang="en-US" sz="3200" dirty="0"/>
                  <a:t>状態を仮定？</a:t>
                </a:r>
              </a:p>
            </p:txBody>
          </p:sp>
          <mc:AlternateContent xmlns:mc="http://schemas.openxmlformats.org/markup-compatibility/2006" xmlns:p14="http://schemas.microsoft.com/office/powerpoint/2010/main">
            <mc:Choice Requires="p14">
              <p:contentPart p14:bwMode="auto" r:id="rId8">
                <p14:nvContentPartPr>
                  <p14:cNvPr id="8" name="インク 7">
                    <a:extLst>
                      <a:ext uri="{FF2B5EF4-FFF2-40B4-BE49-F238E27FC236}">
                        <a16:creationId xmlns:a16="http://schemas.microsoft.com/office/drawing/2014/main" id="{0320554C-0E0B-40B4-9C04-914B9877F905}"/>
                      </a:ext>
                    </a:extLst>
                  </p14:cNvPr>
                  <p14:cNvContentPartPr/>
                  <p14:nvPr/>
                </p14:nvContentPartPr>
                <p14:xfrm>
                  <a:off x="5247044" y="2215449"/>
                  <a:ext cx="4554720" cy="1661186"/>
                </p14:xfrm>
              </p:contentPart>
            </mc:Choice>
            <mc:Fallback xmlns="">
              <p:pic>
                <p:nvPicPr>
                  <p:cNvPr id="8" name="インク 7">
                    <a:extLst>
                      <a:ext uri="{FF2B5EF4-FFF2-40B4-BE49-F238E27FC236}">
                        <a16:creationId xmlns:a16="http://schemas.microsoft.com/office/drawing/2014/main" id="{0320554C-0E0B-40B4-9C04-914B9877F905}"/>
                      </a:ext>
                    </a:extLst>
                  </p:cNvPr>
                  <p:cNvPicPr/>
                  <p:nvPr/>
                </p:nvPicPr>
                <p:blipFill>
                  <a:blip r:embed="rId9"/>
                  <a:stretch>
                    <a:fillRect/>
                  </a:stretch>
                </p:blipFill>
                <p:spPr>
                  <a:xfrm>
                    <a:off x="5211041" y="2179446"/>
                    <a:ext cx="4626366" cy="1732832"/>
                  </a:xfrm>
                  <a:prstGeom prst="rect">
                    <a:avLst/>
                  </a:prstGeom>
                </p:spPr>
              </p:pic>
            </mc:Fallback>
          </mc:AlternateContent>
        </p:grpSp>
      </p:grpSp>
      <p:sp>
        <p:nvSpPr>
          <p:cNvPr id="13" name="タイトル 12">
            <a:extLst>
              <a:ext uri="{FF2B5EF4-FFF2-40B4-BE49-F238E27FC236}">
                <a16:creationId xmlns:a16="http://schemas.microsoft.com/office/drawing/2014/main" id="{FEEC0E15-2FA9-484C-8AC0-EA62EE84A8BA}"/>
              </a:ext>
            </a:extLst>
          </p:cNvPr>
          <p:cNvSpPr>
            <a:spLocks noGrp="1"/>
          </p:cNvSpPr>
          <p:nvPr>
            <p:ph type="title"/>
          </p:nvPr>
        </p:nvSpPr>
        <p:spPr/>
        <p:txBody>
          <a:bodyPr/>
          <a:lstStyle/>
          <a:p>
            <a:endParaRPr lang="ja-JP" altLang="en-US"/>
          </a:p>
        </p:txBody>
      </p:sp>
      <p:sp>
        <p:nvSpPr>
          <p:cNvPr id="10" name="左大かっこ 9">
            <a:extLst>
              <a:ext uri="{FF2B5EF4-FFF2-40B4-BE49-F238E27FC236}">
                <a16:creationId xmlns:a16="http://schemas.microsoft.com/office/drawing/2014/main" id="{2F7CADF9-B825-4628-8282-501E626B837C}"/>
              </a:ext>
            </a:extLst>
          </p:cNvPr>
          <p:cNvSpPr/>
          <p:nvPr/>
        </p:nvSpPr>
        <p:spPr>
          <a:xfrm>
            <a:off x="1215189" y="2009274"/>
            <a:ext cx="252664" cy="950494"/>
          </a:xfrm>
          <a:prstGeom prst="leftBracket">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左大かっこ 13">
            <a:extLst>
              <a:ext uri="{FF2B5EF4-FFF2-40B4-BE49-F238E27FC236}">
                <a16:creationId xmlns:a16="http://schemas.microsoft.com/office/drawing/2014/main" id="{34DB6480-CEB1-4248-8C3D-10480EC07ACA}"/>
              </a:ext>
            </a:extLst>
          </p:cNvPr>
          <p:cNvSpPr/>
          <p:nvPr/>
        </p:nvSpPr>
        <p:spPr>
          <a:xfrm flipH="1">
            <a:off x="10102515" y="2009274"/>
            <a:ext cx="252664" cy="950494"/>
          </a:xfrm>
          <a:prstGeom prst="leftBracket">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24695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14F88-7A2A-4A9B-8D7B-FC7266D47D14}"/>
              </a:ext>
            </a:extLst>
          </p:cNvPr>
          <p:cNvSpPr>
            <a:spLocks noGrp="1"/>
          </p:cNvSpPr>
          <p:nvPr>
            <p:ph type="title"/>
          </p:nvPr>
        </p:nvSpPr>
        <p:spPr/>
        <p:txBody>
          <a:bodyPr>
            <a:normAutofit/>
          </a:bodyPr>
          <a:lstStyle/>
          <a:p>
            <a:r>
              <a:rPr kumimoji="1" lang="ja-JP" altLang="en-US" sz="3600" dirty="0">
                <a:solidFill>
                  <a:schemeClr val="accent2">
                    <a:lumMod val="75000"/>
                  </a:schemeClr>
                </a:solidFill>
              </a:rPr>
              <a:t>簡単なモデルで見てみましょう</a:t>
            </a:r>
          </a:p>
        </p:txBody>
      </p:sp>
      <p:sp>
        <p:nvSpPr>
          <p:cNvPr id="4" name="フッター プレースホルダー 3">
            <a:extLst>
              <a:ext uri="{FF2B5EF4-FFF2-40B4-BE49-F238E27FC236}">
                <a16:creationId xmlns:a16="http://schemas.microsoft.com/office/drawing/2014/main" id="{38938A41-B507-4961-BFA7-43C3978D96BB}"/>
              </a:ext>
            </a:extLst>
          </p:cNvPr>
          <p:cNvSpPr>
            <a:spLocks noGrp="1"/>
          </p:cNvSpPr>
          <p:nvPr>
            <p:ph type="ftr" sz="quarter" idx="11"/>
          </p:nvPr>
        </p:nvSpPr>
        <p:spPr/>
        <p:txBody>
          <a:bodyPr/>
          <a:lstStyle/>
          <a:p>
            <a:r>
              <a:rPr lang="en-US" altLang="ja-JP"/>
              <a:t>Base-03(2020)</a:t>
            </a:r>
            <a:endParaRPr lang="ja-JP" altLang="en-US" sz="3200" dirty="0"/>
          </a:p>
        </p:txBody>
      </p:sp>
      <p:sp>
        <p:nvSpPr>
          <p:cNvPr id="5" name="スライド番号プレースホルダー 4">
            <a:extLst>
              <a:ext uri="{FF2B5EF4-FFF2-40B4-BE49-F238E27FC236}">
                <a16:creationId xmlns:a16="http://schemas.microsoft.com/office/drawing/2014/main" id="{BC1BA94C-F2A3-43E3-B784-11E6B1AB2568}"/>
              </a:ext>
            </a:extLst>
          </p:cNvPr>
          <p:cNvSpPr>
            <a:spLocks noGrp="1"/>
          </p:cNvSpPr>
          <p:nvPr>
            <p:ph type="sldNum" sz="quarter" idx="12"/>
          </p:nvPr>
        </p:nvSpPr>
        <p:spPr/>
        <p:txBody>
          <a:bodyPr/>
          <a:lstStyle/>
          <a:p>
            <a:fld id="{1D0A7E50-FF4D-42BF-B0B2-B14F173B5F39}" type="slidenum">
              <a:rPr kumimoji="1" lang="ja-JP" altLang="en-US" smtClean="0"/>
              <a:t>7</a:t>
            </a:fld>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9636716-C7DD-4934-A585-EE52BD7A2A08}"/>
                  </a:ext>
                </a:extLst>
              </p:cNvPr>
              <p:cNvSpPr txBox="1"/>
              <p:nvPr/>
            </p:nvSpPr>
            <p:spPr>
              <a:xfrm>
                <a:off x="453292" y="1628041"/>
                <a:ext cx="6686189" cy="1321772"/>
              </a:xfrm>
              <a:prstGeom prst="rect">
                <a:avLst/>
              </a:prstGeom>
              <a:noFill/>
            </p:spPr>
            <p:txBody>
              <a:bodyPr wrap="none" rtlCol="0">
                <a:spAutoFit/>
              </a:bodyPr>
              <a:lstStyle/>
              <a:p>
                <a:pPr lvl="0">
                  <a:defRPr/>
                </a:pPr>
                <a14:m>
                  <m:oMath xmlns:m="http://schemas.openxmlformats.org/officeDocument/2006/math">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r>
                      <a:rPr kumimoji="1" lang="en-US" altLang="ja-JP" sz="3200" b="0" i="1" u="none" strike="noStrike" kern="0" cap="none" spc="0" normalizeH="0" baseline="0" noProof="0" smtClean="0">
                        <a:ln>
                          <a:noFill/>
                        </a:ln>
                        <a:solidFill>
                          <a:srgbClr val="C00000"/>
                        </a:solidFill>
                        <a:effectLst/>
                        <a:uLnTx/>
                        <a:uFillTx/>
                        <a:latin typeface="Cambria Math" panose="02040503050406030204" pitchFamily="18" charset="0"/>
                      </a:rPr>
                      <m:t>0.3</m:t>
                    </m:r>
                    <m:d>
                      <m:d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f>
                          <m:f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num>
                          <m:den>
                            <m:r>
                              <a:rPr kumimoji="1" lang="en-US" altLang="ja-JP" sz="3200" b="0" i="1" u="none" strike="noStrike" kern="0" cap="none" spc="0" normalizeH="0" baseline="0" noProof="0" smtClean="0">
                                <a:ln>
                                  <a:noFill/>
                                </a:ln>
                                <a:solidFill>
                                  <a:srgbClr val="C00000"/>
                                </a:solidFill>
                                <a:effectLst/>
                                <a:uLnTx/>
                                <a:uFillTx/>
                                <a:latin typeface="Cambria Math" panose="02040503050406030204" pitchFamily="18" charset="0"/>
                              </a:rPr>
                              <m:t>100</m:t>
                            </m:r>
                          </m:den>
                        </m:f>
                      </m:e>
                    </m:d>
                  </m:oMath>
                </a14:m>
                <a:r>
                  <a:rPr lang="en-US" altLang="ja-JP" sz="3200" kern="0" dirty="0">
                    <a:solidFill>
                      <a:sysClr val="windowText" lastClr="000000"/>
                    </a:solidFill>
                  </a:rPr>
                  <a:t> </a:t>
                </a:r>
                <a14:m>
                  <m:oMath xmlns:m="http://schemas.openxmlformats.org/officeDocument/2006/math">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r>
                      <a:rPr lang="en-US" altLang="ja-JP" sz="3200" b="0" i="1" kern="0" smtClean="0">
                        <a:solidFill>
                          <a:sysClr val="windowText" lastClr="000000"/>
                        </a:solidFill>
                        <a:latin typeface="Cambria Math" panose="02040503050406030204" pitchFamily="18" charset="0"/>
                      </a:rPr>
                      <m:t>−</m:t>
                    </m:r>
                    <m:sSub>
                      <m:sSubPr>
                        <m:ctrlPr>
                          <a:rPr lang="en-US" altLang="ja-JP" sz="3200" b="0" i="1" kern="0" smtClean="0">
                            <a:solidFill>
                              <a:sysClr val="windowText" lastClr="000000"/>
                            </a:solidFill>
                            <a:latin typeface="Cambria Math" panose="02040503050406030204" pitchFamily="18" charset="0"/>
                          </a:rPr>
                        </m:ctrlPr>
                      </m:sSubPr>
                      <m:e>
                        <m:r>
                          <a:rPr lang="en-US" altLang="ja-JP" sz="3200" b="0" i="1" kern="0" smtClean="0">
                            <a:solidFill>
                              <a:sysClr val="windowText" lastClr="000000"/>
                            </a:solidFill>
                            <a:latin typeface="Cambria Math" panose="02040503050406030204" pitchFamily="18" charset="0"/>
                          </a:rPr>
                          <m:t>0.1</m:t>
                        </m:r>
                        <m:r>
                          <a:rPr lang="en-US" altLang="ja-JP" sz="3200" b="0" i="1" kern="0" smtClean="0">
                            <a:solidFill>
                              <a:sysClr val="windowText" lastClr="000000"/>
                            </a:solidFill>
                            <a:latin typeface="Cambria Math" panose="02040503050406030204" pitchFamily="18" charset="0"/>
                          </a:rPr>
                          <m:t>𝑁</m:t>
                        </m:r>
                      </m:e>
                      <m:sub>
                        <m:r>
                          <a:rPr lang="en-US" altLang="ja-JP" sz="3200" b="0" i="1" kern="0" smtClean="0">
                            <a:solidFill>
                              <a:sysClr val="windowText" lastClr="000000"/>
                            </a:solidFill>
                            <a:latin typeface="Cambria Math" panose="02040503050406030204" pitchFamily="18" charset="0"/>
                          </a:rPr>
                          <m:t>𝑡</m:t>
                        </m:r>
                      </m:sub>
                    </m:sSub>
                  </m:oMath>
                </a14:m>
                <a:endParaRPr kumimoji="1" lang="en-US" altLang="ja-JP" sz="3200" b="0" i="0" u="none" strike="noStrike" kern="0" cap="none" spc="0" normalizeH="0" baseline="0" noProof="0" dirty="0">
                  <a:ln>
                    <a:noFill/>
                  </a:ln>
                  <a:solidFill>
                    <a:sysClr val="windowText" lastClr="000000"/>
                  </a:solidFill>
                  <a:effectLst/>
                  <a:uLnTx/>
                  <a:uFillTx/>
                </a:endParaRPr>
              </a:p>
              <a:p>
                <a:pPr lvl="0">
                  <a:defRPr/>
                </a:pPr>
                <a:endParaRPr kumimoji="1" lang="en-US" altLang="ja-JP" sz="3200" b="0" i="0" u="none" strike="noStrike" kern="0" cap="none" spc="0" normalizeH="0" baseline="0" noProof="0" dirty="0">
                  <a:ln>
                    <a:noFill/>
                  </a:ln>
                  <a:solidFill>
                    <a:sysClr val="windowText" lastClr="000000"/>
                  </a:solidFill>
                  <a:effectLst/>
                  <a:uLnTx/>
                  <a:uFillTx/>
                </a:endParaRPr>
              </a:p>
            </p:txBody>
          </p:sp>
        </mc:Choice>
        <mc:Fallback xmlns="">
          <p:sp>
            <p:nvSpPr>
              <p:cNvPr id="8" name="テキスト ボックス 7">
                <a:extLst>
                  <a:ext uri="{FF2B5EF4-FFF2-40B4-BE49-F238E27FC236}">
                    <a16:creationId xmlns:a16="http://schemas.microsoft.com/office/drawing/2014/main" id="{59636716-C7DD-4934-A585-EE52BD7A2A08}"/>
                  </a:ext>
                </a:extLst>
              </p:cNvPr>
              <p:cNvSpPr txBox="1">
                <a:spLocks noRot="1" noChangeAspect="1" noMove="1" noResize="1" noEditPoints="1" noAdjustHandles="1" noChangeArrowheads="1" noChangeShapeType="1" noTextEdit="1"/>
              </p:cNvSpPr>
              <p:nvPr/>
            </p:nvSpPr>
            <p:spPr>
              <a:xfrm>
                <a:off x="453292" y="1628041"/>
                <a:ext cx="6686189" cy="1321772"/>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B685CC7-B505-4734-B726-AD18003B49C8}"/>
              </a:ext>
            </a:extLst>
          </p:cNvPr>
          <p:cNvSpPr txBox="1"/>
          <p:nvPr/>
        </p:nvSpPr>
        <p:spPr>
          <a:xfrm>
            <a:off x="7325591" y="997527"/>
            <a:ext cx="3616036" cy="830997"/>
          </a:xfrm>
          <a:prstGeom prst="rect">
            <a:avLst/>
          </a:prstGeom>
          <a:noFill/>
        </p:spPr>
        <p:txBody>
          <a:bodyPr wrap="square" rtlCol="0">
            <a:spAutoFit/>
          </a:bodyPr>
          <a:lstStyle/>
          <a:p>
            <a:pPr algn="l"/>
            <a:r>
              <a:rPr lang="ja-JP" altLang="en-US" sz="2400" dirty="0"/>
              <a:t>努力量は一定で毎年資源の</a:t>
            </a:r>
            <a:r>
              <a:rPr lang="en-US" altLang="ja-JP" sz="2400" dirty="0"/>
              <a:t>1</a:t>
            </a:r>
            <a:r>
              <a:rPr lang="ja-JP" altLang="en-US" sz="2400" dirty="0"/>
              <a:t>割づつ漁獲</a:t>
            </a:r>
            <a:endParaRPr kumimoji="1" lang="ja-JP" altLang="en-US" sz="2400" dirty="0"/>
          </a:p>
        </p:txBody>
      </p:sp>
      <mc:AlternateContent xmlns:mc="http://schemas.openxmlformats.org/markup-compatibility/2006" xmlns:p14="http://schemas.microsoft.com/office/powerpoint/2010/main">
        <mc:Choice Requires="p14">
          <p:contentPart p14:bwMode="auto" r:id="rId7">
            <p14:nvContentPartPr>
              <p14:cNvPr id="11" name="インク 10">
                <a:extLst>
                  <a:ext uri="{FF2B5EF4-FFF2-40B4-BE49-F238E27FC236}">
                    <a16:creationId xmlns:a16="http://schemas.microsoft.com/office/drawing/2014/main" id="{C9ADE01F-2E3B-4C78-B9A1-C9CA299AB49C}"/>
                  </a:ext>
                </a:extLst>
              </p14:cNvPr>
              <p14:cNvContentPartPr/>
              <p14:nvPr/>
            </p14:nvContentPartPr>
            <p14:xfrm>
              <a:off x="6166178" y="2274660"/>
              <a:ext cx="360" cy="360"/>
            </p14:xfrm>
          </p:contentPart>
        </mc:Choice>
        <mc:Fallback xmlns="">
          <p:pic>
            <p:nvPicPr>
              <p:cNvPr id="11" name="インク 10">
                <a:extLst>
                  <a:ext uri="{FF2B5EF4-FFF2-40B4-BE49-F238E27FC236}">
                    <a16:creationId xmlns:a16="http://schemas.microsoft.com/office/drawing/2014/main" id="{C9ADE01F-2E3B-4C78-B9A1-C9CA299AB49C}"/>
                  </a:ext>
                </a:extLst>
              </p:cNvPr>
              <p:cNvPicPr/>
              <p:nvPr/>
            </p:nvPicPr>
            <p:blipFill>
              <a:blip r:embed="rId8"/>
              <a:stretch>
                <a:fillRect/>
              </a:stretch>
            </p:blipFill>
            <p:spPr>
              <a:xfrm>
                <a:off x="6148538" y="22566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インク 14">
                <a:extLst>
                  <a:ext uri="{FF2B5EF4-FFF2-40B4-BE49-F238E27FC236}">
                    <a16:creationId xmlns:a16="http://schemas.microsoft.com/office/drawing/2014/main" id="{218863EC-4FB7-4529-8525-3A18362257FA}"/>
                  </a:ext>
                </a:extLst>
              </p14:cNvPr>
              <p14:cNvContentPartPr/>
              <p14:nvPr/>
            </p14:nvContentPartPr>
            <p14:xfrm>
              <a:off x="-706942" y="2358180"/>
              <a:ext cx="360" cy="360"/>
            </p14:xfrm>
          </p:contentPart>
        </mc:Choice>
        <mc:Fallback xmlns="">
          <p:pic>
            <p:nvPicPr>
              <p:cNvPr id="15" name="インク 14">
                <a:extLst>
                  <a:ext uri="{FF2B5EF4-FFF2-40B4-BE49-F238E27FC236}">
                    <a16:creationId xmlns:a16="http://schemas.microsoft.com/office/drawing/2014/main" id="{218863EC-4FB7-4529-8525-3A18362257FA}"/>
                  </a:ext>
                </a:extLst>
              </p:cNvPr>
              <p:cNvPicPr/>
              <p:nvPr/>
            </p:nvPicPr>
            <p:blipFill>
              <a:blip r:embed="rId14"/>
              <a:stretch>
                <a:fillRect/>
              </a:stretch>
            </p:blipFill>
            <p:spPr>
              <a:xfrm>
                <a:off x="-724582" y="2340540"/>
                <a:ext cx="36000" cy="36000"/>
              </a:xfrm>
              <a:prstGeom prst="rect">
                <a:avLst/>
              </a:prstGeom>
            </p:spPr>
          </p:pic>
        </mc:Fallback>
      </mc:AlternateContent>
      <p:pic>
        <p:nvPicPr>
          <p:cNvPr id="80" name="図 79">
            <a:extLst>
              <a:ext uri="{FF2B5EF4-FFF2-40B4-BE49-F238E27FC236}">
                <a16:creationId xmlns:a16="http://schemas.microsoft.com/office/drawing/2014/main" id="{8D19539B-FE70-41A8-984A-183FFA2463F6}"/>
              </a:ext>
            </a:extLst>
          </p:cNvPr>
          <p:cNvPicPr>
            <a:picLocks noChangeAspect="1"/>
          </p:cNvPicPr>
          <p:nvPr/>
        </p:nvPicPr>
        <p:blipFill rotWithShape="1">
          <a:blip r:embed="rId15"/>
          <a:srcRect l="-443" t="17131" r="5943" b="4009"/>
          <a:stretch/>
        </p:blipFill>
        <p:spPr>
          <a:xfrm>
            <a:off x="7223076" y="2834460"/>
            <a:ext cx="4248488" cy="3306567"/>
          </a:xfrm>
          <a:prstGeom prst="rect">
            <a:avLst/>
          </a:prstGeom>
        </p:spPr>
      </p:pic>
      <p:grpSp>
        <p:nvGrpSpPr>
          <p:cNvPr id="7" name="グループ化 6">
            <a:extLst>
              <a:ext uri="{FF2B5EF4-FFF2-40B4-BE49-F238E27FC236}">
                <a16:creationId xmlns:a16="http://schemas.microsoft.com/office/drawing/2014/main" id="{0061EE60-ABC9-4FF0-8D90-710B97AD5094}"/>
              </a:ext>
            </a:extLst>
          </p:cNvPr>
          <p:cNvGrpSpPr/>
          <p:nvPr/>
        </p:nvGrpSpPr>
        <p:grpSpPr>
          <a:xfrm>
            <a:off x="470140" y="2565054"/>
            <a:ext cx="7683260" cy="547570"/>
            <a:chOff x="470140" y="2565054"/>
            <a:chExt cx="7683260" cy="547570"/>
          </a:xfrm>
        </p:grpSpPr>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AA54FBD-B8A8-4A78-B84F-3E5A1B100C19}"/>
                    </a:ext>
                  </a:extLst>
                </p:cNvPr>
                <p:cNvSpPr txBox="1"/>
                <p:nvPr/>
              </p:nvSpPr>
              <p:spPr>
                <a:xfrm>
                  <a:off x="470140" y="2620181"/>
                  <a:ext cx="398872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r>
                              <a:rPr kumimoji="1" lang="en-US" altLang="ja-JP" sz="3200" b="0" i="1" smtClean="0">
                                <a:latin typeface="Cambria Math" panose="02040503050406030204" pitchFamily="18" charset="0"/>
                              </a:rPr>
                              <m:t>0</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r>
                              <a:rPr kumimoji="1" lang="en-US" altLang="ja-JP" sz="3200" b="0" i="1" smtClean="0">
                                <a:latin typeface="Cambria Math" panose="02040503050406030204" pitchFamily="18" charset="0"/>
                              </a:rPr>
                              <m:t>𝑖𝑛𝑖𝑡</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=100</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EAA54FBD-B8A8-4A78-B84F-3E5A1B100C19}"/>
                    </a:ext>
                  </a:extLst>
                </p:cNvPr>
                <p:cNvSpPr txBox="1">
                  <a:spLocks noRot="1" noChangeAspect="1" noMove="1" noResize="1" noEditPoints="1" noAdjustHandles="1" noChangeArrowheads="1" noChangeShapeType="1" noTextEdit="1"/>
                </p:cNvSpPr>
                <p:nvPr/>
              </p:nvSpPr>
              <p:spPr>
                <a:xfrm>
                  <a:off x="470140" y="2620181"/>
                  <a:ext cx="3988721" cy="492443"/>
                </a:xfrm>
                <a:prstGeom prst="rect">
                  <a:avLst/>
                </a:prstGeom>
                <a:blipFill>
                  <a:blip r:embed="rId1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8FA055E0-FBEE-4863-B451-DBE58E0B0B9F}"/>
                </a:ext>
              </a:extLst>
            </p:cNvPr>
            <p:cNvSpPr txBox="1"/>
            <p:nvPr/>
          </p:nvSpPr>
          <p:spPr>
            <a:xfrm>
              <a:off x="4542456" y="2565054"/>
              <a:ext cx="1962397" cy="338554"/>
            </a:xfrm>
            <a:prstGeom prst="rect">
              <a:avLst/>
            </a:prstGeom>
            <a:noFill/>
          </p:spPr>
          <p:txBody>
            <a:bodyPr wrap="none" rtlCol="0">
              <a:spAutoFit/>
            </a:bodyPr>
            <a:lstStyle/>
            <a:p>
              <a:pPr algn="l"/>
              <a:r>
                <a:rPr kumimoji="1" lang="en-US" altLang="ja-JP" sz="1600" dirty="0">
                  <a:solidFill>
                    <a:srgbClr val="C00000"/>
                  </a:solidFill>
                </a:rPr>
                <a:t>100</a:t>
              </a:r>
              <a:r>
                <a:rPr kumimoji="1" lang="ja-JP" altLang="en-US" sz="1600" dirty="0">
                  <a:solidFill>
                    <a:srgbClr val="C00000"/>
                  </a:solidFill>
                </a:rPr>
                <a:t>尾からスタート</a:t>
              </a:r>
            </a:p>
          </p:txBody>
        </p:sp>
        <p:cxnSp>
          <p:nvCxnSpPr>
            <p:cNvPr id="82" name="直線矢印コネクタ 81">
              <a:extLst>
                <a:ext uri="{FF2B5EF4-FFF2-40B4-BE49-F238E27FC236}">
                  <a16:creationId xmlns:a16="http://schemas.microsoft.com/office/drawing/2014/main" id="{08CF923A-285A-44DB-A512-2B4F2ACEEE7A}"/>
                </a:ext>
              </a:extLst>
            </p:cNvPr>
            <p:cNvCxnSpPr/>
            <p:nvPr/>
          </p:nvCxnSpPr>
          <p:spPr>
            <a:xfrm>
              <a:off x="4542456" y="2949813"/>
              <a:ext cx="3610944" cy="162811"/>
            </a:xfrm>
            <a:prstGeom prst="straightConnector1">
              <a:avLst/>
            </a:prstGeom>
            <a:ln w="28575">
              <a:solidFill>
                <a:srgbClr val="C00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5C0C7CF3-062C-433F-88FB-AC8DE8F87851}"/>
              </a:ext>
            </a:extLst>
          </p:cNvPr>
          <p:cNvGrpSpPr/>
          <p:nvPr/>
        </p:nvGrpSpPr>
        <p:grpSpPr>
          <a:xfrm>
            <a:off x="135082" y="3459716"/>
            <a:ext cx="9699649" cy="2951193"/>
            <a:chOff x="135082" y="3459716"/>
            <a:chExt cx="9699649" cy="2951193"/>
          </a:xfrm>
        </p:grpSpPr>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AB35015-C8AA-44A5-97D9-E5B893CC9089}"/>
                    </a:ext>
                  </a:extLst>
                </p:cNvPr>
                <p:cNvSpPr txBox="1"/>
                <p:nvPr/>
              </p:nvSpPr>
              <p:spPr>
                <a:xfrm>
                  <a:off x="135082" y="3459716"/>
                  <a:ext cx="6661824" cy="295119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=100+0.3</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100</m:t>
                                </m:r>
                              </m:num>
                              <m:den>
                                <m:r>
                                  <a:rPr kumimoji="1" lang="en-US" altLang="ja-JP" sz="2400" b="0" i="1" smtClean="0">
                                    <a:latin typeface="Cambria Math" panose="02040503050406030204" pitchFamily="18" charset="0"/>
                                  </a:rPr>
                                  <m:t>100</m:t>
                                </m:r>
                              </m:den>
                            </m:f>
                          </m:e>
                        </m:d>
                        <m:r>
                          <a:rPr kumimoji="1" lang="en-US" altLang="ja-JP" sz="2400" b="0" i="1" smtClean="0">
                            <a:latin typeface="Cambria Math" panose="02040503050406030204" pitchFamily="18" charset="0"/>
                          </a:rPr>
                          <m:t>−0.1×100=90</m:t>
                        </m:r>
                      </m:oMath>
                    </m:oMathPara>
                  </a14:m>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=90+0.3</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90</m:t>
                                </m:r>
                              </m:num>
                              <m:den>
                                <m:r>
                                  <a:rPr kumimoji="1" lang="en-US" altLang="ja-JP" sz="2400" b="0" i="1" smtClean="0">
                                    <a:latin typeface="Cambria Math" panose="02040503050406030204" pitchFamily="18" charset="0"/>
                                  </a:rPr>
                                  <m:t>100</m:t>
                                </m:r>
                              </m:den>
                            </m:f>
                          </m:e>
                        </m:d>
                        <m:r>
                          <a:rPr kumimoji="1" lang="en-US" altLang="ja-JP" sz="2400" b="0" i="1" smtClean="0">
                            <a:latin typeface="Cambria Math" panose="02040503050406030204" pitchFamily="18" charset="0"/>
                          </a:rPr>
                          <m:t>−0.1×90=83.7</m:t>
                        </m:r>
                      </m:oMath>
                    </m:oMathPara>
                  </a14:m>
                  <a:endParaRPr kumimoji="1" lang="en-US" altLang="ja-JP" sz="2400" b="0" dirty="0"/>
                </a:p>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en-US" altLang="ja-JP" sz="2400" b="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15</m:t>
                            </m:r>
                          </m:sub>
                        </m:sSub>
                        <m:r>
                          <a:rPr kumimoji="1" lang="en-US" altLang="ja-JP" sz="2400" b="0" i="1" smtClean="0">
                            <a:latin typeface="Cambria Math" panose="02040503050406030204" pitchFamily="18" charset="0"/>
                          </a:rPr>
                          <m:t>=68.4+0.3</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68.4</m:t>
                                </m:r>
                              </m:num>
                              <m:den>
                                <m:r>
                                  <a:rPr kumimoji="1" lang="en-US" altLang="ja-JP" sz="2400" b="0" i="1" smtClean="0">
                                    <a:latin typeface="Cambria Math" panose="02040503050406030204" pitchFamily="18" charset="0"/>
                                  </a:rPr>
                                  <m:t>100</m:t>
                                </m:r>
                              </m:den>
                            </m:f>
                          </m:e>
                        </m:d>
                        <m:r>
                          <a:rPr kumimoji="1" lang="en-US" altLang="ja-JP" sz="2400" b="0" i="1" smtClean="0">
                            <a:latin typeface="Cambria Math" panose="02040503050406030204" pitchFamily="18" charset="0"/>
                          </a:rPr>
                          <m:t>−0.1×68.4=67.6</m:t>
                        </m:r>
                      </m:oMath>
                    </m:oMathPara>
                  </a14:m>
                  <a:endParaRPr kumimoji="1" lang="ja-JP" altLang="en-US" sz="2400" dirty="0"/>
                </a:p>
              </p:txBody>
            </p:sp>
          </mc:Choice>
          <mc:Fallback xmlns="">
            <p:sp>
              <p:nvSpPr>
                <p:cNvPr id="21" name="テキスト ボックス 20">
                  <a:extLst>
                    <a:ext uri="{FF2B5EF4-FFF2-40B4-BE49-F238E27FC236}">
                      <a16:creationId xmlns:a16="http://schemas.microsoft.com/office/drawing/2014/main" id="{DAB35015-C8AA-44A5-97D9-E5B893CC9089}"/>
                    </a:ext>
                  </a:extLst>
                </p:cNvPr>
                <p:cNvSpPr txBox="1">
                  <a:spLocks noRot="1" noChangeAspect="1" noMove="1" noResize="1" noEditPoints="1" noAdjustHandles="1" noChangeArrowheads="1" noChangeShapeType="1" noTextEdit="1"/>
                </p:cNvSpPr>
                <p:nvPr/>
              </p:nvSpPr>
              <p:spPr>
                <a:xfrm>
                  <a:off x="135082" y="3459716"/>
                  <a:ext cx="6661824" cy="2951193"/>
                </a:xfrm>
                <a:prstGeom prst="rect">
                  <a:avLst/>
                </a:prstGeom>
                <a:blipFill>
                  <a:blip r:embed="rId17"/>
                  <a:stretch>
                    <a:fillRect/>
                  </a:stretch>
                </a:blipFill>
              </p:spPr>
              <p:txBody>
                <a:bodyPr/>
                <a:lstStyle/>
                <a:p>
                  <a:r>
                    <a:rPr lang="ja-JP" altLang="en-US">
                      <a:noFill/>
                    </a:rPr>
                    <a:t> </a:t>
                  </a:r>
                </a:p>
              </p:txBody>
            </p:sp>
          </mc:Fallback>
        </mc:AlternateContent>
        <p:cxnSp>
          <p:nvCxnSpPr>
            <p:cNvPr id="83" name="直線矢印コネクタ 82">
              <a:extLst>
                <a:ext uri="{FF2B5EF4-FFF2-40B4-BE49-F238E27FC236}">
                  <a16:creationId xmlns:a16="http://schemas.microsoft.com/office/drawing/2014/main" id="{25DC7FBB-B153-4449-AB19-A3B320A16C8B}"/>
                </a:ext>
              </a:extLst>
            </p:cNvPr>
            <p:cNvCxnSpPr>
              <a:cxnSpLocks/>
            </p:cNvCxnSpPr>
            <p:nvPr/>
          </p:nvCxnSpPr>
          <p:spPr>
            <a:xfrm flipV="1">
              <a:off x="6504853" y="3546785"/>
              <a:ext cx="1841705" cy="351447"/>
            </a:xfrm>
            <a:prstGeom prst="straightConnector1">
              <a:avLst/>
            </a:prstGeom>
            <a:ln w="28575">
              <a:solidFill>
                <a:srgbClr val="C00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8832CED2-0BF6-47F4-A6B0-DEDE5D7D2001}"/>
                </a:ext>
              </a:extLst>
            </p:cNvPr>
            <p:cNvCxnSpPr>
              <a:cxnSpLocks/>
            </p:cNvCxnSpPr>
            <p:nvPr/>
          </p:nvCxnSpPr>
          <p:spPr>
            <a:xfrm flipV="1">
              <a:off x="6411433" y="3812618"/>
              <a:ext cx="2030818" cy="891729"/>
            </a:xfrm>
            <a:prstGeom prst="straightConnector1">
              <a:avLst/>
            </a:prstGeom>
            <a:ln w="28575">
              <a:solidFill>
                <a:srgbClr val="C00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72799F7C-E7E0-4A17-8A42-5B2DA76DA373}"/>
                </a:ext>
              </a:extLst>
            </p:cNvPr>
            <p:cNvCxnSpPr>
              <a:cxnSpLocks/>
            </p:cNvCxnSpPr>
            <p:nvPr/>
          </p:nvCxnSpPr>
          <p:spPr>
            <a:xfrm flipV="1">
              <a:off x="6796906" y="4512177"/>
              <a:ext cx="3037825" cy="1238918"/>
            </a:xfrm>
            <a:prstGeom prst="straightConnector1">
              <a:avLst/>
            </a:prstGeom>
            <a:ln w="28575">
              <a:solidFill>
                <a:srgbClr val="C00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18">
            <p14:nvContentPartPr>
              <p14:cNvPr id="91" name="インク 90">
                <a:extLst>
                  <a:ext uri="{FF2B5EF4-FFF2-40B4-BE49-F238E27FC236}">
                    <a16:creationId xmlns:a16="http://schemas.microsoft.com/office/drawing/2014/main" id="{0EB5F077-0E7C-4C1B-9871-712DFDA321BA}"/>
                  </a:ext>
                </a:extLst>
              </p14:cNvPr>
              <p14:cNvContentPartPr/>
              <p14:nvPr/>
            </p14:nvContentPartPr>
            <p14:xfrm>
              <a:off x="10103291" y="4609122"/>
              <a:ext cx="360" cy="360"/>
            </p14:xfrm>
          </p:contentPart>
        </mc:Choice>
        <mc:Fallback xmlns="">
          <p:pic>
            <p:nvPicPr>
              <p:cNvPr id="91" name="インク 90">
                <a:extLst>
                  <a:ext uri="{FF2B5EF4-FFF2-40B4-BE49-F238E27FC236}">
                    <a16:creationId xmlns:a16="http://schemas.microsoft.com/office/drawing/2014/main" id="{0EB5F077-0E7C-4C1B-9871-712DFDA321BA}"/>
                  </a:ext>
                </a:extLst>
              </p:cNvPr>
              <p:cNvPicPr/>
              <p:nvPr/>
            </p:nvPicPr>
            <p:blipFill>
              <a:blip r:embed="rId14"/>
              <a:stretch>
                <a:fillRect/>
              </a:stretch>
            </p:blipFill>
            <p:spPr>
              <a:xfrm>
                <a:off x="10085291" y="4591482"/>
                <a:ext cx="36000" cy="36000"/>
              </a:xfrm>
              <a:prstGeom prst="rect">
                <a:avLst/>
              </a:prstGeom>
            </p:spPr>
          </p:pic>
        </mc:Fallback>
      </mc:AlternateContent>
      <p:grpSp>
        <p:nvGrpSpPr>
          <p:cNvPr id="19" name="グループ化 18">
            <a:extLst>
              <a:ext uri="{FF2B5EF4-FFF2-40B4-BE49-F238E27FC236}">
                <a16:creationId xmlns:a16="http://schemas.microsoft.com/office/drawing/2014/main" id="{33BBC5C5-076D-4C95-A239-5F2D5357A0F2}"/>
              </a:ext>
            </a:extLst>
          </p:cNvPr>
          <p:cNvGrpSpPr/>
          <p:nvPr/>
        </p:nvGrpSpPr>
        <p:grpSpPr>
          <a:xfrm>
            <a:off x="9729788" y="4216722"/>
            <a:ext cx="2236510" cy="719016"/>
            <a:chOff x="9729788" y="4216722"/>
            <a:chExt cx="2236510" cy="719016"/>
          </a:xfrm>
        </p:grpSpPr>
        <mc:AlternateContent xmlns:mc="http://schemas.openxmlformats.org/markup-compatibility/2006" xmlns:p14="http://schemas.microsoft.com/office/powerpoint/2010/main">
          <mc:Choice Requires="p14">
            <p:contentPart p14:bwMode="auto" r:id="rId19">
              <p14:nvContentPartPr>
                <p14:cNvPr id="87" name="インク 86">
                  <a:extLst>
                    <a:ext uri="{FF2B5EF4-FFF2-40B4-BE49-F238E27FC236}">
                      <a16:creationId xmlns:a16="http://schemas.microsoft.com/office/drawing/2014/main" id="{493DFA0F-D47C-4D8E-BE49-BE3942AD731E}"/>
                    </a:ext>
                  </a:extLst>
                </p14:cNvPr>
                <p14:cNvContentPartPr/>
                <p14:nvPr/>
              </p14:nvContentPartPr>
              <p14:xfrm>
                <a:off x="9834731" y="4223202"/>
                <a:ext cx="199532" cy="357120"/>
              </p14:xfrm>
            </p:contentPart>
          </mc:Choice>
          <mc:Fallback xmlns="">
            <p:pic>
              <p:nvPicPr>
                <p:cNvPr id="87" name="インク 86">
                  <a:extLst>
                    <a:ext uri="{FF2B5EF4-FFF2-40B4-BE49-F238E27FC236}">
                      <a16:creationId xmlns:a16="http://schemas.microsoft.com/office/drawing/2014/main" id="{493DFA0F-D47C-4D8E-BE49-BE3942AD731E}"/>
                    </a:ext>
                  </a:extLst>
                </p:cNvPr>
                <p:cNvPicPr/>
                <p:nvPr/>
              </p:nvPicPr>
              <p:blipFill>
                <a:blip r:embed="rId20"/>
                <a:stretch>
                  <a:fillRect/>
                </a:stretch>
              </p:blipFill>
              <p:spPr>
                <a:xfrm>
                  <a:off x="9816755" y="4205202"/>
                  <a:ext cx="235124" cy="392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2" name="インク 91">
                  <a:extLst>
                    <a:ext uri="{FF2B5EF4-FFF2-40B4-BE49-F238E27FC236}">
                      <a16:creationId xmlns:a16="http://schemas.microsoft.com/office/drawing/2014/main" id="{33D26E3E-6E92-4D2A-97D9-5B9150A3B35F}"/>
                    </a:ext>
                  </a:extLst>
                </p14:cNvPr>
                <p14:cNvContentPartPr/>
                <p14:nvPr/>
              </p14:nvContentPartPr>
              <p14:xfrm>
                <a:off x="10106891" y="4216722"/>
                <a:ext cx="1181160" cy="352440"/>
              </p14:xfrm>
            </p:contentPart>
          </mc:Choice>
          <mc:Fallback xmlns="">
            <p:pic>
              <p:nvPicPr>
                <p:cNvPr id="92" name="インク 91">
                  <a:extLst>
                    <a:ext uri="{FF2B5EF4-FFF2-40B4-BE49-F238E27FC236}">
                      <a16:creationId xmlns:a16="http://schemas.microsoft.com/office/drawing/2014/main" id="{33D26E3E-6E92-4D2A-97D9-5B9150A3B35F}"/>
                    </a:ext>
                  </a:extLst>
                </p:cNvPr>
                <p:cNvPicPr/>
                <p:nvPr/>
              </p:nvPicPr>
              <p:blipFill>
                <a:blip r:embed="rId22"/>
                <a:stretch>
                  <a:fillRect/>
                </a:stretch>
              </p:blipFill>
              <p:spPr>
                <a:xfrm>
                  <a:off x="10088891" y="4198722"/>
                  <a:ext cx="1216800" cy="388080"/>
                </a:xfrm>
                <a:prstGeom prst="rect">
                  <a:avLst/>
                </a:prstGeom>
              </p:spPr>
            </p:pic>
          </mc:Fallback>
        </mc:AlternateContent>
        <p:sp>
          <p:nvSpPr>
            <p:cNvPr id="94" name="テキスト ボックス 93">
              <a:extLst>
                <a:ext uri="{FF2B5EF4-FFF2-40B4-BE49-F238E27FC236}">
                  <a16:creationId xmlns:a16="http://schemas.microsoft.com/office/drawing/2014/main" id="{84481D15-2ED2-4339-A734-86E8787AACF1}"/>
                </a:ext>
              </a:extLst>
            </p:cNvPr>
            <p:cNvSpPr txBox="1"/>
            <p:nvPr/>
          </p:nvSpPr>
          <p:spPr>
            <a:xfrm>
              <a:off x="9729788" y="4597184"/>
              <a:ext cx="2236510" cy="338554"/>
            </a:xfrm>
            <a:prstGeom prst="rect">
              <a:avLst/>
            </a:prstGeom>
            <a:noFill/>
          </p:spPr>
          <p:txBody>
            <a:bodyPr wrap="none" rtlCol="0">
              <a:spAutoFit/>
            </a:bodyPr>
            <a:lstStyle/>
            <a:p>
              <a:pPr algn="l"/>
              <a:r>
                <a:rPr lang="ja-JP" altLang="en-US" sz="1600" dirty="0">
                  <a:highlight>
                    <a:srgbClr val="FFFF00"/>
                  </a:highlight>
                </a:rPr>
                <a:t>このあたりが平衡状態</a:t>
              </a:r>
              <a:endParaRPr kumimoji="1" lang="ja-JP" altLang="en-US" sz="1600" dirty="0">
                <a:highlight>
                  <a:srgbClr val="FFFF00"/>
                </a:highlight>
              </a:endParaRPr>
            </a:p>
          </p:txBody>
        </p:sp>
      </p:grpSp>
      <p:sp>
        <p:nvSpPr>
          <p:cNvPr id="95" name="テキスト ボックス 94">
            <a:extLst>
              <a:ext uri="{FF2B5EF4-FFF2-40B4-BE49-F238E27FC236}">
                <a16:creationId xmlns:a16="http://schemas.microsoft.com/office/drawing/2014/main" id="{98B10C60-9426-473A-8AB3-9ED1AF698280}"/>
              </a:ext>
            </a:extLst>
          </p:cNvPr>
          <p:cNvSpPr txBox="1"/>
          <p:nvPr/>
        </p:nvSpPr>
        <p:spPr>
          <a:xfrm>
            <a:off x="8153400" y="2482669"/>
            <a:ext cx="1415772" cy="584775"/>
          </a:xfrm>
          <a:prstGeom prst="rect">
            <a:avLst/>
          </a:prstGeom>
          <a:noFill/>
        </p:spPr>
        <p:txBody>
          <a:bodyPr wrap="none" rtlCol="0">
            <a:spAutoFit/>
          </a:bodyPr>
          <a:lstStyle/>
          <a:p>
            <a:pPr algn="l"/>
            <a:r>
              <a:rPr lang="ja-JP" altLang="en-US" sz="1600" dirty="0">
                <a:highlight>
                  <a:srgbClr val="FFFF00"/>
                </a:highlight>
              </a:rPr>
              <a:t>このあたりは</a:t>
            </a:r>
            <a:endParaRPr lang="en-US" altLang="ja-JP" sz="1600" dirty="0">
              <a:highlight>
                <a:srgbClr val="FFFF00"/>
              </a:highlight>
            </a:endParaRPr>
          </a:p>
          <a:p>
            <a:pPr algn="l"/>
            <a:r>
              <a:rPr lang="ja-JP" altLang="en-US" sz="1600" dirty="0">
                <a:highlight>
                  <a:srgbClr val="FFFF00"/>
                </a:highlight>
              </a:rPr>
              <a:t>非平衡状態</a:t>
            </a:r>
            <a:endParaRPr kumimoji="1" lang="ja-JP" altLang="en-US" sz="1600" dirty="0">
              <a:highlight>
                <a:srgbClr val="FFFF00"/>
              </a:highlight>
            </a:endParaRPr>
          </a:p>
        </p:txBody>
      </p:sp>
      <mc:AlternateContent xmlns:mc="http://schemas.openxmlformats.org/markup-compatibility/2006" xmlns:p14="http://schemas.microsoft.com/office/powerpoint/2010/main">
        <mc:Choice Requires="p14">
          <p:contentPart p14:bwMode="auto" r:id="rId23">
            <p14:nvContentPartPr>
              <p14:cNvPr id="3" name="インク 2">
                <a:extLst>
                  <a:ext uri="{FF2B5EF4-FFF2-40B4-BE49-F238E27FC236}">
                    <a16:creationId xmlns:a16="http://schemas.microsoft.com/office/drawing/2014/main" id="{596501C3-FB46-439A-933C-DAE89CE5AB40}"/>
                  </a:ext>
                </a:extLst>
              </p14:cNvPr>
              <p14:cNvContentPartPr/>
              <p14:nvPr/>
            </p14:nvContentPartPr>
            <p14:xfrm>
              <a:off x="5931818" y="903060"/>
              <a:ext cx="5074920" cy="1346760"/>
            </p14:xfrm>
          </p:contentPart>
        </mc:Choice>
        <mc:Fallback xmlns="">
          <p:pic>
            <p:nvPicPr>
              <p:cNvPr id="3" name="インク 2">
                <a:extLst>
                  <a:ext uri="{FF2B5EF4-FFF2-40B4-BE49-F238E27FC236}">
                    <a16:creationId xmlns:a16="http://schemas.microsoft.com/office/drawing/2014/main" id="{596501C3-FB46-439A-933C-DAE89CE5AB40}"/>
                  </a:ext>
                </a:extLst>
              </p:cNvPr>
              <p:cNvPicPr/>
              <p:nvPr/>
            </p:nvPicPr>
            <p:blipFill>
              <a:blip r:embed="rId24"/>
              <a:stretch>
                <a:fillRect/>
              </a:stretch>
            </p:blipFill>
            <p:spPr>
              <a:xfrm>
                <a:off x="5913818" y="885060"/>
                <a:ext cx="5110560" cy="1382400"/>
              </a:xfrm>
              <a:prstGeom prst="rect">
                <a:avLst/>
              </a:prstGeom>
            </p:spPr>
          </p:pic>
        </mc:Fallback>
      </mc:AlternateContent>
    </p:spTree>
    <p:custDataLst>
      <p:tags r:id="rId1"/>
    </p:custDataLst>
    <p:extLst>
      <p:ext uri="{BB962C8B-B14F-4D97-AF65-F5344CB8AC3E}">
        <p14:creationId xmlns:p14="http://schemas.microsoft.com/office/powerpoint/2010/main" val="298660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E29D467-C379-487A-A219-295E53734CE6}"/>
              </a:ext>
            </a:extLst>
          </p:cNvPr>
          <p:cNvPicPr>
            <a:picLocks noChangeAspect="1"/>
          </p:cNvPicPr>
          <p:nvPr/>
        </p:nvPicPr>
        <p:blipFill>
          <a:blip r:embed="rId4"/>
          <a:stretch>
            <a:fillRect/>
          </a:stretch>
        </p:blipFill>
        <p:spPr>
          <a:xfrm>
            <a:off x="7112339" y="2654082"/>
            <a:ext cx="4409285" cy="3382695"/>
          </a:xfrm>
          <a:prstGeom prst="rect">
            <a:avLst/>
          </a:prstGeom>
        </p:spPr>
      </p:pic>
      <p:sp>
        <p:nvSpPr>
          <p:cNvPr id="2" name="タイトル 1">
            <a:extLst>
              <a:ext uri="{FF2B5EF4-FFF2-40B4-BE49-F238E27FC236}">
                <a16:creationId xmlns:a16="http://schemas.microsoft.com/office/drawing/2014/main" id="{0B114F88-7A2A-4A9B-8D7B-FC7266D47D14}"/>
              </a:ext>
            </a:extLst>
          </p:cNvPr>
          <p:cNvSpPr>
            <a:spLocks noGrp="1"/>
          </p:cNvSpPr>
          <p:nvPr>
            <p:ph type="title"/>
          </p:nvPr>
        </p:nvSpPr>
        <p:spPr/>
        <p:txBody>
          <a:bodyPr>
            <a:normAutofit/>
          </a:bodyPr>
          <a:lstStyle/>
          <a:p>
            <a:r>
              <a:rPr kumimoji="1" lang="ja-JP" altLang="en-US" sz="3600" dirty="0">
                <a:solidFill>
                  <a:schemeClr val="accent2">
                    <a:lumMod val="75000"/>
                  </a:schemeClr>
                </a:solidFill>
              </a:rPr>
              <a:t>簡単なモデルで見てみましょう</a:t>
            </a:r>
          </a:p>
        </p:txBody>
      </p:sp>
      <p:sp>
        <p:nvSpPr>
          <p:cNvPr id="4" name="フッター プレースホルダー 3">
            <a:extLst>
              <a:ext uri="{FF2B5EF4-FFF2-40B4-BE49-F238E27FC236}">
                <a16:creationId xmlns:a16="http://schemas.microsoft.com/office/drawing/2014/main" id="{38938A41-B507-4961-BFA7-43C3978D96BB}"/>
              </a:ext>
            </a:extLst>
          </p:cNvPr>
          <p:cNvSpPr>
            <a:spLocks noGrp="1"/>
          </p:cNvSpPr>
          <p:nvPr>
            <p:ph type="ftr" sz="quarter" idx="11"/>
          </p:nvPr>
        </p:nvSpPr>
        <p:spPr/>
        <p:txBody>
          <a:bodyPr/>
          <a:lstStyle/>
          <a:p>
            <a:r>
              <a:rPr lang="en-US" altLang="ja-JP"/>
              <a:t>Base-03(2020)</a:t>
            </a:r>
            <a:endParaRPr lang="ja-JP" altLang="en-US" sz="3200" dirty="0"/>
          </a:p>
        </p:txBody>
      </p:sp>
      <p:sp>
        <p:nvSpPr>
          <p:cNvPr id="5" name="スライド番号プレースホルダー 4">
            <a:extLst>
              <a:ext uri="{FF2B5EF4-FFF2-40B4-BE49-F238E27FC236}">
                <a16:creationId xmlns:a16="http://schemas.microsoft.com/office/drawing/2014/main" id="{BC1BA94C-F2A3-43E3-B784-11E6B1AB2568}"/>
              </a:ext>
            </a:extLst>
          </p:cNvPr>
          <p:cNvSpPr>
            <a:spLocks noGrp="1"/>
          </p:cNvSpPr>
          <p:nvPr>
            <p:ph type="sldNum" sz="quarter" idx="12"/>
          </p:nvPr>
        </p:nvSpPr>
        <p:spPr/>
        <p:txBody>
          <a:bodyPr/>
          <a:lstStyle/>
          <a:p>
            <a:fld id="{1D0A7E50-FF4D-42BF-B0B2-B14F173B5F39}" type="slidenum">
              <a:rPr kumimoji="1" lang="ja-JP" altLang="en-US" smtClean="0"/>
              <a:t>8</a:t>
            </a:fld>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9636716-C7DD-4934-A585-EE52BD7A2A08}"/>
                  </a:ext>
                </a:extLst>
              </p:cNvPr>
              <p:cNvSpPr txBox="1"/>
              <p:nvPr/>
            </p:nvSpPr>
            <p:spPr>
              <a:xfrm>
                <a:off x="453292" y="1628041"/>
                <a:ext cx="6913816" cy="1321772"/>
              </a:xfrm>
              <a:prstGeom prst="rect">
                <a:avLst/>
              </a:prstGeom>
              <a:noFill/>
            </p:spPr>
            <p:txBody>
              <a:bodyPr wrap="none" rtlCol="0">
                <a:spAutoFit/>
              </a:bodyPr>
              <a:lstStyle/>
              <a:p>
                <a:pPr lvl="0">
                  <a:defRPr/>
                </a:pPr>
                <a14:m>
                  <m:oMath xmlns:m="http://schemas.openxmlformats.org/officeDocument/2006/math">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r>
                      <a:rPr kumimoji="1" lang="en-US" altLang="ja-JP" sz="3200" b="0" i="1" u="none" strike="noStrike" kern="0" cap="none" spc="0" normalizeH="0" baseline="0" noProof="0" smtClean="0">
                        <a:ln>
                          <a:noFill/>
                        </a:ln>
                        <a:solidFill>
                          <a:srgbClr val="C00000"/>
                        </a:solidFill>
                        <a:effectLst/>
                        <a:uLnTx/>
                        <a:uFillTx/>
                        <a:latin typeface="Cambria Math" panose="02040503050406030204" pitchFamily="18" charset="0"/>
                      </a:rPr>
                      <m:t>0.3</m:t>
                    </m:r>
                    <m:d>
                      <m:d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f>
                          <m:f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num>
                          <m:den>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100</m:t>
                            </m:r>
                          </m:den>
                        </m:f>
                      </m:e>
                    </m:d>
                  </m:oMath>
                </a14:m>
                <a:r>
                  <a:rPr lang="en-US" altLang="ja-JP" sz="3200" kern="0" dirty="0">
                    <a:solidFill>
                      <a:sysClr val="windowText" lastClr="000000"/>
                    </a:solidFill>
                  </a:rPr>
                  <a:t> </a:t>
                </a:r>
                <a14:m>
                  <m:oMath xmlns:m="http://schemas.openxmlformats.org/officeDocument/2006/math">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r>
                      <a:rPr lang="en-US" altLang="ja-JP" sz="3200" b="0" i="1" kern="0" smtClean="0">
                        <a:solidFill>
                          <a:sysClr val="windowText" lastClr="000000"/>
                        </a:solidFill>
                        <a:latin typeface="Cambria Math" panose="02040503050406030204" pitchFamily="18" charset="0"/>
                      </a:rPr>
                      <m:t>−</m:t>
                    </m:r>
                    <m:sSub>
                      <m:sSubPr>
                        <m:ctrlPr>
                          <a:rPr lang="en-US" altLang="ja-JP" sz="3200" b="0" i="1" kern="0" smtClean="0">
                            <a:solidFill>
                              <a:sysClr val="windowText" lastClr="000000"/>
                            </a:solidFill>
                            <a:latin typeface="Cambria Math" panose="02040503050406030204" pitchFamily="18" charset="0"/>
                          </a:rPr>
                        </m:ctrlPr>
                      </m:sSubPr>
                      <m:e>
                        <m:r>
                          <a:rPr lang="en-US" altLang="ja-JP" sz="3200" b="0" i="1" kern="0" smtClean="0">
                            <a:solidFill>
                              <a:sysClr val="windowText" lastClr="000000"/>
                            </a:solidFill>
                            <a:highlight>
                              <a:srgbClr val="FFFF00"/>
                            </a:highlight>
                            <a:latin typeface="Cambria Math" panose="02040503050406030204" pitchFamily="18" charset="0"/>
                          </a:rPr>
                          <m:t>0.05</m:t>
                        </m:r>
                        <m:r>
                          <a:rPr lang="en-US" altLang="ja-JP" sz="3200" b="0" i="1" kern="0" smtClean="0">
                            <a:solidFill>
                              <a:sysClr val="windowText" lastClr="000000"/>
                            </a:solidFill>
                            <a:highlight>
                              <a:srgbClr val="FFFF00"/>
                            </a:highlight>
                            <a:latin typeface="Cambria Math" panose="02040503050406030204" pitchFamily="18" charset="0"/>
                          </a:rPr>
                          <m:t>𝑁</m:t>
                        </m:r>
                      </m:e>
                      <m:sub>
                        <m:r>
                          <a:rPr lang="en-US" altLang="ja-JP" sz="3200" b="0" i="1" kern="0" smtClean="0">
                            <a:solidFill>
                              <a:sysClr val="windowText" lastClr="000000"/>
                            </a:solidFill>
                            <a:latin typeface="Cambria Math" panose="02040503050406030204" pitchFamily="18" charset="0"/>
                          </a:rPr>
                          <m:t>𝑡</m:t>
                        </m:r>
                      </m:sub>
                    </m:sSub>
                  </m:oMath>
                </a14:m>
                <a:endParaRPr kumimoji="1" lang="en-US" altLang="ja-JP" sz="3200" b="0" i="0" u="none" strike="noStrike" kern="0" cap="none" spc="0" normalizeH="0" baseline="0" noProof="0" dirty="0">
                  <a:ln>
                    <a:noFill/>
                  </a:ln>
                  <a:solidFill>
                    <a:sysClr val="windowText" lastClr="000000"/>
                  </a:solidFill>
                  <a:effectLst/>
                  <a:uLnTx/>
                  <a:uFillTx/>
                </a:endParaRPr>
              </a:p>
              <a:p>
                <a:pPr lvl="0">
                  <a:defRPr/>
                </a:pPr>
                <a:endParaRPr kumimoji="1" lang="en-US" altLang="ja-JP" sz="3200" b="0" i="0" u="none" strike="noStrike" kern="0" cap="none" spc="0" normalizeH="0" baseline="0" noProof="0" dirty="0">
                  <a:ln>
                    <a:noFill/>
                  </a:ln>
                  <a:solidFill>
                    <a:sysClr val="windowText" lastClr="000000"/>
                  </a:solidFill>
                  <a:effectLst/>
                  <a:uLnTx/>
                  <a:uFillTx/>
                </a:endParaRPr>
              </a:p>
            </p:txBody>
          </p:sp>
        </mc:Choice>
        <mc:Fallback xmlns="">
          <p:sp>
            <p:nvSpPr>
              <p:cNvPr id="8" name="テキスト ボックス 7">
                <a:extLst>
                  <a:ext uri="{FF2B5EF4-FFF2-40B4-BE49-F238E27FC236}">
                    <a16:creationId xmlns:a16="http://schemas.microsoft.com/office/drawing/2014/main" id="{59636716-C7DD-4934-A585-EE52BD7A2A08}"/>
                  </a:ext>
                </a:extLst>
              </p:cNvPr>
              <p:cNvSpPr txBox="1">
                <a:spLocks noRot="1" noChangeAspect="1" noMove="1" noResize="1" noEditPoints="1" noAdjustHandles="1" noChangeArrowheads="1" noChangeShapeType="1" noTextEdit="1"/>
              </p:cNvSpPr>
              <p:nvPr/>
            </p:nvSpPr>
            <p:spPr>
              <a:xfrm>
                <a:off x="453292" y="1628041"/>
                <a:ext cx="6913816" cy="132177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AA54FBD-B8A8-4A78-B84F-3E5A1B100C19}"/>
                  </a:ext>
                </a:extLst>
              </p:cNvPr>
              <p:cNvSpPr txBox="1"/>
              <p:nvPr/>
            </p:nvSpPr>
            <p:spPr>
              <a:xfrm>
                <a:off x="470140" y="2620181"/>
                <a:ext cx="398872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r>
                            <a:rPr kumimoji="1" lang="en-US" altLang="ja-JP" sz="3200" b="0" i="1" smtClean="0">
                              <a:latin typeface="Cambria Math" panose="02040503050406030204" pitchFamily="18" charset="0"/>
                            </a:rPr>
                            <m:t>0</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r>
                            <a:rPr kumimoji="1" lang="en-US" altLang="ja-JP" sz="3200" b="0" i="1" smtClean="0">
                              <a:latin typeface="Cambria Math" panose="02040503050406030204" pitchFamily="18" charset="0"/>
                            </a:rPr>
                            <m:t>𝑖𝑛𝑖𝑡</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=100</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EAA54FBD-B8A8-4A78-B84F-3E5A1B100C19}"/>
                  </a:ext>
                </a:extLst>
              </p:cNvPr>
              <p:cNvSpPr txBox="1">
                <a:spLocks noRot="1" noChangeAspect="1" noMove="1" noResize="1" noEditPoints="1" noAdjustHandles="1" noChangeArrowheads="1" noChangeShapeType="1" noTextEdit="1"/>
              </p:cNvSpPr>
              <p:nvPr/>
            </p:nvSpPr>
            <p:spPr>
              <a:xfrm>
                <a:off x="470140" y="2620181"/>
                <a:ext cx="3988721" cy="49244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11" name="インク 10">
                <a:extLst>
                  <a:ext uri="{FF2B5EF4-FFF2-40B4-BE49-F238E27FC236}">
                    <a16:creationId xmlns:a16="http://schemas.microsoft.com/office/drawing/2014/main" id="{C9ADE01F-2E3B-4C78-B9A1-C9CA299AB49C}"/>
                  </a:ext>
                </a:extLst>
              </p14:cNvPr>
              <p14:cNvContentPartPr/>
              <p14:nvPr/>
            </p14:nvContentPartPr>
            <p14:xfrm>
              <a:off x="6166178" y="2274660"/>
              <a:ext cx="360" cy="360"/>
            </p14:xfrm>
          </p:contentPart>
        </mc:Choice>
        <mc:Fallback xmlns="">
          <p:pic>
            <p:nvPicPr>
              <p:cNvPr id="11" name="インク 10">
                <a:extLst>
                  <a:ext uri="{FF2B5EF4-FFF2-40B4-BE49-F238E27FC236}">
                    <a16:creationId xmlns:a16="http://schemas.microsoft.com/office/drawing/2014/main" id="{C9ADE01F-2E3B-4C78-B9A1-C9CA299AB49C}"/>
                  </a:ext>
                </a:extLst>
              </p:cNvPr>
              <p:cNvPicPr/>
              <p:nvPr/>
            </p:nvPicPr>
            <p:blipFill>
              <a:blip r:embed="rId10"/>
              <a:stretch>
                <a:fillRect/>
              </a:stretch>
            </p:blipFill>
            <p:spPr>
              <a:xfrm>
                <a:off x="6148538" y="22566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インク 14">
                <a:extLst>
                  <a:ext uri="{FF2B5EF4-FFF2-40B4-BE49-F238E27FC236}">
                    <a16:creationId xmlns:a16="http://schemas.microsoft.com/office/drawing/2014/main" id="{218863EC-4FB7-4529-8525-3A18362257FA}"/>
                  </a:ext>
                </a:extLst>
              </p14:cNvPr>
              <p14:cNvContentPartPr/>
              <p14:nvPr/>
            </p14:nvContentPartPr>
            <p14:xfrm>
              <a:off x="-706942" y="2358180"/>
              <a:ext cx="360" cy="360"/>
            </p14:xfrm>
          </p:contentPart>
        </mc:Choice>
        <mc:Fallback xmlns="">
          <p:pic>
            <p:nvPicPr>
              <p:cNvPr id="15" name="インク 14">
                <a:extLst>
                  <a:ext uri="{FF2B5EF4-FFF2-40B4-BE49-F238E27FC236}">
                    <a16:creationId xmlns:a16="http://schemas.microsoft.com/office/drawing/2014/main" id="{218863EC-4FB7-4529-8525-3A18362257FA}"/>
                  </a:ext>
                </a:extLst>
              </p:cNvPr>
              <p:cNvPicPr/>
              <p:nvPr/>
            </p:nvPicPr>
            <p:blipFill>
              <a:blip r:embed="rId15"/>
              <a:stretch>
                <a:fillRect/>
              </a:stretch>
            </p:blipFill>
            <p:spPr>
              <a:xfrm>
                <a:off x="-724582" y="2340540"/>
                <a:ext cx="36000" cy="36000"/>
              </a:xfrm>
              <a:prstGeom prst="rect">
                <a:avLst/>
              </a:prstGeom>
            </p:spPr>
          </p:pic>
        </mc:Fallback>
      </mc:AlternateContent>
      <p:grpSp>
        <p:nvGrpSpPr>
          <p:cNvPr id="12" name="グループ化 11">
            <a:extLst>
              <a:ext uri="{FF2B5EF4-FFF2-40B4-BE49-F238E27FC236}">
                <a16:creationId xmlns:a16="http://schemas.microsoft.com/office/drawing/2014/main" id="{D50D855E-6B0F-44D6-979A-766912C39D17}"/>
              </a:ext>
            </a:extLst>
          </p:cNvPr>
          <p:cNvGrpSpPr/>
          <p:nvPr/>
        </p:nvGrpSpPr>
        <p:grpSpPr>
          <a:xfrm>
            <a:off x="4542456" y="2565054"/>
            <a:ext cx="3272474" cy="833230"/>
            <a:chOff x="4542456" y="2565054"/>
            <a:chExt cx="3272474" cy="833230"/>
          </a:xfrm>
        </p:grpSpPr>
        <p:sp>
          <p:nvSpPr>
            <p:cNvPr id="20" name="テキスト ボックス 19">
              <a:extLst>
                <a:ext uri="{FF2B5EF4-FFF2-40B4-BE49-F238E27FC236}">
                  <a16:creationId xmlns:a16="http://schemas.microsoft.com/office/drawing/2014/main" id="{8FA055E0-FBEE-4863-B451-DBE58E0B0B9F}"/>
                </a:ext>
              </a:extLst>
            </p:cNvPr>
            <p:cNvSpPr txBox="1"/>
            <p:nvPr/>
          </p:nvSpPr>
          <p:spPr>
            <a:xfrm>
              <a:off x="4542456" y="2565054"/>
              <a:ext cx="1962397" cy="338554"/>
            </a:xfrm>
            <a:prstGeom prst="rect">
              <a:avLst/>
            </a:prstGeom>
            <a:noFill/>
          </p:spPr>
          <p:txBody>
            <a:bodyPr wrap="none" rtlCol="0">
              <a:spAutoFit/>
            </a:bodyPr>
            <a:lstStyle/>
            <a:p>
              <a:pPr algn="l"/>
              <a:r>
                <a:rPr kumimoji="1" lang="en-US" altLang="ja-JP" sz="1600" dirty="0">
                  <a:solidFill>
                    <a:srgbClr val="C00000"/>
                  </a:solidFill>
                </a:rPr>
                <a:t>100</a:t>
              </a:r>
              <a:r>
                <a:rPr kumimoji="1" lang="ja-JP" altLang="en-US" sz="1600" dirty="0">
                  <a:solidFill>
                    <a:srgbClr val="C00000"/>
                  </a:solidFill>
                </a:rPr>
                <a:t>尾からスタート</a:t>
              </a:r>
            </a:p>
          </p:txBody>
        </p:sp>
        <p:cxnSp>
          <p:nvCxnSpPr>
            <p:cNvPr id="82" name="直線矢印コネクタ 81">
              <a:extLst>
                <a:ext uri="{FF2B5EF4-FFF2-40B4-BE49-F238E27FC236}">
                  <a16:creationId xmlns:a16="http://schemas.microsoft.com/office/drawing/2014/main" id="{08CF923A-285A-44DB-A512-2B4F2ACEEE7A}"/>
                </a:ext>
              </a:extLst>
            </p:cNvPr>
            <p:cNvCxnSpPr>
              <a:cxnSpLocks/>
            </p:cNvCxnSpPr>
            <p:nvPr/>
          </p:nvCxnSpPr>
          <p:spPr>
            <a:xfrm>
              <a:off x="4542456" y="2949813"/>
              <a:ext cx="3272474" cy="448471"/>
            </a:xfrm>
            <a:prstGeom prst="straightConnector1">
              <a:avLst/>
            </a:prstGeom>
            <a:ln w="28575">
              <a:solidFill>
                <a:srgbClr val="C00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4A3E5E13-BDD8-42B0-B854-847E7F9CD18A}"/>
              </a:ext>
            </a:extLst>
          </p:cNvPr>
          <p:cNvGrpSpPr/>
          <p:nvPr/>
        </p:nvGrpSpPr>
        <p:grpSpPr>
          <a:xfrm>
            <a:off x="135082" y="3459716"/>
            <a:ext cx="9663657" cy="2951193"/>
            <a:chOff x="135082" y="3459716"/>
            <a:chExt cx="9663657" cy="2951193"/>
          </a:xfrm>
        </p:grpSpPr>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AB35015-C8AA-44A5-97D9-E5B893CC9089}"/>
                    </a:ext>
                  </a:extLst>
                </p:cNvPr>
                <p:cNvSpPr txBox="1"/>
                <p:nvPr/>
              </p:nvSpPr>
              <p:spPr>
                <a:xfrm>
                  <a:off x="135082" y="3459716"/>
                  <a:ext cx="6661824" cy="295119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=100+0.3</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100</m:t>
                                </m:r>
                              </m:num>
                              <m:den>
                                <m:r>
                                  <a:rPr kumimoji="1" lang="en-US" altLang="ja-JP" sz="2400" b="0" i="1" smtClean="0">
                                    <a:latin typeface="Cambria Math" panose="02040503050406030204" pitchFamily="18" charset="0"/>
                                  </a:rPr>
                                  <m:t>100</m:t>
                                </m:r>
                              </m:den>
                            </m:f>
                          </m:e>
                        </m:d>
                        <m:r>
                          <a:rPr kumimoji="1" lang="en-US" altLang="ja-JP" sz="2400" b="0" i="1" smtClean="0">
                            <a:latin typeface="Cambria Math" panose="02040503050406030204" pitchFamily="18" charset="0"/>
                          </a:rPr>
                          <m:t>−0.05×100=95</m:t>
                        </m:r>
                      </m:oMath>
                    </m:oMathPara>
                  </a14:m>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=95+0.3</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95</m:t>
                                </m:r>
                              </m:num>
                              <m:den>
                                <m:r>
                                  <a:rPr kumimoji="1" lang="en-US" altLang="ja-JP" sz="2400" b="0" i="1" smtClean="0">
                                    <a:latin typeface="Cambria Math" panose="02040503050406030204" pitchFamily="18" charset="0"/>
                                  </a:rPr>
                                  <m:t>100</m:t>
                                </m:r>
                              </m:den>
                            </m:f>
                          </m:e>
                        </m:d>
                        <m:r>
                          <a:rPr kumimoji="1" lang="en-US" altLang="ja-JP" sz="2400" b="0" i="1" smtClean="0">
                            <a:latin typeface="Cambria Math" panose="02040503050406030204" pitchFamily="18" charset="0"/>
                          </a:rPr>
                          <m:t>−0.1×95=91.7</m:t>
                        </m:r>
                      </m:oMath>
                    </m:oMathPara>
                  </a14:m>
                  <a:endParaRPr kumimoji="1" lang="en-US" altLang="ja-JP" sz="2400" b="0" dirty="0"/>
                </a:p>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en-US" altLang="ja-JP" sz="2400" b="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15</m:t>
                            </m:r>
                          </m:sub>
                        </m:sSub>
                        <m:r>
                          <a:rPr kumimoji="1" lang="en-US" altLang="ja-JP" sz="2400" b="0" i="1" smtClean="0">
                            <a:latin typeface="Cambria Math" panose="02040503050406030204" pitchFamily="18" charset="0"/>
                          </a:rPr>
                          <m:t>=83.6+0.3</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83.6</m:t>
                                </m:r>
                              </m:num>
                              <m:den>
                                <m:r>
                                  <a:rPr kumimoji="1" lang="en-US" altLang="ja-JP" sz="2400" b="0" i="1" smtClean="0">
                                    <a:latin typeface="Cambria Math" panose="02040503050406030204" pitchFamily="18" charset="0"/>
                                  </a:rPr>
                                  <m:t>100</m:t>
                                </m:r>
                              </m:den>
                            </m:f>
                          </m:e>
                        </m:d>
                        <m:r>
                          <a:rPr kumimoji="1" lang="en-US" altLang="ja-JP" sz="2400" b="0" i="1" smtClean="0">
                            <a:latin typeface="Cambria Math" panose="02040503050406030204" pitchFamily="18" charset="0"/>
                          </a:rPr>
                          <m:t>−0.1×83.6=83.6</m:t>
                        </m:r>
                      </m:oMath>
                    </m:oMathPara>
                  </a14:m>
                  <a:endParaRPr kumimoji="1" lang="ja-JP" altLang="en-US" sz="2400" dirty="0"/>
                </a:p>
              </p:txBody>
            </p:sp>
          </mc:Choice>
          <mc:Fallback xmlns="">
            <p:sp>
              <p:nvSpPr>
                <p:cNvPr id="21" name="テキスト ボックス 20">
                  <a:extLst>
                    <a:ext uri="{FF2B5EF4-FFF2-40B4-BE49-F238E27FC236}">
                      <a16:creationId xmlns:a16="http://schemas.microsoft.com/office/drawing/2014/main" id="{DAB35015-C8AA-44A5-97D9-E5B893CC9089}"/>
                    </a:ext>
                  </a:extLst>
                </p:cNvPr>
                <p:cNvSpPr txBox="1">
                  <a:spLocks noRot="1" noChangeAspect="1" noMove="1" noResize="1" noEditPoints="1" noAdjustHandles="1" noChangeArrowheads="1" noChangeShapeType="1" noTextEdit="1"/>
                </p:cNvSpPr>
                <p:nvPr/>
              </p:nvSpPr>
              <p:spPr>
                <a:xfrm>
                  <a:off x="135082" y="3459716"/>
                  <a:ext cx="6661824" cy="2951193"/>
                </a:xfrm>
                <a:prstGeom prst="rect">
                  <a:avLst/>
                </a:prstGeom>
                <a:blipFill>
                  <a:blip r:embed="rId16"/>
                  <a:stretch>
                    <a:fillRect/>
                  </a:stretch>
                </a:blipFill>
              </p:spPr>
              <p:txBody>
                <a:bodyPr/>
                <a:lstStyle/>
                <a:p>
                  <a:r>
                    <a:rPr lang="ja-JP" altLang="en-US">
                      <a:noFill/>
                    </a:rPr>
                    <a:t> </a:t>
                  </a:r>
                </a:p>
              </p:txBody>
            </p:sp>
          </mc:Fallback>
        </mc:AlternateContent>
        <p:cxnSp>
          <p:nvCxnSpPr>
            <p:cNvPr id="83" name="直線矢印コネクタ 82">
              <a:extLst>
                <a:ext uri="{FF2B5EF4-FFF2-40B4-BE49-F238E27FC236}">
                  <a16:creationId xmlns:a16="http://schemas.microsoft.com/office/drawing/2014/main" id="{25DC7FBB-B153-4449-AB19-A3B320A16C8B}"/>
                </a:ext>
              </a:extLst>
            </p:cNvPr>
            <p:cNvCxnSpPr>
              <a:cxnSpLocks/>
            </p:cNvCxnSpPr>
            <p:nvPr/>
          </p:nvCxnSpPr>
          <p:spPr>
            <a:xfrm flipV="1">
              <a:off x="6504853" y="3598565"/>
              <a:ext cx="1554463" cy="264861"/>
            </a:xfrm>
            <a:prstGeom prst="straightConnector1">
              <a:avLst/>
            </a:prstGeom>
            <a:ln w="28575">
              <a:solidFill>
                <a:srgbClr val="C00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8832CED2-0BF6-47F4-A6B0-DEDE5D7D2001}"/>
                </a:ext>
              </a:extLst>
            </p:cNvPr>
            <p:cNvCxnSpPr>
              <a:cxnSpLocks/>
            </p:cNvCxnSpPr>
            <p:nvPr/>
          </p:nvCxnSpPr>
          <p:spPr>
            <a:xfrm flipV="1">
              <a:off x="6504853" y="3767437"/>
              <a:ext cx="1737574" cy="990543"/>
            </a:xfrm>
            <a:prstGeom prst="straightConnector1">
              <a:avLst/>
            </a:prstGeom>
            <a:ln w="28575">
              <a:solidFill>
                <a:srgbClr val="C00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72799F7C-E7E0-4A17-8A42-5B2DA76DA373}"/>
                </a:ext>
              </a:extLst>
            </p:cNvPr>
            <p:cNvCxnSpPr>
              <a:cxnSpLocks/>
            </p:cNvCxnSpPr>
            <p:nvPr/>
          </p:nvCxnSpPr>
          <p:spPr>
            <a:xfrm flipV="1">
              <a:off x="6411433" y="4072106"/>
              <a:ext cx="3387306" cy="1658843"/>
            </a:xfrm>
            <a:prstGeom prst="straightConnector1">
              <a:avLst/>
            </a:prstGeom>
            <a:ln w="28575">
              <a:solidFill>
                <a:srgbClr val="C00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17">
            <p14:nvContentPartPr>
              <p14:cNvPr id="91" name="インク 90">
                <a:extLst>
                  <a:ext uri="{FF2B5EF4-FFF2-40B4-BE49-F238E27FC236}">
                    <a16:creationId xmlns:a16="http://schemas.microsoft.com/office/drawing/2014/main" id="{0EB5F077-0E7C-4C1B-9871-712DFDA321BA}"/>
                  </a:ext>
                </a:extLst>
              </p14:cNvPr>
              <p14:cNvContentPartPr/>
              <p14:nvPr/>
            </p14:nvContentPartPr>
            <p14:xfrm>
              <a:off x="10103291" y="4609122"/>
              <a:ext cx="360" cy="360"/>
            </p14:xfrm>
          </p:contentPart>
        </mc:Choice>
        <mc:Fallback xmlns="">
          <p:pic>
            <p:nvPicPr>
              <p:cNvPr id="91" name="インク 90">
                <a:extLst>
                  <a:ext uri="{FF2B5EF4-FFF2-40B4-BE49-F238E27FC236}">
                    <a16:creationId xmlns:a16="http://schemas.microsoft.com/office/drawing/2014/main" id="{0EB5F077-0E7C-4C1B-9871-712DFDA321BA}"/>
                  </a:ext>
                </a:extLst>
              </p:cNvPr>
              <p:cNvPicPr/>
              <p:nvPr/>
            </p:nvPicPr>
            <p:blipFill>
              <a:blip r:embed="rId15"/>
              <a:stretch>
                <a:fillRect/>
              </a:stretch>
            </p:blipFill>
            <p:spPr>
              <a:xfrm>
                <a:off x="10085291" y="4591482"/>
                <a:ext cx="36000" cy="36000"/>
              </a:xfrm>
              <a:prstGeom prst="rect">
                <a:avLst/>
              </a:prstGeom>
            </p:spPr>
          </p:pic>
        </mc:Fallback>
      </mc:AlternateContent>
      <p:grpSp>
        <p:nvGrpSpPr>
          <p:cNvPr id="18" name="グループ化 17">
            <a:extLst>
              <a:ext uri="{FF2B5EF4-FFF2-40B4-BE49-F238E27FC236}">
                <a16:creationId xmlns:a16="http://schemas.microsoft.com/office/drawing/2014/main" id="{0864597D-3F63-4393-B58A-FB018F2556A0}"/>
              </a:ext>
            </a:extLst>
          </p:cNvPr>
          <p:cNvGrpSpPr/>
          <p:nvPr/>
        </p:nvGrpSpPr>
        <p:grpSpPr>
          <a:xfrm>
            <a:off x="9644858" y="3030327"/>
            <a:ext cx="1620957" cy="1089550"/>
            <a:chOff x="9644858" y="3030327"/>
            <a:chExt cx="1620957" cy="1089550"/>
          </a:xfrm>
        </p:grpSpPr>
        <mc:AlternateContent xmlns:mc="http://schemas.openxmlformats.org/markup-compatibility/2006" xmlns:p14="http://schemas.microsoft.com/office/powerpoint/2010/main">
          <mc:Choice Requires="p14">
            <p:contentPart p14:bwMode="auto" r:id="rId18">
              <p14:nvContentPartPr>
                <p14:cNvPr id="87" name="インク 86">
                  <a:extLst>
                    <a:ext uri="{FF2B5EF4-FFF2-40B4-BE49-F238E27FC236}">
                      <a16:creationId xmlns:a16="http://schemas.microsoft.com/office/drawing/2014/main" id="{493DFA0F-D47C-4D8E-BE49-BE3942AD731E}"/>
                    </a:ext>
                  </a:extLst>
                </p14:cNvPr>
                <p14:cNvContentPartPr/>
                <p14:nvPr/>
              </p14:nvContentPartPr>
              <p14:xfrm>
                <a:off x="9819384" y="3755007"/>
                <a:ext cx="199532" cy="357120"/>
              </p14:xfrm>
            </p:contentPart>
          </mc:Choice>
          <mc:Fallback xmlns="">
            <p:pic>
              <p:nvPicPr>
                <p:cNvPr id="87" name="インク 86">
                  <a:extLst>
                    <a:ext uri="{FF2B5EF4-FFF2-40B4-BE49-F238E27FC236}">
                      <a16:creationId xmlns:a16="http://schemas.microsoft.com/office/drawing/2014/main" id="{493DFA0F-D47C-4D8E-BE49-BE3942AD731E}"/>
                    </a:ext>
                  </a:extLst>
                </p:cNvPr>
                <p:cNvPicPr/>
                <p:nvPr/>
              </p:nvPicPr>
              <p:blipFill>
                <a:blip r:embed="rId19"/>
                <a:stretch>
                  <a:fillRect/>
                </a:stretch>
              </p:blipFill>
              <p:spPr>
                <a:xfrm>
                  <a:off x="9801408" y="3737007"/>
                  <a:ext cx="235124" cy="392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2" name="インク 91">
                  <a:extLst>
                    <a:ext uri="{FF2B5EF4-FFF2-40B4-BE49-F238E27FC236}">
                      <a16:creationId xmlns:a16="http://schemas.microsoft.com/office/drawing/2014/main" id="{33D26E3E-6E92-4D2A-97D9-5B9150A3B35F}"/>
                    </a:ext>
                  </a:extLst>
                </p14:cNvPr>
                <p14:cNvContentPartPr/>
                <p14:nvPr/>
              </p14:nvContentPartPr>
              <p14:xfrm>
                <a:off x="10039561" y="3767437"/>
                <a:ext cx="1181160" cy="352440"/>
              </p14:xfrm>
            </p:contentPart>
          </mc:Choice>
          <mc:Fallback xmlns="">
            <p:pic>
              <p:nvPicPr>
                <p:cNvPr id="92" name="インク 91">
                  <a:extLst>
                    <a:ext uri="{FF2B5EF4-FFF2-40B4-BE49-F238E27FC236}">
                      <a16:creationId xmlns:a16="http://schemas.microsoft.com/office/drawing/2014/main" id="{33D26E3E-6E92-4D2A-97D9-5B9150A3B35F}"/>
                    </a:ext>
                  </a:extLst>
                </p:cNvPr>
                <p:cNvPicPr/>
                <p:nvPr/>
              </p:nvPicPr>
              <p:blipFill>
                <a:blip r:embed="rId21"/>
                <a:stretch>
                  <a:fillRect/>
                </a:stretch>
              </p:blipFill>
              <p:spPr>
                <a:xfrm>
                  <a:off x="10021561" y="3749437"/>
                  <a:ext cx="1216800" cy="388080"/>
                </a:xfrm>
                <a:prstGeom prst="rect">
                  <a:avLst/>
                </a:prstGeom>
              </p:spPr>
            </p:pic>
          </mc:Fallback>
        </mc:AlternateContent>
        <p:sp>
          <p:nvSpPr>
            <p:cNvPr id="94" name="テキスト ボックス 93">
              <a:extLst>
                <a:ext uri="{FF2B5EF4-FFF2-40B4-BE49-F238E27FC236}">
                  <a16:creationId xmlns:a16="http://schemas.microsoft.com/office/drawing/2014/main" id="{84481D15-2ED2-4339-A734-86E8787AACF1}"/>
                </a:ext>
              </a:extLst>
            </p:cNvPr>
            <p:cNvSpPr txBox="1"/>
            <p:nvPr/>
          </p:nvSpPr>
          <p:spPr>
            <a:xfrm>
              <a:off x="9644858" y="3030327"/>
              <a:ext cx="1620957" cy="584775"/>
            </a:xfrm>
            <a:prstGeom prst="rect">
              <a:avLst/>
            </a:prstGeom>
            <a:noFill/>
          </p:spPr>
          <p:txBody>
            <a:bodyPr wrap="none" rtlCol="0">
              <a:spAutoFit/>
            </a:bodyPr>
            <a:lstStyle/>
            <a:p>
              <a:pPr algn="l"/>
              <a:r>
                <a:rPr lang="ja-JP" altLang="en-US" sz="1600" dirty="0">
                  <a:highlight>
                    <a:srgbClr val="FFFF00"/>
                  </a:highlight>
                </a:rPr>
                <a:t>さっきとは別の</a:t>
              </a:r>
              <a:endParaRPr lang="en-US" altLang="ja-JP" sz="1600" dirty="0">
                <a:highlight>
                  <a:srgbClr val="FFFF00"/>
                </a:highlight>
              </a:endParaRPr>
            </a:p>
            <a:p>
              <a:pPr algn="l"/>
              <a:r>
                <a:rPr lang="ja-JP" altLang="en-US" sz="1600" dirty="0">
                  <a:highlight>
                    <a:srgbClr val="FFFF00"/>
                  </a:highlight>
                </a:rPr>
                <a:t>平衡状態</a:t>
              </a:r>
              <a:endParaRPr kumimoji="1" lang="ja-JP" altLang="en-US" sz="1600" dirty="0">
                <a:highlight>
                  <a:srgbClr val="FFFF00"/>
                </a:highlight>
              </a:endParaRPr>
            </a:p>
          </p:txBody>
        </p:sp>
      </p:grpSp>
      <p:grpSp>
        <p:nvGrpSpPr>
          <p:cNvPr id="19" name="グループ化 18">
            <a:extLst>
              <a:ext uri="{FF2B5EF4-FFF2-40B4-BE49-F238E27FC236}">
                <a16:creationId xmlns:a16="http://schemas.microsoft.com/office/drawing/2014/main" id="{06528CAC-3E0C-4216-9DF5-2C59EDACCE7E}"/>
              </a:ext>
            </a:extLst>
          </p:cNvPr>
          <p:cNvGrpSpPr/>
          <p:nvPr/>
        </p:nvGrpSpPr>
        <p:grpSpPr>
          <a:xfrm>
            <a:off x="5931818" y="903060"/>
            <a:ext cx="5074920" cy="1346760"/>
            <a:chOff x="5931818" y="903060"/>
            <a:chExt cx="5074920" cy="1346760"/>
          </a:xfrm>
        </p:grpSpPr>
        <p:sp>
          <p:nvSpPr>
            <p:cNvPr id="10" name="テキスト ボックス 9">
              <a:extLst>
                <a:ext uri="{FF2B5EF4-FFF2-40B4-BE49-F238E27FC236}">
                  <a16:creationId xmlns:a16="http://schemas.microsoft.com/office/drawing/2014/main" id="{AB685CC7-B505-4734-B726-AD18003B49C8}"/>
                </a:ext>
              </a:extLst>
            </p:cNvPr>
            <p:cNvSpPr txBox="1"/>
            <p:nvPr/>
          </p:nvSpPr>
          <p:spPr>
            <a:xfrm>
              <a:off x="7325591" y="997527"/>
              <a:ext cx="3616036" cy="830997"/>
            </a:xfrm>
            <a:prstGeom prst="rect">
              <a:avLst/>
            </a:prstGeom>
            <a:noFill/>
          </p:spPr>
          <p:txBody>
            <a:bodyPr wrap="square" rtlCol="0">
              <a:spAutoFit/>
            </a:bodyPr>
            <a:lstStyle/>
            <a:p>
              <a:pPr algn="l"/>
              <a:r>
                <a:rPr lang="ja-JP" altLang="en-US" sz="2400" dirty="0"/>
                <a:t>努力量は一定で毎年資源の</a:t>
              </a:r>
              <a:r>
                <a:rPr lang="en-US" altLang="ja-JP" sz="2400" b="1" dirty="0">
                  <a:solidFill>
                    <a:srgbClr val="C00000"/>
                  </a:solidFill>
                </a:rPr>
                <a:t>0.5</a:t>
              </a:r>
              <a:r>
                <a:rPr lang="ja-JP" altLang="en-US" sz="2400" b="1" dirty="0">
                  <a:solidFill>
                    <a:srgbClr val="C00000"/>
                  </a:solidFill>
                </a:rPr>
                <a:t>割</a:t>
              </a:r>
              <a:r>
                <a:rPr lang="ja-JP" altLang="en-US" sz="2400" dirty="0"/>
                <a:t>づつ漁獲</a:t>
              </a:r>
              <a:endParaRPr kumimoji="1" lang="ja-JP" altLang="en-US" sz="2400" dirty="0"/>
            </a:p>
          </p:txBody>
        </p:sp>
        <mc:AlternateContent xmlns:mc="http://schemas.openxmlformats.org/markup-compatibility/2006" xmlns:p14="http://schemas.microsoft.com/office/powerpoint/2010/main">
          <mc:Choice Requires="p14">
            <p:contentPart p14:bwMode="auto" r:id="rId22">
              <p14:nvContentPartPr>
                <p14:cNvPr id="7" name="インク 6">
                  <a:extLst>
                    <a:ext uri="{FF2B5EF4-FFF2-40B4-BE49-F238E27FC236}">
                      <a16:creationId xmlns:a16="http://schemas.microsoft.com/office/drawing/2014/main" id="{6F99A67C-1214-4B54-BE5D-36C5A2E12376}"/>
                    </a:ext>
                  </a:extLst>
                </p14:cNvPr>
                <p14:cNvContentPartPr/>
                <p14:nvPr/>
              </p14:nvContentPartPr>
              <p14:xfrm>
                <a:off x="5931818" y="903060"/>
                <a:ext cx="5074920" cy="1346760"/>
              </p14:xfrm>
            </p:contentPart>
          </mc:Choice>
          <mc:Fallback xmlns="">
            <p:pic>
              <p:nvPicPr>
                <p:cNvPr id="7" name="インク 6">
                  <a:extLst>
                    <a:ext uri="{FF2B5EF4-FFF2-40B4-BE49-F238E27FC236}">
                      <a16:creationId xmlns:a16="http://schemas.microsoft.com/office/drawing/2014/main" id="{6F99A67C-1214-4B54-BE5D-36C5A2E12376}"/>
                    </a:ext>
                  </a:extLst>
                </p:cNvPr>
                <p:cNvPicPr/>
                <p:nvPr/>
              </p:nvPicPr>
              <p:blipFill>
                <a:blip r:embed="rId23"/>
                <a:stretch>
                  <a:fillRect/>
                </a:stretch>
              </p:blipFill>
              <p:spPr>
                <a:xfrm>
                  <a:off x="5913818" y="885060"/>
                  <a:ext cx="5110560" cy="1382400"/>
                </a:xfrm>
                <a:prstGeom prst="rect">
                  <a:avLst/>
                </a:prstGeom>
              </p:spPr>
            </p:pic>
          </mc:Fallback>
        </mc:AlternateContent>
      </p:grpSp>
    </p:spTree>
    <p:custDataLst>
      <p:tags r:id="rId1"/>
    </p:custDataLst>
    <p:extLst>
      <p:ext uri="{BB962C8B-B14F-4D97-AF65-F5344CB8AC3E}">
        <p14:creationId xmlns:p14="http://schemas.microsoft.com/office/powerpoint/2010/main" val="93194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図 56">
            <a:extLst>
              <a:ext uri="{FF2B5EF4-FFF2-40B4-BE49-F238E27FC236}">
                <a16:creationId xmlns:a16="http://schemas.microsoft.com/office/drawing/2014/main" id="{303D19CB-07FF-41C5-AD65-2049F15B31E6}"/>
              </a:ext>
            </a:extLst>
          </p:cNvPr>
          <p:cNvPicPr>
            <a:picLocks noChangeAspect="1"/>
          </p:cNvPicPr>
          <p:nvPr/>
        </p:nvPicPr>
        <p:blipFill>
          <a:blip r:embed="rId2"/>
          <a:stretch>
            <a:fillRect/>
          </a:stretch>
        </p:blipFill>
        <p:spPr>
          <a:xfrm>
            <a:off x="6974123" y="778476"/>
            <a:ext cx="4958516" cy="3799788"/>
          </a:xfrm>
          <a:prstGeom prst="rect">
            <a:avLst/>
          </a:prstGeom>
        </p:spPr>
      </p:pic>
      <p:sp>
        <p:nvSpPr>
          <p:cNvPr id="4" name="フッター プレースホルダー 3">
            <a:extLst>
              <a:ext uri="{FF2B5EF4-FFF2-40B4-BE49-F238E27FC236}">
                <a16:creationId xmlns:a16="http://schemas.microsoft.com/office/drawing/2014/main" id="{96C81B5C-C0A7-40CE-9CB2-E18B736B5157}"/>
              </a:ext>
            </a:extLst>
          </p:cNvPr>
          <p:cNvSpPr>
            <a:spLocks noGrp="1"/>
          </p:cNvSpPr>
          <p:nvPr>
            <p:ph type="ftr" sz="quarter" idx="11"/>
          </p:nvPr>
        </p:nvSpPr>
        <p:spPr/>
        <p:txBody>
          <a:bodyPr/>
          <a:lstStyle/>
          <a:p>
            <a:r>
              <a:rPr lang="en-US" altLang="ja-JP"/>
              <a:t>Base-03(2020)</a:t>
            </a:r>
            <a:endParaRPr lang="ja-JP" altLang="en-US" sz="3200" dirty="0"/>
          </a:p>
        </p:txBody>
      </p:sp>
      <p:sp>
        <p:nvSpPr>
          <p:cNvPr id="5" name="スライド番号プレースホルダー 4">
            <a:extLst>
              <a:ext uri="{FF2B5EF4-FFF2-40B4-BE49-F238E27FC236}">
                <a16:creationId xmlns:a16="http://schemas.microsoft.com/office/drawing/2014/main" id="{B61DBBFF-7BE8-4733-AFDC-1C14A5389516}"/>
              </a:ext>
            </a:extLst>
          </p:cNvPr>
          <p:cNvSpPr>
            <a:spLocks noGrp="1"/>
          </p:cNvSpPr>
          <p:nvPr>
            <p:ph type="sldNum" sz="quarter" idx="12"/>
          </p:nvPr>
        </p:nvSpPr>
        <p:spPr/>
        <p:txBody>
          <a:bodyPr/>
          <a:lstStyle/>
          <a:p>
            <a:fld id="{1D0A7E50-FF4D-42BF-B0B2-B14F173B5F39}" type="slidenum">
              <a:rPr kumimoji="1" lang="ja-JP" altLang="en-US" smtClean="0"/>
              <a:t>9</a:t>
            </a:fld>
            <a:endParaRPr kumimoji="1" lang="ja-JP" altLang="en-US"/>
          </a:p>
        </p:txBody>
      </p:sp>
      <p:pic>
        <p:nvPicPr>
          <p:cNvPr id="7" name="図 6">
            <a:extLst>
              <a:ext uri="{FF2B5EF4-FFF2-40B4-BE49-F238E27FC236}">
                <a16:creationId xmlns:a16="http://schemas.microsoft.com/office/drawing/2014/main" id="{DF31B157-33A6-4E44-9272-10BAE8A01195}"/>
              </a:ext>
            </a:extLst>
          </p:cNvPr>
          <p:cNvPicPr>
            <a:picLocks noChangeAspect="1"/>
          </p:cNvPicPr>
          <p:nvPr/>
        </p:nvPicPr>
        <p:blipFill>
          <a:blip r:embed="rId3"/>
          <a:stretch>
            <a:fillRect/>
          </a:stretch>
        </p:blipFill>
        <p:spPr>
          <a:xfrm>
            <a:off x="232049" y="778476"/>
            <a:ext cx="4958516" cy="3885796"/>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インク 7">
                <a:extLst>
                  <a:ext uri="{FF2B5EF4-FFF2-40B4-BE49-F238E27FC236}">
                    <a16:creationId xmlns:a16="http://schemas.microsoft.com/office/drawing/2014/main" id="{676B61F5-6E19-4B58-ACBD-760F09E874C5}"/>
                  </a:ext>
                </a:extLst>
              </p14:cNvPr>
              <p14:cNvContentPartPr/>
              <p14:nvPr/>
            </p14:nvContentPartPr>
            <p14:xfrm>
              <a:off x="4323865" y="1510665"/>
              <a:ext cx="787320" cy="250920"/>
            </p14:xfrm>
          </p:contentPart>
        </mc:Choice>
        <mc:Fallback xmlns="">
          <p:pic>
            <p:nvPicPr>
              <p:cNvPr id="8" name="インク 7">
                <a:extLst>
                  <a:ext uri="{FF2B5EF4-FFF2-40B4-BE49-F238E27FC236}">
                    <a16:creationId xmlns:a16="http://schemas.microsoft.com/office/drawing/2014/main" id="{676B61F5-6E19-4B58-ACBD-760F09E874C5}"/>
                  </a:ext>
                </a:extLst>
              </p:cNvPr>
              <p:cNvPicPr/>
              <p:nvPr/>
            </p:nvPicPr>
            <p:blipFill>
              <a:blip r:embed="rId7"/>
              <a:stretch>
                <a:fillRect/>
              </a:stretch>
            </p:blipFill>
            <p:spPr>
              <a:xfrm>
                <a:off x="4306225" y="1493025"/>
                <a:ext cx="82296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インク 8">
                <a:extLst>
                  <a:ext uri="{FF2B5EF4-FFF2-40B4-BE49-F238E27FC236}">
                    <a16:creationId xmlns:a16="http://schemas.microsoft.com/office/drawing/2014/main" id="{E14E1288-5B27-4917-A92A-4EAA8C133881}"/>
                  </a:ext>
                </a:extLst>
              </p14:cNvPr>
              <p14:cNvContentPartPr/>
              <p14:nvPr/>
            </p14:nvContentPartPr>
            <p14:xfrm>
              <a:off x="4293625" y="1674465"/>
              <a:ext cx="159120" cy="113400"/>
            </p14:xfrm>
          </p:contentPart>
        </mc:Choice>
        <mc:Fallback xmlns="">
          <p:pic>
            <p:nvPicPr>
              <p:cNvPr id="9" name="インク 8">
                <a:extLst>
                  <a:ext uri="{FF2B5EF4-FFF2-40B4-BE49-F238E27FC236}">
                    <a16:creationId xmlns:a16="http://schemas.microsoft.com/office/drawing/2014/main" id="{E14E1288-5B27-4917-A92A-4EAA8C133881}"/>
                  </a:ext>
                </a:extLst>
              </p:cNvPr>
              <p:cNvPicPr/>
              <p:nvPr/>
            </p:nvPicPr>
            <p:blipFill>
              <a:blip r:embed="rId9"/>
              <a:stretch>
                <a:fillRect/>
              </a:stretch>
            </p:blipFill>
            <p:spPr>
              <a:xfrm>
                <a:off x="4275625" y="1656825"/>
                <a:ext cx="1947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インク 25">
                <a:extLst>
                  <a:ext uri="{FF2B5EF4-FFF2-40B4-BE49-F238E27FC236}">
                    <a16:creationId xmlns:a16="http://schemas.microsoft.com/office/drawing/2014/main" id="{DBBB6CD9-DBA1-4C2D-87DD-AF953CF71218}"/>
                  </a:ext>
                </a:extLst>
              </p14:cNvPr>
              <p14:cNvContentPartPr/>
              <p14:nvPr/>
            </p14:nvContentPartPr>
            <p14:xfrm>
              <a:off x="4772363" y="2195318"/>
              <a:ext cx="207000" cy="186480"/>
            </p14:xfrm>
          </p:contentPart>
        </mc:Choice>
        <mc:Fallback xmlns="">
          <p:pic>
            <p:nvPicPr>
              <p:cNvPr id="26" name="インク 25">
                <a:extLst>
                  <a:ext uri="{FF2B5EF4-FFF2-40B4-BE49-F238E27FC236}">
                    <a16:creationId xmlns:a16="http://schemas.microsoft.com/office/drawing/2014/main" id="{DBBB6CD9-DBA1-4C2D-87DD-AF953CF71218}"/>
                  </a:ext>
                </a:extLst>
              </p:cNvPr>
              <p:cNvPicPr/>
              <p:nvPr/>
            </p:nvPicPr>
            <p:blipFill>
              <a:blip r:embed="rId11"/>
              <a:stretch>
                <a:fillRect/>
              </a:stretch>
            </p:blipFill>
            <p:spPr>
              <a:xfrm>
                <a:off x="4754363" y="2177678"/>
                <a:ext cx="2426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インク 26">
                <a:extLst>
                  <a:ext uri="{FF2B5EF4-FFF2-40B4-BE49-F238E27FC236}">
                    <a16:creationId xmlns:a16="http://schemas.microsoft.com/office/drawing/2014/main" id="{38CCA8C0-9C95-4E9E-9D68-39EB82D3852D}"/>
                  </a:ext>
                </a:extLst>
              </p14:cNvPr>
              <p14:cNvContentPartPr/>
              <p14:nvPr/>
            </p14:nvContentPartPr>
            <p14:xfrm>
              <a:off x="4817723" y="2180558"/>
              <a:ext cx="721440" cy="82440"/>
            </p14:xfrm>
          </p:contentPart>
        </mc:Choice>
        <mc:Fallback xmlns="">
          <p:pic>
            <p:nvPicPr>
              <p:cNvPr id="27" name="インク 26">
                <a:extLst>
                  <a:ext uri="{FF2B5EF4-FFF2-40B4-BE49-F238E27FC236}">
                    <a16:creationId xmlns:a16="http://schemas.microsoft.com/office/drawing/2014/main" id="{38CCA8C0-9C95-4E9E-9D68-39EB82D3852D}"/>
                  </a:ext>
                </a:extLst>
              </p:cNvPr>
              <p:cNvPicPr/>
              <p:nvPr/>
            </p:nvPicPr>
            <p:blipFill>
              <a:blip r:embed="rId13"/>
              <a:stretch>
                <a:fillRect/>
              </a:stretch>
            </p:blipFill>
            <p:spPr>
              <a:xfrm>
                <a:off x="4800083" y="2162918"/>
                <a:ext cx="75708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0" name="インク 39">
                <a:extLst>
                  <a:ext uri="{FF2B5EF4-FFF2-40B4-BE49-F238E27FC236}">
                    <a16:creationId xmlns:a16="http://schemas.microsoft.com/office/drawing/2014/main" id="{B595DD40-4EF2-4CB4-B5AD-4E6775BBC413}"/>
                  </a:ext>
                </a:extLst>
              </p14:cNvPr>
              <p14:cNvContentPartPr/>
              <p14:nvPr/>
            </p14:nvContentPartPr>
            <p14:xfrm>
              <a:off x="4842226" y="2951079"/>
              <a:ext cx="165240" cy="198000"/>
            </p14:xfrm>
          </p:contentPart>
        </mc:Choice>
        <mc:Fallback xmlns="">
          <p:pic>
            <p:nvPicPr>
              <p:cNvPr id="40" name="インク 39">
                <a:extLst>
                  <a:ext uri="{FF2B5EF4-FFF2-40B4-BE49-F238E27FC236}">
                    <a16:creationId xmlns:a16="http://schemas.microsoft.com/office/drawing/2014/main" id="{B595DD40-4EF2-4CB4-B5AD-4E6775BBC413}"/>
                  </a:ext>
                </a:extLst>
              </p:cNvPr>
              <p:cNvPicPr/>
              <p:nvPr/>
            </p:nvPicPr>
            <p:blipFill>
              <a:blip r:embed="rId15"/>
              <a:stretch>
                <a:fillRect/>
              </a:stretch>
            </p:blipFill>
            <p:spPr>
              <a:xfrm>
                <a:off x="4824586" y="2933439"/>
                <a:ext cx="2008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1" name="インク 40">
                <a:extLst>
                  <a:ext uri="{FF2B5EF4-FFF2-40B4-BE49-F238E27FC236}">
                    <a16:creationId xmlns:a16="http://schemas.microsoft.com/office/drawing/2014/main" id="{6D1CB1B8-CC22-481B-8D94-BD5AA13B319C}"/>
                  </a:ext>
                </a:extLst>
              </p14:cNvPr>
              <p14:cNvContentPartPr/>
              <p14:nvPr/>
            </p14:nvContentPartPr>
            <p14:xfrm>
              <a:off x="4877146" y="2931999"/>
              <a:ext cx="723240" cy="93960"/>
            </p14:xfrm>
          </p:contentPart>
        </mc:Choice>
        <mc:Fallback xmlns="">
          <p:pic>
            <p:nvPicPr>
              <p:cNvPr id="41" name="インク 40">
                <a:extLst>
                  <a:ext uri="{FF2B5EF4-FFF2-40B4-BE49-F238E27FC236}">
                    <a16:creationId xmlns:a16="http://schemas.microsoft.com/office/drawing/2014/main" id="{6D1CB1B8-CC22-481B-8D94-BD5AA13B319C}"/>
                  </a:ext>
                </a:extLst>
              </p:cNvPr>
              <p:cNvPicPr/>
              <p:nvPr/>
            </p:nvPicPr>
            <p:blipFill>
              <a:blip r:embed="rId17"/>
              <a:stretch>
                <a:fillRect/>
              </a:stretch>
            </p:blipFill>
            <p:spPr>
              <a:xfrm>
                <a:off x="4859146" y="2914359"/>
                <a:ext cx="758880" cy="129600"/>
              </a:xfrm>
              <a:prstGeom prst="rect">
                <a:avLst/>
              </a:prstGeom>
            </p:spPr>
          </p:pic>
        </mc:Fallback>
      </mc:AlternateContent>
      <p:sp>
        <p:nvSpPr>
          <p:cNvPr id="58" name="テキスト ボックス 57">
            <a:extLst>
              <a:ext uri="{FF2B5EF4-FFF2-40B4-BE49-F238E27FC236}">
                <a16:creationId xmlns:a16="http://schemas.microsoft.com/office/drawing/2014/main" id="{1269440D-6115-4CE6-A117-74E8E2C9087F}"/>
              </a:ext>
            </a:extLst>
          </p:cNvPr>
          <p:cNvSpPr txBox="1"/>
          <p:nvPr/>
        </p:nvSpPr>
        <p:spPr>
          <a:xfrm>
            <a:off x="5308730" y="1097334"/>
            <a:ext cx="1192955" cy="461665"/>
          </a:xfrm>
          <a:prstGeom prst="rect">
            <a:avLst/>
          </a:prstGeom>
          <a:noFill/>
        </p:spPr>
        <p:txBody>
          <a:bodyPr wrap="none" rtlCol="0">
            <a:spAutoFit/>
          </a:bodyPr>
          <a:lstStyle/>
          <a:p>
            <a:pPr algn="l"/>
            <a:r>
              <a:rPr kumimoji="1" lang="en-US" altLang="ja-JP" sz="2400" dirty="0"/>
              <a:t>E=0.05</a:t>
            </a:r>
          </a:p>
        </p:txBody>
      </p:sp>
      <p:sp>
        <p:nvSpPr>
          <p:cNvPr id="59" name="テキスト ボックス 58">
            <a:extLst>
              <a:ext uri="{FF2B5EF4-FFF2-40B4-BE49-F238E27FC236}">
                <a16:creationId xmlns:a16="http://schemas.microsoft.com/office/drawing/2014/main" id="{DFE774D8-B0EA-419E-8EF3-C30FA128DF00}"/>
              </a:ext>
            </a:extLst>
          </p:cNvPr>
          <p:cNvSpPr txBox="1"/>
          <p:nvPr/>
        </p:nvSpPr>
        <p:spPr>
          <a:xfrm>
            <a:off x="5635306" y="2701166"/>
            <a:ext cx="1021433" cy="461665"/>
          </a:xfrm>
          <a:prstGeom prst="rect">
            <a:avLst/>
          </a:prstGeom>
          <a:noFill/>
        </p:spPr>
        <p:txBody>
          <a:bodyPr wrap="none" rtlCol="0">
            <a:spAutoFit/>
          </a:bodyPr>
          <a:lstStyle/>
          <a:p>
            <a:pPr algn="l"/>
            <a:r>
              <a:rPr kumimoji="1" lang="en-US" altLang="ja-JP" sz="2400" dirty="0"/>
              <a:t>E=0.2</a:t>
            </a:r>
            <a:endParaRPr kumimoji="1" lang="ja-JP" altLang="en-US" sz="2400" dirty="0"/>
          </a:p>
        </p:txBody>
      </p:sp>
      <p:sp>
        <p:nvSpPr>
          <p:cNvPr id="60" name="テキスト ボックス 59">
            <a:extLst>
              <a:ext uri="{FF2B5EF4-FFF2-40B4-BE49-F238E27FC236}">
                <a16:creationId xmlns:a16="http://schemas.microsoft.com/office/drawing/2014/main" id="{3D7DB104-86C5-48A4-9C4B-64F3234F0388}"/>
              </a:ext>
            </a:extLst>
          </p:cNvPr>
          <p:cNvSpPr txBox="1"/>
          <p:nvPr/>
        </p:nvSpPr>
        <p:spPr>
          <a:xfrm>
            <a:off x="5604092" y="1905001"/>
            <a:ext cx="1021433" cy="461665"/>
          </a:xfrm>
          <a:prstGeom prst="rect">
            <a:avLst/>
          </a:prstGeom>
          <a:noFill/>
        </p:spPr>
        <p:txBody>
          <a:bodyPr wrap="none" rtlCol="0">
            <a:spAutoFit/>
          </a:bodyPr>
          <a:lstStyle/>
          <a:p>
            <a:pPr algn="l"/>
            <a:r>
              <a:rPr kumimoji="1" lang="en-US" altLang="ja-JP" sz="2400" dirty="0"/>
              <a:t>E=0.1</a:t>
            </a:r>
            <a:endParaRPr kumimoji="1" lang="ja-JP" altLang="en-US" sz="2400" dirty="0"/>
          </a:p>
        </p:txBody>
      </p:sp>
      <mc:AlternateContent xmlns:mc="http://schemas.openxmlformats.org/markup-compatibility/2006" xmlns:p14="http://schemas.microsoft.com/office/powerpoint/2010/main">
        <mc:Choice Requires="p14">
          <p:contentPart p14:bwMode="auto" r:id="rId18">
            <p14:nvContentPartPr>
              <p14:cNvPr id="70" name="インク 69">
                <a:extLst>
                  <a:ext uri="{FF2B5EF4-FFF2-40B4-BE49-F238E27FC236}">
                    <a16:creationId xmlns:a16="http://schemas.microsoft.com/office/drawing/2014/main" id="{FBC1F7B6-DCC0-43AE-AE92-1AD0A9072F05}"/>
                  </a:ext>
                </a:extLst>
              </p14:cNvPr>
              <p14:cNvContentPartPr/>
              <p14:nvPr/>
            </p14:nvContentPartPr>
            <p14:xfrm>
              <a:off x="8030957" y="1433539"/>
              <a:ext cx="787320" cy="250920"/>
            </p14:xfrm>
          </p:contentPart>
        </mc:Choice>
        <mc:Fallback xmlns="">
          <p:pic>
            <p:nvPicPr>
              <p:cNvPr id="70" name="インク 69">
                <a:extLst>
                  <a:ext uri="{FF2B5EF4-FFF2-40B4-BE49-F238E27FC236}">
                    <a16:creationId xmlns:a16="http://schemas.microsoft.com/office/drawing/2014/main" id="{FBC1F7B6-DCC0-43AE-AE92-1AD0A9072F05}"/>
                  </a:ext>
                </a:extLst>
              </p:cNvPr>
              <p:cNvPicPr/>
              <p:nvPr/>
            </p:nvPicPr>
            <p:blipFill>
              <a:blip r:embed="rId7"/>
              <a:stretch>
                <a:fillRect/>
              </a:stretch>
            </p:blipFill>
            <p:spPr>
              <a:xfrm>
                <a:off x="8013317" y="1415899"/>
                <a:ext cx="82296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インク 70">
                <a:extLst>
                  <a:ext uri="{FF2B5EF4-FFF2-40B4-BE49-F238E27FC236}">
                    <a16:creationId xmlns:a16="http://schemas.microsoft.com/office/drawing/2014/main" id="{A8C5190B-B2A5-4C73-B5FB-1037E6916A59}"/>
                  </a:ext>
                </a:extLst>
              </p14:cNvPr>
              <p14:cNvContentPartPr/>
              <p14:nvPr/>
            </p14:nvContentPartPr>
            <p14:xfrm>
              <a:off x="8000717" y="1597339"/>
              <a:ext cx="159120" cy="113400"/>
            </p14:xfrm>
          </p:contentPart>
        </mc:Choice>
        <mc:Fallback xmlns="">
          <p:pic>
            <p:nvPicPr>
              <p:cNvPr id="71" name="インク 70">
                <a:extLst>
                  <a:ext uri="{FF2B5EF4-FFF2-40B4-BE49-F238E27FC236}">
                    <a16:creationId xmlns:a16="http://schemas.microsoft.com/office/drawing/2014/main" id="{A8C5190B-B2A5-4C73-B5FB-1037E6916A59}"/>
                  </a:ext>
                </a:extLst>
              </p:cNvPr>
              <p:cNvPicPr/>
              <p:nvPr/>
            </p:nvPicPr>
            <p:blipFill>
              <a:blip r:embed="rId9"/>
              <a:stretch>
                <a:fillRect/>
              </a:stretch>
            </p:blipFill>
            <p:spPr>
              <a:xfrm>
                <a:off x="7982717" y="1579699"/>
                <a:ext cx="1947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2" name="インク 71">
                <a:extLst>
                  <a:ext uri="{FF2B5EF4-FFF2-40B4-BE49-F238E27FC236}">
                    <a16:creationId xmlns:a16="http://schemas.microsoft.com/office/drawing/2014/main" id="{38D23D0A-884A-4692-A82D-730F0C9CE015}"/>
                  </a:ext>
                </a:extLst>
              </p14:cNvPr>
              <p14:cNvContentPartPr/>
              <p14:nvPr/>
            </p14:nvContentPartPr>
            <p14:xfrm>
              <a:off x="9287438" y="2012070"/>
              <a:ext cx="207000" cy="186480"/>
            </p14:xfrm>
          </p:contentPart>
        </mc:Choice>
        <mc:Fallback xmlns="">
          <p:pic>
            <p:nvPicPr>
              <p:cNvPr id="72" name="インク 71">
                <a:extLst>
                  <a:ext uri="{FF2B5EF4-FFF2-40B4-BE49-F238E27FC236}">
                    <a16:creationId xmlns:a16="http://schemas.microsoft.com/office/drawing/2014/main" id="{38D23D0A-884A-4692-A82D-730F0C9CE015}"/>
                  </a:ext>
                </a:extLst>
              </p:cNvPr>
              <p:cNvPicPr/>
              <p:nvPr/>
            </p:nvPicPr>
            <p:blipFill>
              <a:blip r:embed="rId11"/>
              <a:stretch>
                <a:fillRect/>
              </a:stretch>
            </p:blipFill>
            <p:spPr>
              <a:xfrm>
                <a:off x="9269438" y="1994430"/>
                <a:ext cx="2426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3" name="インク 72">
                <a:extLst>
                  <a:ext uri="{FF2B5EF4-FFF2-40B4-BE49-F238E27FC236}">
                    <a16:creationId xmlns:a16="http://schemas.microsoft.com/office/drawing/2014/main" id="{3FE32F98-E993-41D1-822F-E101F60CCCDB}"/>
                  </a:ext>
                </a:extLst>
              </p14:cNvPr>
              <p14:cNvContentPartPr/>
              <p14:nvPr/>
            </p14:nvContentPartPr>
            <p14:xfrm>
              <a:off x="9332798" y="1997310"/>
              <a:ext cx="721440" cy="82440"/>
            </p14:xfrm>
          </p:contentPart>
        </mc:Choice>
        <mc:Fallback xmlns="">
          <p:pic>
            <p:nvPicPr>
              <p:cNvPr id="73" name="インク 72">
                <a:extLst>
                  <a:ext uri="{FF2B5EF4-FFF2-40B4-BE49-F238E27FC236}">
                    <a16:creationId xmlns:a16="http://schemas.microsoft.com/office/drawing/2014/main" id="{3FE32F98-E993-41D1-822F-E101F60CCCDB}"/>
                  </a:ext>
                </a:extLst>
              </p:cNvPr>
              <p:cNvPicPr/>
              <p:nvPr/>
            </p:nvPicPr>
            <p:blipFill>
              <a:blip r:embed="rId13"/>
              <a:stretch>
                <a:fillRect/>
              </a:stretch>
            </p:blipFill>
            <p:spPr>
              <a:xfrm>
                <a:off x="9315158" y="1979670"/>
                <a:ext cx="757080" cy="118080"/>
              </a:xfrm>
              <a:prstGeom prst="rect">
                <a:avLst/>
              </a:prstGeom>
            </p:spPr>
          </p:pic>
        </mc:Fallback>
      </mc:AlternateContent>
      <p:grpSp>
        <p:nvGrpSpPr>
          <p:cNvPr id="79" name="グループ化 78">
            <a:extLst>
              <a:ext uri="{FF2B5EF4-FFF2-40B4-BE49-F238E27FC236}">
                <a16:creationId xmlns:a16="http://schemas.microsoft.com/office/drawing/2014/main" id="{DE1FC13F-A210-42C4-86BD-DF12FB3A6EFE}"/>
              </a:ext>
            </a:extLst>
          </p:cNvPr>
          <p:cNvGrpSpPr/>
          <p:nvPr/>
        </p:nvGrpSpPr>
        <p:grpSpPr>
          <a:xfrm rot="20512022" flipH="1">
            <a:off x="10477179" y="2763631"/>
            <a:ext cx="758160" cy="217080"/>
            <a:chOff x="9296078" y="3871580"/>
            <a:chExt cx="758160" cy="217080"/>
          </a:xfrm>
        </p:grpSpPr>
        <mc:AlternateContent xmlns:mc="http://schemas.openxmlformats.org/markup-compatibility/2006" xmlns:p14="http://schemas.microsoft.com/office/powerpoint/2010/main">
          <mc:Choice Requires="p14">
            <p:contentPart p14:bwMode="auto" r:id="rId22">
              <p14:nvContentPartPr>
                <p14:cNvPr id="74" name="インク 73">
                  <a:extLst>
                    <a:ext uri="{FF2B5EF4-FFF2-40B4-BE49-F238E27FC236}">
                      <a16:creationId xmlns:a16="http://schemas.microsoft.com/office/drawing/2014/main" id="{96906B6D-8CFF-4BD5-A39C-EF55AC11FB45}"/>
                    </a:ext>
                  </a:extLst>
                </p14:cNvPr>
                <p14:cNvContentPartPr/>
                <p14:nvPr/>
              </p14:nvContentPartPr>
              <p14:xfrm>
                <a:off x="9296078" y="3890660"/>
                <a:ext cx="165240" cy="198000"/>
              </p14:xfrm>
            </p:contentPart>
          </mc:Choice>
          <mc:Fallback xmlns="">
            <p:pic>
              <p:nvPicPr>
                <p:cNvPr id="74" name="インク 73">
                  <a:extLst>
                    <a:ext uri="{FF2B5EF4-FFF2-40B4-BE49-F238E27FC236}">
                      <a16:creationId xmlns:a16="http://schemas.microsoft.com/office/drawing/2014/main" id="{96906B6D-8CFF-4BD5-A39C-EF55AC11FB45}"/>
                    </a:ext>
                  </a:extLst>
                </p:cNvPr>
                <p:cNvPicPr/>
                <p:nvPr/>
              </p:nvPicPr>
              <p:blipFill>
                <a:blip r:embed="rId23"/>
                <a:stretch>
                  <a:fillRect/>
                </a:stretch>
              </p:blipFill>
              <p:spPr>
                <a:xfrm>
                  <a:off x="9278438" y="3873020"/>
                  <a:ext cx="2008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インク 74">
                  <a:extLst>
                    <a:ext uri="{FF2B5EF4-FFF2-40B4-BE49-F238E27FC236}">
                      <a16:creationId xmlns:a16="http://schemas.microsoft.com/office/drawing/2014/main" id="{689B2770-8713-4157-87A2-A4AEF2E7934F}"/>
                    </a:ext>
                  </a:extLst>
                </p14:cNvPr>
                <p14:cNvContentPartPr/>
                <p14:nvPr/>
              </p14:nvContentPartPr>
              <p14:xfrm>
                <a:off x="9330998" y="3871580"/>
                <a:ext cx="723240" cy="93960"/>
              </p14:xfrm>
            </p:contentPart>
          </mc:Choice>
          <mc:Fallback xmlns="">
            <p:pic>
              <p:nvPicPr>
                <p:cNvPr id="75" name="インク 74">
                  <a:extLst>
                    <a:ext uri="{FF2B5EF4-FFF2-40B4-BE49-F238E27FC236}">
                      <a16:creationId xmlns:a16="http://schemas.microsoft.com/office/drawing/2014/main" id="{689B2770-8713-4157-87A2-A4AEF2E7934F}"/>
                    </a:ext>
                  </a:extLst>
                </p:cNvPr>
                <p:cNvPicPr/>
                <p:nvPr/>
              </p:nvPicPr>
              <p:blipFill>
                <a:blip r:embed="rId25"/>
                <a:stretch>
                  <a:fillRect/>
                </a:stretch>
              </p:blipFill>
              <p:spPr>
                <a:xfrm>
                  <a:off x="9312998" y="3853940"/>
                  <a:ext cx="758880" cy="129600"/>
                </a:xfrm>
                <a:prstGeom prst="rect">
                  <a:avLst/>
                </a:prstGeom>
              </p:spPr>
            </p:pic>
          </mc:Fallback>
        </mc:AlternateContent>
      </p:grpSp>
      <p:sp>
        <p:nvSpPr>
          <p:cNvPr id="76" name="テキスト ボックス 75">
            <a:extLst>
              <a:ext uri="{FF2B5EF4-FFF2-40B4-BE49-F238E27FC236}">
                <a16:creationId xmlns:a16="http://schemas.microsoft.com/office/drawing/2014/main" id="{2B9EBBD1-1F45-49B7-A19E-113366C1BBF0}"/>
              </a:ext>
            </a:extLst>
          </p:cNvPr>
          <p:cNvSpPr txBox="1"/>
          <p:nvPr/>
        </p:nvSpPr>
        <p:spPr>
          <a:xfrm>
            <a:off x="8864840" y="1066496"/>
            <a:ext cx="1192955" cy="461665"/>
          </a:xfrm>
          <a:prstGeom prst="rect">
            <a:avLst/>
          </a:prstGeom>
          <a:noFill/>
        </p:spPr>
        <p:txBody>
          <a:bodyPr wrap="none" rtlCol="0">
            <a:spAutoFit/>
          </a:bodyPr>
          <a:lstStyle/>
          <a:p>
            <a:pPr algn="l"/>
            <a:r>
              <a:rPr kumimoji="1" lang="en-US" altLang="ja-JP" sz="2400" dirty="0"/>
              <a:t>E=0.05</a:t>
            </a:r>
          </a:p>
        </p:txBody>
      </p:sp>
      <p:sp>
        <p:nvSpPr>
          <p:cNvPr id="77" name="テキスト ボックス 76">
            <a:extLst>
              <a:ext uri="{FF2B5EF4-FFF2-40B4-BE49-F238E27FC236}">
                <a16:creationId xmlns:a16="http://schemas.microsoft.com/office/drawing/2014/main" id="{65A1C07D-247D-44F0-95A3-C5EEE12508F0}"/>
              </a:ext>
            </a:extLst>
          </p:cNvPr>
          <p:cNvSpPr txBox="1"/>
          <p:nvPr/>
        </p:nvSpPr>
        <p:spPr>
          <a:xfrm>
            <a:off x="9461317" y="2710533"/>
            <a:ext cx="1021433" cy="461665"/>
          </a:xfrm>
          <a:prstGeom prst="rect">
            <a:avLst/>
          </a:prstGeom>
          <a:noFill/>
        </p:spPr>
        <p:txBody>
          <a:bodyPr wrap="none" rtlCol="0">
            <a:spAutoFit/>
          </a:bodyPr>
          <a:lstStyle/>
          <a:p>
            <a:pPr algn="l"/>
            <a:r>
              <a:rPr kumimoji="1" lang="en-US" altLang="ja-JP" sz="2400" dirty="0"/>
              <a:t>E=0.2</a:t>
            </a:r>
            <a:endParaRPr kumimoji="1" lang="ja-JP" altLang="en-US" sz="2400" dirty="0"/>
          </a:p>
        </p:txBody>
      </p:sp>
      <p:sp>
        <p:nvSpPr>
          <p:cNvPr id="78" name="テキスト ボックス 77">
            <a:extLst>
              <a:ext uri="{FF2B5EF4-FFF2-40B4-BE49-F238E27FC236}">
                <a16:creationId xmlns:a16="http://schemas.microsoft.com/office/drawing/2014/main" id="{BEBD65AC-773E-4F84-B0F6-903C5F9D34B1}"/>
              </a:ext>
            </a:extLst>
          </p:cNvPr>
          <p:cNvSpPr txBox="1"/>
          <p:nvPr/>
        </p:nvSpPr>
        <p:spPr>
          <a:xfrm>
            <a:off x="10127975" y="1760113"/>
            <a:ext cx="1021433" cy="461665"/>
          </a:xfrm>
          <a:prstGeom prst="rect">
            <a:avLst/>
          </a:prstGeom>
          <a:noFill/>
        </p:spPr>
        <p:txBody>
          <a:bodyPr wrap="none" rtlCol="0">
            <a:spAutoFit/>
          </a:bodyPr>
          <a:lstStyle/>
          <a:p>
            <a:pPr algn="l"/>
            <a:r>
              <a:rPr kumimoji="1" lang="en-US" altLang="ja-JP" sz="2400" dirty="0"/>
              <a:t>E=0.1</a:t>
            </a:r>
            <a:endParaRPr kumimoji="1" lang="ja-JP" altLang="en-US" sz="2400" dirty="0"/>
          </a:p>
        </p:txBody>
      </p:sp>
      <p:sp>
        <p:nvSpPr>
          <p:cNvPr id="80" name="テキスト ボックス 79">
            <a:extLst>
              <a:ext uri="{FF2B5EF4-FFF2-40B4-BE49-F238E27FC236}">
                <a16:creationId xmlns:a16="http://schemas.microsoft.com/office/drawing/2014/main" id="{9DB19238-4F32-4B57-BE27-7DEB5603998D}"/>
              </a:ext>
            </a:extLst>
          </p:cNvPr>
          <p:cNvSpPr txBox="1"/>
          <p:nvPr/>
        </p:nvSpPr>
        <p:spPr>
          <a:xfrm>
            <a:off x="876300" y="4884420"/>
            <a:ext cx="10881360" cy="830997"/>
          </a:xfrm>
          <a:prstGeom prst="rect">
            <a:avLst/>
          </a:prstGeom>
          <a:noFill/>
        </p:spPr>
        <p:txBody>
          <a:bodyPr wrap="square" rtlCol="0">
            <a:spAutoFit/>
          </a:bodyPr>
          <a:lstStyle/>
          <a:p>
            <a:pPr marL="342900" indent="-342900" algn="l">
              <a:buFont typeface="Arial" panose="020B0604020202020204" pitchFamily="34" charset="0"/>
              <a:buChar char="•"/>
            </a:pPr>
            <a:r>
              <a:rPr kumimoji="1" lang="ja-JP" altLang="en-US" sz="2400" dirty="0"/>
              <a:t>異なる努力量のもとで，異なる平衡状態に達する</a:t>
            </a:r>
            <a:endParaRPr kumimoji="1" lang="en-US" altLang="ja-JP" sz="2400" dirty="0"/>
          </a:p>
          <a:p>
            <a:pPr marL="342900" indent="-342900" algn="l">
              <a:buFont typeface="Arial" panose="020B0604020202020204" pitchFamily="34" charset="0"/>
              <a:buChar char="•"/>
            </a:pPr>
            <a:r>
              <a:rPr kumimoji="1" lang="ja-JP" altLang="en-US" sz="2400" dirty="0"/>
              <a:t>それぞれのデータを集められれば，正確に</a:t>
            </a:r>
            <a:r>
              <a:rPr kumimoji="1" lang="en-US" altLang="ja-JP" sz="2400" dirty="0"/>
              <a:t>MSY</a:t>
            </a:r>
            <a:r>
              <a:rPr kumimoji="1" lang="ja-JP" altLang="en-US" sz="2400" dirty="0"/>
              <a:t>は推定できる（⇒無理！）</a:t>
            </a:r>
          </a:p>
        </p:txBody>
      </p:sp>
      <p:cxnSp>
        <p:nvCxnSpPr>
          <p:cNvPr id="82" name="直線コネクタ 81">
            <a:extLst>
              <a:ext uri="{FF2B5EF4-FFF2-40B4-BE49-F238E27FC236}">
                <a16:creationId xmlns:a16="http://schemas.microsoft.com/office/drawing/2014/main" id="{F7ADA053-B049-4385-A362-6BA802F9F8CF}"/>
              </a:ext>
            </a:extLst>
          </p:cNvPr>
          <p:cNvCxnSpPr>
            <a:cxnSpLocks/>
          </p:cNvCxnSpPr>
          <p:nvPr/>
        </p:nvCxnSpPr>
        <p:spPr>
          <a:xfrm>
            <a:off x="7776308" y="1756607"/>
            <a:ext cx="3657600" cy="1005546"/>
          </a:xfrm>
          <a:prstGeom prst="line">
            <a:avLst/>
          </a:prstGeom>
          <a:ln w="28575">
            <a:solidFill>
              <a:schemeClr val="bg1">
                <a:lumMod val="50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6063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3"/>
</p:tagLst>
</file>

<file path=ppt/tags/tag10.xml><?xml version="1.0" encoding="utf-8"?>
<p:tagLst xmlns:a="http://schemas.openxmlformats.org/drawingml/2006/main" xmlns:r="http://schemas.openxmlformats.org/officeDocument/2006/relationships" xmlns:p="http://schemas.openxmlformats.org/presentationml/2006/main">
  <p:tag name="TIMING" val="|42.5"/>
</p:tagLst>
</file>

<file path=ppt/tags/tag2.xml><?xml version="1.0" encoding="utf-8"?>
<p:tagLst xmlns:a="http://schemas.openxmlformats.org/drawingml/2006/main" xmlns:r="http://schemas.openxmlformats.org/officeDocument/2006/relationships" xmlns:p="http://schemas.openxmlformats.org/presentationml/2006/main">
  <p:tag name="TIMING" val="|16|2.5"/>
</p:tagLst>
</file>

<file path=ppt/tags/tag3.xml><?xml version="1.0" encoding="utf-8"?>
<p:tagLst xmlns:a="http://schemas.openxmlformats.org/drawingml/2006/main" xmlns:r="http://schemas.openxmlformats.org/officeDocument/2006/relationships" xmlns:p="http://schemas.openxmlformats.org/presentationml/2006/main">
  <p:tag name="TIMING" val="|38.9"/>
</p:tagLst>
</file>

<file path=ppt/tags/tag4.xml><?xml version="1.0" encoding="utf-8"?>
<p:tagLst xmlns:a="http://schemas.openxmlformats.org/drawingml/2006/main" xmlns:r="http://schemas.openxmlformats.org/officeDocument/2006/relationships" xmlns:p="http://schemas.openxmlformats.org/presentationml/2006/main">
  <p:tag name="TIMING" val="|11.2|17|6.6|9.6"/>
</p:tagLst>
</file>

<file path=ppt/tags/tag5.xml><?xml version="1.0" encoding="utf-8"?>
<p:tagLst xmlns:a="http://schemas.openxmlformats.org/drawingml/2006/main" xmlns:r="http://schemas.openxmlformats.org/officeDocument/2006/relationships" xmlns:p="http://schemas.openxmlformats.org/presentationml/2006/main">
  <p:tag name="TIMING" val="|60.3"/>
</p:tagLst>
</file>

<file path=ppt/tags/tag6.xml><?xml version="1.0" encoding="utf-8"?>
<p:tagLst xmlns:a="http://schemas.openxmlformats.org/drawingml/2006/main" xmlns:r="http://schemas.openxmlformats.org/officeDocument/2006/relationships" xmlns:p="http://schemas.openxmlformats.org/presentationml/2006/main">
  <p:tag name="TIMING" val="|26"/>
</p:tagLst>
</file>

<file path=ppt/tags/tag7.xml><?xml version="1.0" encoding="utf-8"?>
<p:tagLst xmlns:a="http://schemas.openxmlformats.org/drawingml/2006/main" xmlns:r="http://schemas.openxmlformats.org/officeDocument/2006/relationships" xmlns:p="http://schemas.openxmlformats.org/presentationml/2006/main">
  <p:tag name="TIMING" val="|21.8|10.6|17|51.5|10.7"/>
</p:tagLst>
</file>

<file path=ppt/tags/tag8.xml><?xml version="1.0" encoding="utf-8"?>
<p:tagLst xmlns:a="http://schemas.openxmlformats.org/drawingml/2006/main" xmlns:r="http://schemas.openxmlformats.org/officeDocument/2006/relationships" xmlns:p="http://schemas.openxmlformats.org/presentationml/2006/main">
  <p:tag name="TIMING" val="|10.3|8.6|9"/>
</p:tagLst>
</file>

<file path=ppt/tags/tag9.xml><?xml version="1.0" encoding="utf-8"?>
<p:tagLst xmlns:a="http://schemas.openxmlformats.org/drawingml/2006/main" xmlns:r="http://schemas.openxmlformats.org/officeDocument/2006/relationships" xmlns:p="http://schemas.openxmlformats.org/presentationml/2006/main">
  <p:tag name="TIMING" val="|15.4|14.4"/>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C0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C00000"/>
          </a:solidFill>
          <a:headEnd type="none" w="med" len="med"/>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2475</TotalTime>
  <Words>1564</Words>
  <Application>Microsoft Office PowerPoint</Application>
  <PresentationFormat>ワイド画面</PresentationFormat>
  <Paragraphs>167</Paragraphs>
  <Slides>15</Slides>
  <Notes>9</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Arial</vt:lpstr>
      <vt:lpstr>Cambria Math</vt:lpstr>
      <vt:lpstr>Office テーマ</vt:lpstr>
      <vt:lpstr>MSYをめぐる議論の歴史:2</vt:lpstr>
      <vt:lpstr>② 平衡状態の仮定</vt:lpstr>
      <vt:lpstr>PowerPoint プレゼンテーション</vt:lpstr>
      <vt:lpstr>PowerPoint プレゼンテーション</vt:lpstr>
      <vt:lpstr>PowerPoint プレゼンテーション</vt:lpstr>
      <vt:lpstr>PowerPoint プレゼンテーション</vt:lpstr>
      <vt:lpstr>簡単なモデルで見てみましょう</vt:lpstr>
      <vt:lpstr>簡単なモデルで見てみましょう</vt:lpstr>
      <vt:lpstr>PowerPoint プレゼンテーション</vt:lpstr>
      <vt:lpstr>Never use equilibrium method!      (Hilborn and Walters 1991)</vt:lpstr>
      <vt:lpstr>PowerPoint プレゼンテーション</vt:lpstr>
      <vt:lpstr>MSYは平衡状態という非現実的な仮定をもとにしているから誤っている</vt:lpstr>
      <vt:lpstr>② 平衡状態の仮定：まとめ１</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2020年度資源管理研修について</dc:title>
  <dc:creator>市野川 桃子</dc:creator>
  <cp:lastModifiedBy>市野川 桃子</cp:lastModifiedBy>
  <cp:revision>2</cp:revision>
  <dcterms:created xsi:type="dcterms:W3CDTF">2020-12-17T05:28:23Z</dcterms:created>
  <dcterms:modified xsi:type="dcterms:W3CDTF">2021-01-03T07:36:21Z</dcterms:modified>
</cp:coreProperties>
</file>