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281B9-4EC7-2D4F-8316-7714D8239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09FAB-89FE-8F47-992A-75B022787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F0DAC-755E-2743-9EB9-62386CAE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8C8BD4-C3C4-384A-B646-B91A02FE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828786-587E-7540-A20B-D4EB46D5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94C0F-9AD2-DC44-98AB-DDD7A4C6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13A12A-4EFA-C941-AF75-D6812BBA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80BBEC-9E6C-3E4B-BC1B-F8CE0C0B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D8729A-6E69-3848-8F21-E3E799F9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688C2B-DD48-5A4B-9C77-EA10ABD1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8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80977A-F19E-8C47-8814-9E80253BA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40C2DB-0B56-A84E-9815-0F24C9287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7949DB-C258-5448-A5F4-4FEDAE16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2388E-721E-6849-B31F-D45D608A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E6818-01BB-D24C-A95D-550E46C0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2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4D098-7BCE-A844-AF63-485C6D89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74D76-3B4B-0344-9B31-45FA70BB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10976-C428-A840-B9F3-5047D447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A64493-6AF9-C347-8E9B-88903CBA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18F8FD-8D6B-0C4A-99E3-411F4054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6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456B6-836C-9943-8E3E-14BFDB18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F4696C-80C6-5F4C-948D-B73BE5522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C3C7F5-1B90-7F43-A22A-F0BCACCC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2EC3C-C9BC-774E-9264-0E5F903B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3DC9A-2D24-8C41-A994-BCD64900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7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832A0-A830-2944-8720-ECA41C56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E2BD03-E5B8-4A45-83EE-2445772A3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E6776-2364-8B48-BB83-4508101F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3DC118-7E09-3046-B583-A3B5795B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9FAF3A-CEF1-A642-904A-6E858B05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61B97C-DCC6-474E-A50B-944CF820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22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98B2D-90C5-2844-B12C-B0F32B2E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CA2122-0EC8-5F48-B3FF-F6735DC3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34F6CD-D957-FA4E-8174-4291CACB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87B3A3-9CCD-2147-8062-079BC4B15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373121-453E-1B40-8D0B-89FA2DC79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1F7757-B7B4-1142-9611-8A2FB27A6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698444-EE77-B343-95A8-E1FBA0A2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C87843-B548-E449-BCBD-1E00FC38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4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EAF17-9ECC-D44F-A899-197FA424B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5A565B-87A6-CD42-A4DA-395104D0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84C507-9EE7-A34B-8EDA-28101A63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312FFB-804F-C644-A94A-854D8E27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3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C06FCB-D3C8-A94A-8D86-1351D102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36E228-9659-5048-BDE5-5562A2C3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611B9-6D82-0440-9EFE-6F7A5727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98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E8FB8-DD25-C14C-993E-5BAF8348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D5796-1F05-AB4B-92A3-B02573FE4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60EFBA-BA1A-EB43-A3F9-36D90FCD6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471F47-601C-6B4E-B1A3-0CDF0CBF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80F7B4-9E67-B742-B347-BD24584B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A3B1A8-3C3C-B24B-8265-FBCB0B80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7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FE92FF-BFC2-7B41-9E12-BDE54854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C54C25-A801-A244-BE75-6C33482AA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7444D7-BD2C-4D43-B9B0-3D27CE030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59DFA1-35BB-4943-8219-7F2E82BE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81866C-BD6F-5C40-9060-EAEB1486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9469B9-C63D-EB40-AEF6-25324D5E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5AB263-0183-3445-8AE1-1EECFD2B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909C3-BC11-8149-9AD7-EAC7D587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D4EAC4-BFD0-764D-A357-D0EDCCB75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64F2-BE27-6A49-BC5B-FB9C75328C26}" type="datetimeFigureOut">
              <a:rPr kumimoji="1" lang="ja-JP" altLang="en-US" smtClean="0"/>
              <a:t>2020/12/9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655EFA-8C4A-244E-B61F-B205CA989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EB5916-B1E3-1B44-8C04-F6E66D1B7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1321-DFCC-5041-8DEA-279FAB3854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03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998DC-D922-454A-922F-B4CF9B2F2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初心者講座第１３回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055E64-9C96-3840-B2A5-79F21E9EC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線形モデル２：</a:t>
            </a:r>
            <a:r>
              <a:rPr kumimoji="1" lang="ja-JP" altLang="en-US"/>
              <a:t>係数の推定</a:t>
            </a:r>
          </a:p>
        </p:txBody>
      </p:sp>
    </p:spTree>
    <p:extLst>
      <p:ext uri="{BB962C8B-B14F-4D97-AF65-F5344CB8AC3E}">
        <p14:creationId xmlns:p14="http://schemas.microsoft.com/office/powerpoint/2010/main" val="10397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AB505-3185-5640-B4A6-B7CDCB90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前回作ったデータ</a:t>
            </a:r>
            <a:endParaRPr kumimoji="1" lang="ja-JP" altLang="en-US"/>
          </a:p>
        </p:txBody>
      </p:sp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BD76EB36-186B-594D-893F-E9998C2C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12" y="0"/>
            <a:ext cx="752912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D4BD20-CE0D-3342-BB52-C66C7CA57F1C}"/>
              </a:ext>
            </a:extLst>
          </p:cNvPr>
          <p:cNvSpPr/>
          <p:nvPr/>
        </p:nvSpPr>
        <p:spPr>
          <a:xfrm>
            <a:off x="236671" y="1856167"/>
            <a:ext cx="60063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log(</a:t>
            </a:r>
            <a:r>
              <a:rPr lang="ja-JP" altLang="en-US" sz="2800"/>
              <a:t>漁獲量</a:t>
            </a:r>
            <a:r>
              <a:rPr lang="en-US" altLang="ja-JP" sz="2800" dirty="0"/>
              <a:t>) = </a:t>
            </a:r>
            <a:r>
              <a:rPr lang="ja-JP" altLang="en-US" sz="2800"/>
              <a:t>船</a:t>
            </a:r>
            <a:r>
              <a:rPr lang="en-US" altLang="ja-JP" sz="2800" dirty="0"/>
              <a:t>ID + β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*</a:t>
            </a:r>
            <a:r>
              <a:rPr lang="ja-JP" altLang="en-US" sz="2800"/>
              <a:t>気温</a:t>
            </a:r>
            <a:r>
              <a:rPr lang="en-US" altLang="ja-JP" sz="2800" dirty="0"/>
              <a:t> + </a:t>
            </a:r>
            <a:r>
              <a:rPr lang="en-US" altLang="ja-JP" sz="2800" dirty="0" err="1"/>
              <a:t>ε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β</a:t>
            </a:r>
            <a:r>
              <a:rPr lang="en-US" altLang="ja-JP" sz="2800" baseline="-25000" dirty="0"/>
              <a:t>1</a:t>
            </a:r>
            <a:r>
              <a:rPr lang="en-US" altLang="ja-JP" sz="2800" dirty="0"/>
              <a:t> = 0.1, </a:t>
            </a:r>
          </a:p>
          <a:p>
            <a:endParaRPr lang="en-US" altLang="ja-JP" sz="2800" dirty="0"/>
          </a:p>
          <a:p>
            <a:r>
              <a:rPr lang="en-US" altLang="ja-JP" sz="2800" dirty="0"/>
              <a:t>v1 = 2.5, </a:t>
            </a:r>
          </a:p>
          <a:p>
            <a:r>
              <a:rPr lang="en-US" altLang="ja-JP" sz="2800" dirty="0"/>
              <a:t>v2 = 3.5,</a:t>
            </a:r>
          </a:p>
          <a:p>
            <a:r>
              <a:rPr lang="en-US" altLang="ja-JP" sz="2800" dirty="0"/>
              <a:t>v3 = 4.5.</a:t>
            </a:r>
          </a:p>
          <a:p>
            <a:endParaRPr lang="en-US" altLang="ja-JP" sz="2800" dirty="0"/>
          </a:p>
          <a:p>
            <a:r>
              <a:rPr lang="en-US" altLang="ja-JP" sz="2800" dirty="0" err="1"/>
              <a:t>ε</a:t>
            </a:r>
            <a:r>
              <a:rPr lang="en-US" altLang="ja-JP" sz="2800" dirty="0"/>
              <a:t>~ N(0, 0.3)</a:t>
            </a:r>
          </a:p>
        </p:txBody>
      </p:sp>
    </p:spTree>
    <p:extLst>
      <p:ext uri="{BB962C8B-B14F-4D97-AF65-F5344CB8AC3E}">
        <p14:creationId xmlns:p14="http://schemas.microsoft.com/office/powerpoint/2010/main" val="34831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D6DA8-5961-534A-9B16-5871E8FF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48E27-CD69-0F48-B138-C7206AEF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我々は係数の値をすでに知っています．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が，今回はあえて知らんぷりして，係数の推定を練習してみましょう．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850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24512-FC89-BA44-9F69-1BE86137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係数推定（モデルの当てはめ）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06C2F7-1C03-4F4B-ACA2-A80E3AEA2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5" y="2055813"/>
            <a:ext cx="8165951" cy="4678474"/>
          </a:xfrm>
        </p:spPr>
        <p:txBody>
          <a:bodyPr>
            <a:normAutofit/>
          </a:bodyPr>
          <a:lstStyle/>
          <a:p>
            <a:r>
              <a:rPr kumimoji="1" lang="ja-JP" altLang="en-US"/>
              <a:t>線形モデルの係数推定は，</a:t>
            </a:r>
            <a:r>
              <a:rPr kumimoji="1" lang="en-US" altLang="ja-JP" dirty="0" err="1"/>
              <a:t>lm</a:t>
            </a:r>
            <a:r>
              <a:rPr kumimoji="1" lang="en-US" altLang="ja-JP" dirty="0"/>
              <a:t>()</a:t>
            </a:r>
            <a:r>
              <a:rPr kumimoji="1" lang="ja-JP" altLang="en-US"/>
              <a:t>関数で行います．</a:t>
            </a:r>
            <a:endParaRPr kumimoji="1" lang="en-US" altLang="ja-JP" dirty="0"/>
          </a:p>
          <a:p>
            <a:r>
              <a:rPr kumimoji="1" lang="en-US" altLang="ja-JP" dirty="0" err="1"/>
              <a:t>lm</a:t>
            </a:r>
            <a:r>
              <a:rPr kumimoji="1" lang="en-US" altLang="ja-JP" dirty="0"/>
              <a:t>(log(catch)~</a:t>
            </a:r>
            <a:r>
              <a:rPr kumimoji="1" lang="en-US" altLang="ja-JP" dirty="0" err="1"/>
              <a:t>vessel+temp</a:t>
            </a:r>
            <a:r>
              <a:rPr kumimoji="1" lang="en-US" altLang="ja-JP" dirty="0"/>
              <a:t>, data=</a:t>
            </a:r>
            <a:r>
              <a:rPr kumimoji="1" lang="en-US" altLang="ja-JP" dirty="0" err="1"/>
              <a:t>catch_data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/>
              <a:t>データは，</a:t>
            </a:r>
            <a:r>
              <a:rPr kumimoji="1" lang="en-US" altLang="ja-JP" dirty="0"/>
              <a:t>tidy</a:t>
            </a:r>
            <a:r>
              <a:rPr kumimoji="1" lang="ja-JP" altLang="en-US"/>
              <a:t>形式で書かれた</a:t>
            </a:r>
            <a:r>
              <a:rPr kumimoji="1" lang="en-US" altLang="ja-JP" dirty="0" err="1"/>
              <a:t>data.frame</a:t>
            </a:r>
            <a:r>
              <a:rPr kumimoji="1" lang="ja-JP" altLang="en-US"/>
              <a:t>で用意します．</a:t>
            </a:r>
            <a:endParaRPr kumimoji="1" lang="en-US" altLang="ja-JP" dirty="0"/>
          </a:p>
          <a:p>
            <a:r>
              <a:rPr lang="en-US" altLang="ja-JP" dirty="0" err="1"/>
              <a:t>lm</a:t>
            </a:r>
            <a:r>
              <a:rPr lang="en-US" altLang="ja-JP" dirty="0"/>
              <a:t>()</a:t>
            </a:r>
            <a:r>
              <a:rPr lang="ja-JP" altLang="en-US"/>
              <a:t>内で使う変数名は，データの列名でなくてはなりません．</a:t>
            </a:r>
            <a:endParaRPr lang="en-US" altLang="ja-JP" dirty="0"/>
          </a:p>
          <a:p>
            <a:r>
              <a:rPr kumimoji="1" lang="ja-JP" altLang="en-US"/>
              <a:t>他の書式もあ</a:t>
            </a:r>
            <a:r>
              <a:rPr lang="ja-JP" altLang="en-US"/>
              <a:t>ります</a:t>
            </a:r>
            <a:r>
              <a:rPr kumimoji="1" lang="ja-JP" altLang="en-US"/>
              <a:t>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6EA4031-73C1-4145-B99C-74FD7C7A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282" y="1786868"/>
            <a:ext cx="3690766" cy="438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10096</TotalTime>
  <Words>152</Words>
  <Application>Microsoft Macintosh PowerPoint</Application>
  <PresentationFormat>ワイド画面</PresentationFormat>
  <Paragraphs>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R初心者講座第１３回</vt:lpstr>
      <vt:lpstr>前回作ったデータ</vt:lpstr>
      <vt:lpstr>PowerPoint プレゼンテーション</vt:lpstr>
      <vt:lpstr>係数推定（モデルの当てはめ）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R初心者講座第１３回</dc:title>
  <dc:creator>Microsoft Office User</dc:creator>
  <cp:lastModifiedBy>Microsoft Office User</cp:lastModifiedBy>
  <cp:revision>9</cp:revision>
  <dcterms:created xsi:type="dcterms:W3CDTF">2020-12-09T14:20:04Z</dcterms:created>
  <dcterms:modified xsi:type="dcterms:W3CDTF">2020-12-16T14:36:30Z</dcterms:modified>
</cp:coreProperties>
</file>