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72" r:id="rId5"/>
    <p:sldId id="273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E7D6C-1206-2848-8071-C6CAA6E4A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F56A9-1120-0040-A507-40D8A873C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C47BB-874F-2546-A734-65A7CBE2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5A96E-3EFE-5D43-A25A-30E1A5E3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8BB6C5-A05B-9949-B32A-11FFC1FE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1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F9B14-4C74-7F4C-8676-3398AC35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CFA4DC-7D59-184C-8F70-89F85B536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79862-86B9-964A-B6C4-719BB85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FFBA8-E090-D041-9C77-1BAC9733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1B2256-6C74-994D-8522-EB7CCD77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7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274419-FFAD-E149-91E9-01BB4EF3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95AF47-F075-3443-93E4-1D0ED5E1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A31C87-4370-A744-961F-EF8B371BE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7BC587-B55A-DE4A-83CD-003FDCCC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CD1997-6F85-B441-968A-2B3E6733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93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8BB21-BB8E-0248-A2D5-86575309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DF0CE3-DD8E-9A44-95C5-5E2EB43B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964BC-48BF-5D4D-A364-796516B9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2A577-E4E3-9F46-B011-EBDD160A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F85766-A970-874F-A2FC-42806722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42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FD465-B9C8-7745-A19F-939AE6E4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FD971-FBCF-1F40-8026-6562D9203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4E69C2-7D28-A14A-9895-8EA5BD22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D4C57-EC34-2647-A750-EADC133D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FA8AC-5755-AE48-AB82-9DED87E3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22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24C84-52D6-634C-B732-394FEE9C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B02EB-0D03-3C47-9A69-2FB5006F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298D2-8067-704A-885B-6C7ADC25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811212-C02F-3E43-BE53-746DAF62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6EA1A6-66F7-E64E-ACD0-2231666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2226-D99F-D842-845A-96C11002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13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6F857-B081-E149-9D66-C9FB1DA3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F704AC-4638-C84F-9ECA-88D45ACE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058ED0-1E89-964D-85E3-0828B7BF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5F545A-AB50-E44A-BC24-150A5114E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FE0954-BDCE-4943-B1D2-2D2E406CF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207941-9E34-6E40-B464-63646F6F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43596F-73AF-5B4E-BD21-58061C5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461D04-F4FE-1543-B60C-CC3B6FEE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74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5C2666-FDDC-7F48-8C9C-816E8F7C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7205C5-AAE8-2541-990B-EDB3EDD1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120EF4-DD39-7B48-AEA1-B0B4103F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CBE7B0-E203-1749-B909-BF1C3ED2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7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DC360E-2E2D-E74C-8388-849F3F3A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E476FC-12A6-734B-9BE6-ADD0EE85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6D3817-0F0E-554F-B456-AE2B569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8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9C11B-A2F8-0E42-97BC-56BCC9A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51C3E0-41B9-DC43-872D-F6D986FB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8D6022-2B50-4041-A6B3-DAB7F6693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DA3CFB-88D5-4047-9BC6-F4CD4706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FBE86D-BF4B-9049-BEBA-5377524D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B3320C-FAD1-A648-8AA8-D17C0A78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69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0BA61-953A-3A4F-BF32-E743CF22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F88E9D-A311-AD4B-A501-DD22DA56A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271110-1BEB-B44F-B76B-7C1C0BCE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510FB5-3E3F-A040-8577-B311DB6D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5D2FDA-BA00-2E46-B7C4-6C875D7A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54847-0CA3-804F-8FAD-658B2558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7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96FEC-647E-B54E-8664-23E6A412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DE1285-D3B8-FB42-8084-5A470BE5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3C4B34-8B0D-8C4D-8FD6-D3CB08CD8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0E93B-4076-A341-9BD8-DE85A4ACE814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74F9DE-B218-2140-B1CB-192909CB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737BF-64E9-154E-B1EC-8A93A237F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BBC57-50A9-3F49-859F-54EA8DB8E1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7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0A8AA-DE36-194C-B822-D0FDD9AFB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初心者講座第６回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9C9EF8-85F6-0442-81A4-1C8C4E727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関数（自作編）</a:t>
            </a:r>
          </a:p>
        </p:txBody>
      </p:sp>
    </p:spTree>
    <p:extLst>
      <p:ext uri="{BB962C8B-B14F-4D97-AF65-F5344CB8AC3E}">
        <p14:creationId xmlns:p14="http://schemas.microsoft.com/office/powerpoint/2010/main" val="312873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B26C5-1A2E-C94E-B519-BD732B57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の関数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A4409-0A63-5B4D-AD2A-A10269FE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にはたくさんの関数が用意されています。（組み込み関数）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例：</a:t>
            </a:r>
            <a:r>
              <a:rPr lang="en-US" altLang="ja-JP" dirty="0"/>
              <a:t>print(), c(), class(), mean(), </a:t>
            </a:r>
            <a:r>
              <a:rPr lang="en-US" altLang="ja-JP" dirty="0" err="1"/>
              <a:t>lm</a:t>
            </a:r>
            <a:r>
              <a:rPr lang="en-US" altLang="ja-JP" dirty="0"/>
              <a:t>(), </a:t>
            </a:r>
            <a:r>
              <a:rPr lang="mr-IN" altLang="ja-JP" dirty="0"/>
              <a:t>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よく使う処理にはたいてい関数が用意されています。</a:t>
            </a:r>
          </a:p>
          <a:p>
            <a:endParaRPr kumimoji="1" lang="en-US" altLang="ja-JP" dirty="0"/>
          </a:p>
          <a:p>
            <a:r>
              <a:rPr lang="ja-JP" altLang="en-US"/>
              <a:t>関数は、自分で作ることもできます。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lang="ja-JP" altLang="en-US"/>
              <a:t>例：</a:t>
            </a:r>
            <a:r>
              <a:rPr lang="en-US" altLang="ja-JP" dirty="0" err="1"/>
              <a:t>vpa</a:t>
            </a:r>
            <a:r>
              <a:rPr lang="en-US" altLang="ja-JP" dirty="0"/>
              <a:t>()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69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FC93C-6B4F-4B43-B13F-57EB98DA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関数を自分で定義する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DE69B5-EB0A-0346-9BB8-5D369670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56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/>
              <a:t>heikin</a:t>
            </a:r>
            <a:r>
              <a:rPr kumimoji="1" lang="en-US" altLang="ja-JP" dirty="0"/>
              <a:t> &lt;- function(a, b)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kumimoji="1" lang="en-US" altLang="ja-JP" dirty="0"/>
              <a:t>	mean &lt;- (</a:t>
            </a:r>
            <a:r>
              <a:rPr kumimoji="1" lang="en-US" altLang="ja-JP" dirty="0" err="1"/>
              <a:t>a+b</a:t>
            </a:r>
            <a:r>
              <a:rPr kumimoji="1" lang="en-US" altLang="ja-JP" dirty="0"/>
              <a:t>)/2</a:t>
            </a:r>
          </a:p>
          <a:p>
            <a:pPr marL="0" indent="0">
              <a:buNone/>
            </a:pPr>
            <a:r>
              <a:rPr lang="en-US" altLang="ja-JP" dirty="0"/>
              <a:t>	mean</a:t>
            </a:r>
          </a:p>
          <a:p>
            <a:pPr marL="0" indent="0">
              <a:buNone/>
            </a:pPr>
            <a:r>
              <a:rPr kumimoji="1" lang="en-US" altLang="ja-JP" dirty="0"/>
              <a:t>}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7EAB08-7BD2-1844-9C45-42A6125619D1}"/>
              </a:ext>
            </a:extLst>
          </p:cNvPr>
          <p:cNvSpPr/>
          <p:nvPr/>
        </p:nvSpPr>
        <p:spPr>
          <a:xfrm>
            <a:off x="4034121" y="1743162"/>
            <a:ext cx="559397" cy="404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7568232-A028-1545-BF33-00AE32B7004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93518" y="1647657"/>
            <a:ext cx="2077105" cy="297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95F393-EF2F-874A-BAC7-535AA8E66B38}"/>
              </a:ext>
            </a:extLst>
          </p:cNvPr>
          <p:cNvSpPr txBox="1"/>
          <p:nvPr/>
        </p:nvSpPr>
        <p:spPr>
          <a:xfrm>
            <a:off x="6670623" y="1416824"/>
            <a:ext cx="539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引数</a:t>
            </a:r>
            <a:r>
              <a:rPr kumimoji="1" lang="ja-JP" altLang="en-US" sz="2400" dirty="0">
                <a:solidFill>
                  <a:srgbClr val="FF0000"/>
                </a:solidFill>
              </a:rPr>
              <a:t>は関数内でだけ定義されます。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D9FDDF-2C09-F744-8192-621AB9A0701D}"/>
              </a:ext>
            </a:extLst>
          </p:cNvPr>
          <p:cNvSpPr/>
          <p:nvPr/>
        </p:nvSpPr>
        <p:spPr>
          <a:xfrm>
            <a:off x="1801237" y="3308513"/>
            <a:ext cx="1030919" cy="404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ACD2AEC-39F0-7044-B86A-7DE66DC888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316697" y="3713247"/>
            <a:ext cx="1403494" cy="22692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D8A4A7-5792-F745-A7F5-0F9F37EDDACB}"/>
              </a:ext>
            </a:extLst>
          </p:cNvPr>
          <p:cNvSpPr txBox="1"/>
          <p:nvPr/>
        </p:nvSpPr>
        <p:spPr>
          <a:xfrm>
            <a:off x="3707075" y="5719929"/>
            <a:ext cx="489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mean</a:t>
            </a:r>
            <a:r>
              <a:rPr lang="ja-JP" altLang="en-US" sz="240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返します</a:t>
            </a:r>
            <a:r>
              <a:rPr lang="en-US" altLang="ja-JP" sz="2400" dirty="0">
                <a:solidFill>
                  <a:srgbClr val="FF0000"/>
                </a:solidFill>
              </a:rPr>
              <a:t>(</a:t>
            </a:r>
            <a:r>
              <a:rPr lang="ja-JP" altLang="en-US" sz="2400" dirty="0">
                <a:solidFill>
                  <a:srgbClr val="FF0000"/>
                </a:solidFill>
              </a:rPr>
              <a:t>戻り値）。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3BA5EA-4F31-4343-8040-36EB3C1DEFED}"/>
              </a:ext>
            </a:extLst>
          </p:cNvPr>
          <p:cNvSpPr/>
          <p:nvPr/>
        </p:nvSpPr>
        <p:spPr>
          <a:xfrm>
            <a:off x="1822753" y="2807122"/>
            <a:ext cx="1009403" cy="404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0DFE8B4-0A14-2B49-B72B-ACD874A997D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832156" y="3195787"/>
            <a:ext cx="3666960" cy="109946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C52C282-A8B2-C64C-ACDE-D0E17A18B408}"/>
              </a:ext>
            </a:extLst>
          </p:cNvPr>
          <p:cNvSpPr txBox="1"/>
          <p:nvPr/>
        </p:nvSpPr>
        <p:spPr>
          <a:xfrm>
            <a:off x="6499116" y="3879756"/>
            <a:ext cx="5396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関数内で定義された変数は、関数内でのみ使われます。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2DBF7DD-0296-4642-8D09-FB95A8238139}"/>
              </a:ext>
            </a:extLst>
          </p:cNvPr>
          <p:cNvSpPr/>
          <p:nvPr/>
        </p:nvSpPr>
        <p:spPr>
          <a:xfrm>
            <a:off x="916196" y="1744837"/>
            <a:ext cx="1009403" cy="4047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1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0DE96-A21B-D445-A4A5-D947EFBD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宿題１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9783D-B441-224B-BF63-EB04A273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身長と体重を入力すると</a:t>
            </a:r>
            <a:r>
              <a:rPr kumimoji="1" lang="en-US" altLang="ja-JP" dirty="0"/>
              <a:t>Body Mass Index (BMI)</a:t>
            </a:r>
            <a:r>
              <a:rPr kumimoji="1" lang="ja-JP" altLang="en-US"/>
              <a:t>を出力する関数を作ってください。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51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1D808-BE48-5B43-9261-2A0244D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宿題２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341A42-009D-0144-B4BE-D2C6DDA8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344"/>
            <a:ext cx="11102788" cy="5319655"/>
          </a:xfrm>
        </p:spPr>
        <p:txBody>
          <a:bodyPr>
            <a:normAutofit lnSpcReduction="10000"/>
          </a:bodyPr>
          <a:lstStyle/>
          <a:p>
            <a:r>
              <a:rPr kumimoji="1" lang="ja-JP" altLang="en-US"/>
              <a:t>日本肥満学会では、</a:t>
            </a:r>
            <a:r>
              <a:rPr kumimoji="1" lang="en-US" altLang="ja-JP" dirty="0"/>
              <a:t>BMI18.5</a:t>
            </a:r>
            <a:r>
              <a:rPr kumimoji="1" lang="ja-JP" altLang="en-US"/>
              <a:t>以上</a:t>
            </a:r>
            <a:r>
              <a:rPr kumimoji="1" lang="en-US" altLang="ja-JP" dirty="0"/>
              <a:t>25</a:t>
            </a:r>
            <a:r>
              <a:rPr kumimoji="1" lang="ja-JP" altLang="en-US"/>
              <a:t>未満を普通体重と定義しているようです。</a:t>
            </a:r>
            <a:endParaRPr lang="en-US" altLang="ja-JP" dirty="0"/>
          </a:p>
          <a:p>
            <a:r>
              <a:rPr kumimoji="1" lang="en-US" altLang="ja-JP" dirty="0"/>
              <a:t>18.5</a:t>
            </a:r>
            <a:r>
              <a:rPr kumimoji="1" lang="ja-JP" altLang="en-US"/>
              <a:t>未満は低体重、</a:t>
            </a:r>
            <a:r>
              <a:rPr kumimoji="1" lang="en-US" altLang="ja-JP" dirty="0"/>
              <a:t>25</a:t>
            </a:r>
            <a:r>
              <a:rPr kumimoji="1" lang="ja-JP" altLang="en-US"/>
              <a:t>以上は肥満です。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身長と体重を入力すると、低体重か、普通体重か、肥満かを出力する関数を作ってください。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ただし、その関数の中で、宿題</a:t>
            </a:r>
            <a:r>
              <a:rPr kumimoji="1" lang="en-US" altLang="ja-JP" dirty="0"/>
              <a:t>1</a:t>
            </a:r>
            <a:r>
              <a:rPr kumimoji="1" lang="ja-JP" altLang="en-US"/>
              <a:t>の</a:t>
            </a:r>
            <a:r>
              <a:rPr kumimoji="1" lang="en-US" altLang="ja-JP" dirty="0"/>
              <a:t>BMI</a:t>
            </a:r>
            <a:r>
              <a:rPr kumimoji="1" lang="ja-JP" altLang="en-US"/>
              <a:t>を計算する関数を使ってください。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また、別の基準で評価するときのため、普通体重の下限（</a:t>
            </a:r>
            <a:r>
              <a:rPr kumimoji="1" lang="en-US" altLang="ja-JP" dirty="0"/>
              <a:t>18.5</a:t>
            </a:r>
            <a:r>
              <a:rPr kumimoji="1" lang="ja-JP" altLang="en-US"/>
              <a:t>）と上限（</a:t>
            </a:r>
            <a:r>
              <a:rPr kumimoji="1" lang="en-US" altLang="ja-JP" dirty="0"/>
              <a:t>25</a:t>
            </a:r>
            <a:r>
              <a:rPr kumimoji="1" lang="ja-JP" altLang="en-US"/>
              <a:t>）は省略できる引数としてください。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409852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255</Words>
  <Application>Microsoft Macintosh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R初心者講座第６回</vt:lpstr>
      <vt:lpstr>Rの関数</vt:lpstr>
      <vt:lpstr>関数を自分で定義する</vt:lpstr>
      <vt:lpstr>宿題１</vt:lpstr>
      <vt:lpstr>宿題２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R初心者講座第６回</dc:title>
  <dc:creator>Microsoft Office User</dc:creator>
  <cp:lastModifiedBy>Microsoft Office User</cp:lastModifiedBy>
  <cp:revision>5</cp:revision>
  <dcterms:created xsi:type="dcterms:W3CDTF">2020-04-17T05:12:16Z</dcterms:created>
  <dcterms:modified xsi:type="dcterms:W3CDTF">2020-04-17T13:59:51Z</dcterms:modified>
</cp:coreProperties>
</file>