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95" r:id="rId4"/>
    <p:sldId id="307" r:id="rId5"/>
    <p:sldId id="30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6"/>
    <p:restoredTop sz="94663"/>
  </p:normalViewPr>
  <p:slideViewPr>
    <p:cSldViewPr snapToGrid="0" snapToObjects="1" showGuides="1">
      <p:cViewPr varScale="1">
        <p:scale>
          <a:sx n="92" d="100"/>
          <a:sy n="92" d="100"/>
        </p:scale>
        <p:origin x="2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AFAE7-D6D0-9543-84FE-E466547B0535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E30A2-A0B7-7147-B24E-724E176EA9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15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C3B4F-447E-914E-8C52-271B3226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CB26CA-E438-4A47-BB36-F635FF2E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9C724-CDEA-3946-A083-67E27EF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3182A-638E-8C40-A820-B9E186ED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191CD-8BB6-924F-BBF2-38CA946F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0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7EF06-EECD-6248-95AD-0BE498B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1BDD71-D6DB-6E41-95EB-C47E57EB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C56CC3-BE0B-C443-AB91-01EEC579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95BF4-EE79-1445-8D2B-D796F7CB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05669-4752-564B-8D95-09CF4E2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5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5F185E-CD90-A946-93FF-FDBCFF4DD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477A34-3541-E444-8AB0-96B736FD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CE429-FC40-664F-B0E2-29902A58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F31D9-ADCC-2C48-8CB8-37083F41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1EFEE-1F9D-4649-8333-95F59560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1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1DFA8-49CB-D44D-8079-31F56DEE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9A709-6702-2843-BE18-C411CA2D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0E711-2BE7-D244-877A-7DCB8791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BC206-CF65-9948-AB6F-630C32F4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688ED-13E3-354C-B97A-AA2F946E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2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AA674-7DB9-A345-98F7-E73D230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058F8F-19B4-E441-AB4D-7B93342B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81A72-4E56-6D48-A4D1-A7F2DE28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9574F-AF71-424B-A536-BBA6FCC7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F0976-B174-BB4F-97E3-652AAFB2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2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431DE-59DD-5749-B453-3B6A13F8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7FA84A-072F-4A4C-B6E3-442157F7E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3498F0-9F5F-BD46-BF42-AB105A72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02CB7-407C-254B-B0C2-B94C65D0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DC6F0C-9F4B-5F45-8D73-92E78B2C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306727-3081-8A4A-9772-3F2D591F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1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1E9CA-8096-604A-9223-16F83BA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EB6DB3-6CBA-224C-9AB5-BDA7C077A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44B2C9-9BE9-E24E-A26B-E5378829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C02841-03BA-134E-91D2-0D99A1BEF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191E3B-8BD7-344C-9E82-E241F1E47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830615-FCD9-A241-94C7-A7429AD0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2C3BBC-1299-034F-A6B9-0F32771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EC8783-1F06-AA42-B564-B9F7A3C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E0885-B477-7444-A86E-34217F4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4C236-4835-0A40-9744-CF2757B9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A7AF79-88DF-C449-B1A7-290B4FC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345ACA-F919-1B40-9587-EAF0ABC5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7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86AA9A-B6A6-5D4F-822C-359B8979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788DD5-EC09-9144-B9CA-41413718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4C636E-020E-1B4F-8E16-CC6A3077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27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1FC5-1EBB-4F48-99C5-034CA59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35EAFB-F9FC-0C41-AF60-795A2EC6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DF677-0FE0-A948-B887-59E87D0B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B762E-6F8E-A646-A65F-2B5CA854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740B31-0EF8-2C4C-83DB-C10CCD6B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84B300-82BD-5A4D-B8D2-D990AFF3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7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075DD-B50A-334F-98D5-3D52DAA0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1A632C-8951-FF4A-9C46-ECA1DE70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652B5C-36F3-F14E-BBE2-691B5B3A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53DCF-DAF4-314E-8D5E-E46B1238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800B2-E71B-5545-ABEE-F12945A4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649843-6A10-5344-A5E1-1528926D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0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D6EF51-03A6-A147-AA15-69FBB2EA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C1C7A-F52E-C249-BD5A-0DF6CE7C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A1517-6C7E-F149-890F-1D5AB3F72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9080-4FAF-D147-BC85-2217B5458138}" type="datetimeFigureOut">
              <a:rPr kumimoji="1" lang="ja-JP" altLang="en-US" smtClean="0"/>
              <a:t>2020/4/26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FF39A-1929-E842-9B19-08650231D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1809-DDB1-6944-9B08-E5F226FF1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2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stat.go.jp/dbview?sid=000322417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45D4F-363D-324D-9056-ED8802880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初心者講座第９回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4EA35D-5D75-FD4D-B1B7-1E606437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データプロット</a:t>
            </a:r>
          </a:p>
        </p:txBody>
      </p:sp>
    </p:spTree>
    <p:extLst>
      <p:ext uri="{BB962C8B-B14F-4D97-AF65-F5344CB8AC3E}">
        <p14:creationId xmlns:p14="http://schemas.microsoft.com/office/powerpoint/2010/main" val="324547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74778-F352-EF43-AFD9-DF8995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第９回の内容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EA196-59E2-944B-B283-C43F9F7A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843"/>
          </a:xfrm>
        </p:spPr>
        <p:txBody>
          <a:bodyPr>
            <a:normAutofit/>
          </a:bodyPr>
          <a:lstStyle/>
          <a:p>
            <a:r>
              <a:rPr lang="ja-JP" altLang="en-US"/>
              <a:t>ヒストグラム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箱ひげ図（</a:t>
            </a:r>
            <a:r>
              <a:rPr lang="en-US" altLang="ja-JP" dirty="0"/>
              <a:t>boxplot</a:t>
            </a:r>
            <a:r>
              <a:rPr lang="ja-JP" altLang="en-US"/>
              <a:t>）</a:t>
            </a:r>
            <a:endParaRPr lang="en-US" altLang="ja-JP" dirty="0"/>
          </a:p>
          <a:p>
            <a:endParaRPr lang="en-US" altLang="ja-JP" dirty="0"/>
          </a:p>
          <a:p>
            <a:pPr lvl="0"/>
            <a:r>
              <a:rPr lang="ja-JP" altLang="en-US"/>
              <a:t>散布図（</a:t>
            </a:r>
            <a:r>
              <a:rPr lang="en-US" altLang="ja-JP" dirty="0"/>
              <a:t>scatter plot</a:t>
            </a:r>
            <a:r>
              <a:rPr lang="ja-JP" altLang="en-US"/>
              <a:t>）</a:t>
            </a:r>
            <a:endParaRPr lang="en-US" altLang="ja-JP" dirty="0"/>
          </a:p>
          <a:p>
            <a:pPr marL="0" lvl="0" indent="0">
              <a:buNone/>
            </a:pPr>
            <a:endParaRPr lang="ja-JP" altLang="ja-JP"/>
          </a:p>
          <a:p>
            <a:pPr lvl="0"/>
            <a:r>
              <a:rPr lang="ja-JP" altLang="en-US"/>
              <a:t>図の保存</a:t>
            </a:r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38018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FB84C-5D0E-0747-8651-CF7C14FF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</a:t>
            </a:r>
            <a:r>
              <a:rPr lang="ja-JP" altLang="en-US"/>
              <a:t>を生成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3C40DD-CB7E-F647-938B-9FE6CC30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図示するためのデータを生成してみる。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成人男性／女性の身長・体重データ１万人分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データにはばらつきがあり特徴のある分布を持つことがある。</a:t>
            </a:r>
            <a:endParaRPr lang="en-US" altLang="ja-JP" dirty="0"/>
          </a:p>
          <a:p>
            <a:pPr lvl="1"/>
            <a:r>
              <a:rPr lang="ja-JP" altLang="en-US"/>
              <a:t>サイコロの場合、１万回振ると１</a:t>
            </a:r>
            <a:r>
              <a:rPr lang="en-US" altLang="ja-JP" dirty="0"/>
              <a:t>〜</a:t>
            </a:r>
            <a:r>
              <a:rPr lang="ja-JP" altLang="en-US"/>
              <a:t>６の目が同じくらいの回数でる。 → 一様分布</a:t>
            </a:r>
            <a:endParaRPr lang="en-US" altLang="ja-JP" dirty="0"/>
          </a:p>
          <a:p>
            <a:pPr lvl="1"/>
            <a:r>
              <a:rPr lang="ja-JP" altLang="en-US"/>
              <a:t>身長などのデータの場合、釣鐘型の分布になることが知られている。→正規分布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sz="1800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7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BDBA2-5474-CA4E-A2C8-629390C3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一様乱数・正規乱数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B3689-59EC-F14C-BEED-D416FFD4E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en-US" altLang="ja-JP" dirty="0"/>
              <a:t>R</a:t>
            </a:r>
            <a:r>
              <a:rPr kumimoji="1" lang="ja-JP" altLang="en-US"/>
              <a:t>には分布の中からランダムに数値を生成する</a:t>
            </a:r>
            <a:r>
              <a:rPr lang="ja-JP" altLang="en-US"/>
              <a:t>関数がある。</a:t>
            </a:r>
            <a:endParaRPr lang="en-US" altLang="ja-JP" dirty="0"/>
          </a:p>
          <a:p>
            <a:pPr lvl="1"/>
            <a:r>
              <a:rPr lang="ja-JP" altLang="en-US"/>
              <a:t>一様分布</a:t>
            </a:r>
            <a:r>
              <a:rPr lang="en-US" altLang="ja-JP" dirty="0"/>
              <a:t> 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en-US" altLang="ja-JP" dirty="0" err="1"/>
              <a:t>runif</a:t>
            </a:r>
            <a:r>
              <a:rPr lang="en-US" altLang="ja-JP" dirty="0"/>
              <a:t>()</a:t>
            </a:r>
          </a:p>
          <a:p>
            <a:pPr lvl="1"/>
            <a:r>
              <a:rPr lang="ja-JP" altLang="en-US"/>
              <a:t>正規分布</a:t>
            </a:r>
            <a:r>
              <a:rPr lang="en-US" altLang="ja-JP" dirty="0"/>
              <a:t> </a:t>
            </a:r>
            <a:r>
              <a:rPr lang="ja-JP" altLang="en-US"/>
              <a:t>→ </a:t>
            </a:r>
            <a:r>
              <a:rPr lang="en-US" altLang="ja-JP" dirty="0" err="1"/>
              <a:t>rnorm</a:t>
            </a:r>
            <a:r>
              <a:rPr lang="en-US" altLang="ja-JP" dirty="0"/>
              <a:t>()</a:t>
            </a:r>
          </a:p>
          <a:p>
            <a:endParaRPr lang="en-US" altLang="ja-JP" dirty="0"/>
          </a:p>
          <a:p>
            <a:r>
              <a:rPr lang="en-US" altLang="ja-JP" dirty="0"/>
              <a:t>e-stat</a:t>
            </a:r>
            <a:r>
              <a:rPr lang="ja-JP" altLang="en-US"/>
              <a:t>から「国民健康・栄養調査」の身長・体重の平均値及び標準偏差データを使用。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https://www.e-stat.go.jp/dbview?sid=0003224177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840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B589C-8F28-444D-A3F3-DE9CDC2A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データを概観する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D9406A-D4A8-1A4E-9016-DD5EC2F2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ヒストグラムを作成</a:t>
            </a:r>
            <a:endParaRPr lang="en-US" altLang="ja-JP" dirty="0"/>
          </a:p>
          <a:p>
            <a:pPr lvl="1"/>
            <a:r>
              <a:rPr lang="en-US" altLang="ja-JP" dirty="0"/>
              <a:t>hist</a:t>
            </a:r>
            <a:r>
              <a:rPr lang="ja-JP" altLang="en-US"/>
              <a:t>関数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要約統計量を表示</a:t>
            </a:r>
            <a:endParaRPr lang="en-US" altLang="ja-JP" dirty="0"/>
          </a:p>
          <a:p>
            <a:pPr lvl="1"/>
            <a:r>
              <a:rPr lang="en-US" altLang="ja-JP" dirty="0"/>
              <a:t>summary</a:t>
            </a:r>
            <a:r>
              <a:rPr lang="ja-JP" altLang="en-US"/>
              <a:t>関数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箱ひげ図を作成</a:t>
            </a:r>
            <a:endParaRPr lang="en-US" altLang="ja-JP" dirty="0"/>
          </a:p>
          <a:p>
            <a:pPr lvl="1"/>
            <a:r>
              <a:rPr lang="en-US" altLang="ja-JP" dirty="0"/>
              <a:t>boxplot</a:t>
            </a:r>
            <a:r>
              <a:rPr lang="ja-JP" altLang="en-US"/>
              <a:t>関数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２変数の関係を概観するために散布図を作成</a:t>
            </a:r>
            <a:endParaRPr lang="en-US" altLang="ja-JP" dirty="0"/>
          </a:p>
          <a:p>
            <a:pPr lvl="1"/>
            <a:r>
              <a:rPr lang="en-US" altLang="ja-JP" dirty="0"/>
              <a:t>plot</a:t>
            </a:r>
            <a:r>
              <a:rPr lang="ja-JP" altLang="en-US"/>
              <a:t>関数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576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24085</TotalTime>
  <Words>210</Words>
  <Application>Microsoft Macintosh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R初心者講座第９回</vt:lpstr>
      <vt:lpstr>第９回の内容</vt:lpstr>
      <vt:lpstr>データを生成</vt:lpstr>
      <vt:lpstr>一様乱数・正規乱数</vt:lpstr>
      <vt:lpstr>データを概観する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R初心者講座第０回</dc:title>
  <dc:creator>Microsoft Office User</dc:creator>
  <cp:lastModifiedBy>Fukui Shin</cp:lastModifiedBy>
  <cp:revision>67</cp:revision>
  <dcterms:created xsi:type="dcterms:W3CDTF">2020-03-26T08:14:23Z</dcterms:created>
  <dcterms:modified xsi:type="dcterms:W3CDTF">2020-04-26T21:07:41Z</dcterms:modified>
</cp:coreProperties>
</file>