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1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AB0C4-EAB0-402D-95EA-3AE33B494E6A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D3C3C-43D4-4E47-B25A-877258A958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7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D3B74-7018-4883-B6B5-3419F0FE6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21" y="1122362"/>
            <a:ext cx="10058399" cy="2888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03F76A-D689-4543-B8CA-20FD46CC3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4462" y="4173538"/>
            <a:ext cx="8129337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C4C0C-97B2-48D0-A0A0-292F1882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3FA52C-C73D-49D9-8A6E-8C6809C3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1137" y="6492875"/>
            <a:ext cx="5129463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VPA-05(2020)</a:t>
            </a:r>
            <a:r>
              <a:rPr lang="ja-JP" altLang="en-US"/>
              <a:t>　</a:t>
            </a:r>
            <a:r>
              <a:rPr lang="en-US" altLang="ja-JP"/>
              <a:t>VPA</a:t>
            </a:r>
            <a:r>
              <a:rPr lang="ja-JP" altLang="en-US"/>
              <a:t>のモデル診断　実践編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E10212-8316-460E-BA54-678F6450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E897EA-D462-4631-97BB-C2C85FE505B7}"/>
              </a:ext>
            </a:extLst>
          </p:cNvPr>
          <p:cNvSpPr txBox="1"/>
          <p:nvPr userDrawn="1"/>
        </p:nvSpPr>
        <p:spPr>
          <a:xfrm>
            <a:off x="838200" y="531292"/>
            <a:ext cx="2607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Times New Roman" panose="02020603050405020304" pitchFamily="18" charset="0"/>
              </a:rPr>
              <a:t>VPA-05(2020)</a:t>
            </a:r>
            <a:endParaRPr kumimoji="1" lang="ja-JP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6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38604-BB06-4A70-8F4C-B6CB47B0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A2DBEA-07D4-4F0A-BC2A-C255FD7B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DEF3EA-4EB8-43DE-BBFB-B7EC873D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D92842-9621-4CAD-8420-E58BB04A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1137" y="6492875"/>
            <a:ext cx="512946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VPA-05(2020)</a:t>
            </a:r>
            <a:r>
              <a:rPr kumimoji="1" lang="ja-JP" altLang="en-US"/>
              <a:t>　</a:t>
            </a:r>
            <a:r>
              <a:rPr kumimoji="1" lang="en-US" altLang="ja-JP"/>
              <a:t>VPA</a:t>
            </a:r>
            <a:r>
              <a:rPr kumimoji="1" lang="ja-JP" altLang="en-US"/>
              <a:t>のモデル診断　実践編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EF4DFF-217B-4324-8C6D-E4C51252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87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B9FA22-45C2-4ED1-8B26-1AB09489F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83258-786C-4927-8E47-92E62676F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CC491-5B29-42B9-9749-C4E9F913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65DC4-39FA-45AC-8A0B-B7A10CD3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1137" y="6492875"/>
            <a:ext cx="512946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VPA-05(2020)</a:t>
            </a:r>
            <a:r>
              <a:rPr kumimoji="1" lang="ja-JP" altLang="en-US"/>
              <a:t>　</a:t>
            </a:r>
            <a:r>
              <a:rPr kumimoji="1" lang="en-US" altLang="ja-JP"/>
              <a:t>VPA</a:t>
            </a:r>
            <a:r>
              <a:rPr kumimoji="1" lang="ja-JP" altLang="en-US"/>
              <a:t>のモデル診断　実践編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A92C2F-C4D5-4828-B130-C5A4799F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83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92D9E-FCB6-4379-9B5A-2B72B778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CDD97-7B41-4B5F-BC15-26B1A1D0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D948F-9DCB-44AE-8CF0-553EC14C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DA895-1023-4A33-8297-D94CE5F8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8713" y="6492875"/>
            <a:ext cx="5769032" cy="365125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r>
              <a:rPr lang="en-US" altLang="ja-JP" dirty="0"/>
              <a:t>VPA-05(2020)</a:t>
            </a:r>
            <a:r>
              <a:rPr lang="ja-JP" altLang="en-US" dirty="0"/>
              <a:t>　</a:t>
            </a:r>
            <a:r>
              <a:rPr lang="en-US" altLang="ja-JP" dirty="0"/>
              <a:t>VPA</a:t>
            </a:r>
            <a:r>
              <a:rPr lang="ja-JP" altLang="en-US" dirty="0"/>
              <a:t>のモデル診断　実践編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9F64F1F-BFDF-4CE0-9F78-133F53647A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6283" y1="34503" x2="36283" y2="34503"/>
                        <a14:foregroundMark x1="13274" y1="60819" x2="13274" y2="60819"/>
                        <a14:backgroundMark x1="14159" y1="18129" x2="14159" y2="18129"/>
                        <a14:backgroundMark x1="96460" y1="88304" x2="96460" y2="88304"/>
                        <a14:backgroundMark x1="18584" y1="95906" x2="18584" y2="95906"/>
                        <a14:backgroundMark x1="82743" y1="5848" x2="82743" y2="5848"/>
                        <a14:backgroundMark x1="90708" y1="11696" x2="90708" y2="11696"/>
                        <a14:backgroundMark x1="97788" y1="30994" x2="97788" y2="30994"/>
                        <a14:backgroundMark x1="94690" y1="23977" x2="94690" y2="23977"/>
                        <a14:backgroundMark x1="86726" y1="18129" x2="86726" y2="18129"/>
                        <a14:backgroundMark x1="74779" y1="6433" x2="74779" y2="6433"/>
                        <a14:backgroundMark x1="35398" y1="10526" x2="35398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110" y="6359236"/>
            <a:ext cx="659184" cy="49876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B227E0-88E8-4492-A600-3E98374B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249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0F322B4-DF65-4574-B8F5-BE78497F5A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358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3EA36-B13E-4863-A634-F8E702F0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5F6574-61F5-4820-B944-667E7857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C2B7C-72A0-495D-AD63-01BDFBC8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9E48C6-BC63-4819-B384-B6E40753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1137" y="6492875"/>
            <a:ext cx="512946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VPA-05(2020)</a:t>
            </a:r>
            <a:r>
              <a:rPr kumimoji="1" lang="ja-JP" altLang="en-US"/>
              <a:t>　</a:t>
            </a:r>
            <a:r>
              <a:rPr kumimoji="1" lang="en-US" altLang="ja-JP"/>
              <a:t>VPA</a:t>
            </a:r>
            <a:r>
              <a:rPr kumimoji="1" lang="ja-JP" altLang="en-US"/>
              <a:t>のモデル診断　実践編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6A35C-2A2A-438F-ABAB-BB10A35E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43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D4D98-8917-40E4-9AE0-2D03EADE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E7CA0-F220-4A7F-A1BC-77DF0954D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D5343B-FA71-4459-934F-E0AB8241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451495-645C-4A8C-B345-A7EB151E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09FEAD-67FA-4B80-AFA2-B57D5210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1137" y="6492875"/>
            <a:ext cx="512946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VPA-05(2020)</a:t>
            </a:r>
            <a:r>
              <a:rPr kumimoji="1" lang="ja-JP" altLang="en-US"/>
              <a:t>　</a:t>
            </a:r>
            <a:r>
              <a:rPr kumimoji="1" lang="en-US" altLang="ja-JP"/>
              <a:t>VPA</a:t>
            </a:r>
            <a:r>
              <a:rPr kumimoji="1" lang="ja-JP" altLang="en-US"/>
              <a:t>のモデル診断　実践編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7B96C5-C2CD-42A3-A300-069F7B4C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9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C4826-CC80-49C6-A2BE-E5F40948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CFCBBC-135F-40B9-980D-B9F0A682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36B747-539C-4B5C-B182-080D1075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482F66-F29C-4917-BA12-CCE674347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9ADD55-5AB2-4F99-9186-7E1449A9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8B2460-2520-4A0B-9AEC-EB6AE6E1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E4788A-E9F4-41B5-B7CE-C7334B51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1137" y="6492875"/>
            <a:ext cx="512946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VPA-05(2020)</a:t>
            </a:r>
            <a:r>
              <a:rPr kumimoji="1" lang="ja-JP" altLang="en-US"/>
              <a:t>　</a:t>
            </a:r>
            <a:r>
              <a:rPr kumimoji="1" lang="en-US" altLang="ja-JP"/>
              <a:t>VPA</a:t>
            </a:r>
            <a:r>
              <a:rPr kumimoji="1" lang="ja-JP" altLang="en-US"/>
              <a:t>のモデル診断　実践編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42F74-1E53-47EA-BAA3-672B98C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7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2E082-006D-47D8-8B69-56D97D86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0E2616-8CF6-4FC8-826A-2CA95D82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426972-526A-4143-BDD7-E0DDBAAE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1137" y="6492875"/>
            <a:ext cx="512946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VPA-05(2020)</a:t>
            </a:r>
            <a:r>
              <a:rPr kumimoji="1" lang="ja-JP" altLang="en-US"/>
              <a:t>　</a:t>
            </a:r>
            <a:r>
              <a:rPr kumimoji="1" lang="en-US" altLang="ja-JP"/>
              <a:t>VPA</a:t>
            </a:r>
            <a:r>
              <a:rPr kumimoji="1" lang="ja-JP" altLang="en-US"/>
              <a:t>のモデル診断　実践編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ED42DD-2487-472D-8A2D-2FD1D8DD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27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9A4898-BBE4-4339-9CE7-A1B68B6F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D82E17-38F8-42D0-8D9E-38039999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1137" y="6492875"/>
            <a:ext cx="512946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VPA-05(2020)</a:t>
            </a:r>
            <a:r>
              <a:rPr kumimoji="1" lang="ja-JP" altLang="en-US"/>
              <a:t>　</a:t>
            </a:r>
            <a:r>
              <a:rPr kumimoji="1" lang="en-US" altLang="ja-JP"/>
              <a:t>VPA</a:t>
            </a:r>
            <a:r>
              <a:rPr kumimoji="1" lang="ja-JP" altLang="en-US"/>
              <a:t>のモデル診断　実践編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603899-D483-44DD-9BFA-6B797C0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09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8F566-7665-414F-8575-651CD6E1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CEF03-27C9-4725-80CE-26FCEE21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13E581-2622-4E27-899C-C357CC485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C4A344-5A17-4159-8219-0D922EF8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7220A-C09C-48CF-A2A9-B0F7E195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1137" y="6492875"/>
            <a:ext cx="512946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VPA-05(2020)</a:t>
            </a:r>
            <a:r>
              <a:rPr kumimoji="1" lang="ja-JP" altLang="en-US"/>
              <a:t>　</a:t>
            </a:r>
            <a:r>
              <a:rPr kumimoji="1" lang="en-US" altLang="ja-JP"/>
              <a:t>VPA</a:t>
            </a:r>
            <a:r>
              <a:rPr kumimoji="1" lang="ja-JP" altLang="en-US"/>
              <a:t>のモデル診断　実践編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76B1BA-EA65-4EB1-85DA-4FF6A90F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70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92BE0-204C-4685-BB13-A86DBF2C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88ED5C-2E6A-4279-AECD-55E918093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A76F3D-07C7-448B-A663-3DF08C9A0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1D7184-AE36-4412-8370-DC6B737D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153591-24FA-4B31-AE6C-DC51CB7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1137" y="6492875"/>
            <a:ext cx="5129463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VPA-05(2020)</a:t>
            </a:r>
            <a:r>
              <a:rPr kumimoji="1" lang="ja-JP" altLang="en-US"/>
              <a:t>　</a:t>
            </a:r>
            <a:r>
              <a:rPr kumimoji="1" lang="en-US" altLang="ja-JP"/>
              <a:t>VPA</a:t>
            </a:r>
            <a:r>
              <a:rPr kumimoji="1" lang="ja-JP" altLang="en-US"/>
              <a:t>のモデル診断　実践編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23F2CF-E6F4-4F30-884C-0553A8A7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8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2846AF-03A0-43DE-9A4B-D88F2D3D7DF2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2A9B4A-FB3F-4256-92D4-657A7AB3D05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0EF19C-4ABD-436D-A8AC-52229B8F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F2DD9C-9255-438C-A330-1ACF6DB1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3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3E931-309F-485A-A38B-2486B998D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B44E5A-6BCC-4BC0-A60D-DBB1239F3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A0F322B4-DF65-4574-B8F5-BE78497F5A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7447C5D-AFC7-4932-9092-0E46D8C28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08713" y="6492875"/>
            <a:ext cx="5769032" cy="365125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</a:lstStyle>
          <a:p>
            <a:r>
              <a:rPr lang="en-US" altLang="ja-JP" dirty="0"/>
              <a:t>VPA-05(2020)</a:t>
            </a:r>
            <a:r>
              <a:rPr lang="ja-JP" altLang="en-US" dirty="0"/>
              <a:t>　</a:t>
            </a:r>
            <a:r>
              <a:rPr lang="en-US" altLang="ja-JP" dirty="0"/>
              <a:t>VPA</a:t>
            </a:r>
            <a:r>
              <a:rPr lang="ja-JP" altLang="en-US" dirty="0"/>
              <a:t>のモデル診断　実践編</a:t>
            </a:r>
          </a:p>
        </p:txBody>
      </p:sp>
    </p:spTree>
    <p:extLst>
      <p:ext uri="{BB962C8B-B14F-4D97-AF65-F5344CB8AC3E}">
        <p14:creationId xmlns:p14="http://schemas.microsoft.com/office/powerpoint/2010/main" val="105496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ＭＳ ゴシック" panose="020B0609070205080204" pitchFamily="49" charset="-128"/>
          <a:ea typeface="ＭＳ ゴシック" panose="020B0609070205080204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chimomo.github.io/frasyr/articles/Diagnostics-for-VPA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320CEF9-3E79-4DBD-BBB5-5FC25C49A80B}"/>
              </a:ext>
            </a:extLst>
          </p:cNvPr>
          <p:cNvSpPr/>
          <p:nvPr/>
        </p:nvSpPr>
        <p:spPr>
          <a:xfrm>
            <a:off x="1058780" y="1403682"/>
            <a:ext cx="10074440" cy="3036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A49F15-38C9-418B-A400-2B5B3A517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21" y="1463797"/>
            <a:ext cx="10058399" cy="221027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VPA</a:t>
            </a:r>
            <a:r>
              <a:rPr kumimoji="1" lang="ja-JP" altLang="en-US" dirty="0"/>
              <a:t>のモデル診断　</a:t>
            </a:r>
            <a:r>
              <a:rPr lang="ja-JP" altLang="en-US" dirty="0"/>
              <a:t>実践</a:t>
            </a:r>
            <a:r>
              <a:rPr kumimoji="1" lang="ja-JP" altLang="en-US" dirty="0"/>
              <a:t>編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C629C2-FF70-4A6A-BA33-55EE35DB5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2109" y="5478375"/>
            <a:ext cx="6511111" cy="998501"/>
          </a:xfrm>
        </p:spPr>
        <p:txBody>
          <a:bodyPr>
            <a:normAutofit/>
          </a:bodyPr>
          <a:lstStyle/>
          <a:p>
            <a:r>
              <a:rPr lang="ja-JP" altLang="en-US" dirty="0"/>
              <a:t>動画作成者　漁業情報</a:t>
            </a:r>
            <a:r>
              <a:rPr lang="ja-JP" altLang="en-US"/>
              <a:t>解析部 濵邉昂</a:t>
            </a:r>
            <a:r>
              <a:rPr lang="ja-JP" altLang="en-US" dirty="0"/>
              <a:t>平</a:t>
            </a:r>
            <a:endParaRPr lang="en-US" altLang="ja-JP" dirty="0"/>
          </a:p>
          <a:p>
            <a:r>
              <a:rPr kumimoji="1" lang="en-US" altLang="ja-JP" dirty="0"/>
              <a:t>(hamabek@affrc.go.jp)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BD2983C-1075-400D-8233-82F9C08B7EF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0032" y="4392077"/>
            <a:ext cx="1503188" cy="10021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33FCA4-3CFB-4334-A5CB-B5F371390668}"/>
              </a:ext>
            </a:extLst>
          </p:cNvPr>
          <p:cNvSpPr txBox="1"/>
          <p:nvPr/>
        </p:nvSpPr>
        <p:spPr>
          <a:xfrm>
            <a:off x="2069245" y="3168449"/>
            <a:ext cx="6753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4000" b="1" dirty="0"/>
              <a:t>・</a:t>
            </a:r>
            <a:r>
              <a:rPr lang="en-US" altLang="ja-JP" sz="4000" b="1" dirty="0"/>
              <a:t>frasyr</a:t>
            </a:r>
            <a:r>
              <a:rPr lang="ja-JP" altLang="en-US" sz="4000" b="1" dirty="0"/>
              <a:t>でモデル診断の実行</a:t>
            </a:r>
            <a:endParaRPr kumimoji="1" lang="ja-JP" altLang="en-US" sz="4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59EA56-4480-432E-9036-E61E0D68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本発表の内容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CFAB45-D113-4DC2-934E-429A6DA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モデル診断とは？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 (VPA-04)</a:t>
            </a:r>
          </a:p>
          <a:p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モデル診断の種類</a:t>
            </a:r>
            <a:r>
              <a:rPr kumimoji="1" lang="en-US" altLang="ja-JP" dirty="0">
                <a:solidFill>
                  <a:schemeClr val="bg1">
                    <a:lumMod val="65000"/>
                  </a:schemeClr>
                </a:solidFill>
              </a:rPr>
              <a:t>(VPA-04)</a:t>
            </a:r>
            <a:r>
              <a:rPr kumimoji="1" lang="ja-JP" altLang="en-US" dirty="0">
                <a:solidFill>
                  <a:schemeClr val="bg1">
                    <a:lumMod val="65000"/>
                  </a:schemeClr>
                </a:solidFill>
              </a:rPr>
              <a:t>　</a:t>
            </a:r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/>
              <a:t>3</a:t>
            </a:r>
            <a:r>
              <a:rPr kumimoji="1" lang="en-US" altLang="ja-JP" dirty="0"/>
              <a:t>. frasyr</a:t>
            </a:r>
            <a:r>
              <a:rPr kumimoji="1" lang="ja-JP" altLang="en-US" dirty="0"/>
              <a:t>のコード</a:t>
            </a:r>
            <a:r>
              <a:rPr kumimoji="1" lang="en-US" altLang="ja-JP" dirty="0"/>
              <a:t>(VPA-05) </a:t>
            </a:r>
            <a:r>
              <a:rPr kumimoji="1" lang="ja-JP" altLang="en-US" dirty="0"/>
              <a:t>　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89DE2B-A125-4286-ADEE-8711FBAE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VPA-05(2020)</a:t>
            </a:r>
            <a:r>
              <a:rPr lang="ja-JP" altLang="en-US"/>
              <a:t>　</a:t>
            </a:r>
            <a:r>
              <a:rPr lang="en-US" altLang="ja-JP"/>
              <a:t>VPA</a:t>
            </a:r>
            <a:r>
              <a:rPr lang="ja-JP" altLang="en-US"/>
              <a:t>のモデル診断　実践編</a:t>
            </a:r>
            <a:endParaRPr lang="ja-JP" altLang="en-US" sz="14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B887E-0B4D-4BCD-BC22-D9608CF2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lang="ja-JP" altLang="en-US" smtClean="0"/>
              <a:pPr/>
              <a:t>2</a:t>
            </a:fld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CD6671-BF0B-4C3C-9B5A-F4B3A12B61D5}"/>
              </a:ext>
            </a:extLst>
          </p:cNvPr>
          <p:cNvSpPr txBox="1"/>
          <p:nvPr/>
        </p:nvSpPr>
        <p:spPr>
          <a:xfrm>
            <a:off x="5987606" y="5366760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Times New Roman" panose="02020603050405020304" pitchFamily="18" charset="0"/>
              </a:rPr>
              <a:t>⇒　モデル診断が</a:t>
            </a:r>
            <a:r>
              <a:rPr kumimoji="1" lang="en-US" altLang="ja-JP" sz="2800" dirty="0">
                <a:latin typeface="Times New Roman" panose="02020603050405020304" pitchFamily="18" charset="0"/>
              </a:rPr>
              <a:t>1</a:t>
            </a:r>
            <a:r>
              <a:rPr kumimoji="1" lang="ja-JP" altLang="en-US" sz="2800" dirty="0">
                <a:latin typeface="Times New Roman" panose="02020603050405020304" pitchFamily="18" charset="0"/>
              </a:rPr>
              <a:t>行で！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2FA7DB-8206-4CB5-8270-0C74373E7AF9}"/>
              </a:ext>
            </a:extLst>
          </p:cNvPr>
          <p:cNvSpPr txBox="1"/>
          <p:nvPr/>
        </p:nvSpPr>
        <p:spPr>
          <a:xfrm>
            <a:off x="5987606" y="3830820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⇒　用途で様々、</a:t>
            </a:r>
            <a:r>
              <a:rPr kumimoji="1" lang="en-US" altLang="ja-JP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6</a:t>
            </a:r>
            <a:r>
              <a:rPr kumimoji="1" lang="ja-JP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種類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9B564A-1453-4B51-906A-9C5A85F10C89}"/>
              </a:ext>
            </a:extLst>
          </p:cNvPr>
          <p:cNvSpPr txBox="1"/>
          <p:nvPr/>
        </p:nvSpPr>
        <p:spPr>
          <a:xfrm>
            <a:off x="5987606" y="229488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⇒　モデルの味見チェック</a:t>
            </a:r>
          </a:p>
        </p:txBody>
      </p:sp>
    </p:spTree>
    <p:extLst>
      <p:ext uri="{BB962C8B-B14F-4D97-AF65-F5344CB8AC3E}">
        <p14:creationId xmlns:p14="http://schemas.microsoft.com/office/powerpoint/2010/main" val="23386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40910-7B28-481A-90DD-15223784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107F6D-3AA8-45D1-9E49-E6BA9A85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以下のいずれかのソフトを立ち上げてください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統計ソフト</a:t>
            </a:r>
            <a:r>
              <a:rPr kumimoji="1" lang="en-US" altLang="ja-JP" dirty="0"/>
              <a:t>R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 err="1"/>
              <a:t>Rstudio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2AB459-BCF3-4F24-96A1-4732FEF3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VPA-05(2020)</a:t>
            </a:r>
            <a:r>
              <a:rPr lang="ja-JP" altLang="en-US"/>
              <a:t>　</a:t>
            </a:r>
            <a:r>
              <a:rPr lang="en-US" altLang="ja-JP"/>
              <a:t>VPA</a:t>
            </a:r>
            <a:r>
              <a:rPr lang="ja-JP" altLang="en-US"/>
              <a:t>のモデル診断　実践編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D7FB01-703C-489B-B4AB-01BFEABC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37D51F-7409-4B23-8866-5663E9A88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667" b="67583" l="1719" r="5000"/>
                    </a14:imgEffect>
                  </a14:imgLayer>
                </a14:imgProps>
              </a:ext>
            </a:extLst>
          </a:blip>
          <a:srcRect l="1330" t="61441" r="94492" b="30420"/>
          <a:stretch/>
        </p:blipFill>
        <p:spPr>
          <a:xfrm>
            <a:off x="3332280" y="4092430"/>
            <a:ext cx="1474573" cy="17958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80861C0-12D5-4AB4-AA57-C1A6BE5CF3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902" b="58324" l="1457" r="5358"/>
                    </a14:imgEffect>
                  </a14:imgLayer>
                </a14:imgProps>
              </a:ext>
            </a:extLst>
          </a:blip>
          <a:srcRect l="969" t="51099" r="94154" b="40873"/>
          <a:stretch/>
        </p:blipFill>
        <p:spPr>
          <a:xfrm>
            <a:off x="3208713" y="2421925"/>
            <a:ext cx="1721708" cy="17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3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40910-7B28-481A-90DD-15223784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本発表のスクリプトはこちら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107F6D-3AA8-45D1-9E49-E6BA9A85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hlinkClick r:id="rId2"/>
              </a:rPr>
              <a:t>https://ichimomo.github.io/frasyr/articles/Diagnostics-for-VPA.html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GitHub</a:t>
            </a:r>
            <a:r>
              <a:rPr kumimoji="1" lang="ja-JP" altLang="en-US" dirty="0"/>
              <a:t>については</a:t>
            </a:r>
            <a:r>
              <a:rPr kumimoji="1" lang="en-US" altLang="ja-JP" dirty="0"/>
              <a:t>Tool-01</a:t>
            </a:r>
            <a:r>
              <a:rPr kumimoji="1" lang="ja-JP" altLang="en-US" dirty="0"/>
              <a:t>や</a:t>
            </a:r>
            <a:r>
              <a:rPr kumimoji="1" lang="en-US" altLang="ja-JP" dirty="0"/>
              <a:t>Tool-03</a:t>
            </a:r>
            <a:r>
              <a:rPr lang="ja-JP" altLang="en-US" dirty="0"/>
              <a:t>をご確認ください</a:t>
            </a:r>
            <a:endParaRPr kumimoji="1"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2AB459-BCF3-4F24-96A1-4732FEF3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VPA-05(2020)</a:t>
            </a:r>
            <a:r>
              <a:rPr lang="ja-JP" altLang="en-US"/>
              <a:t>　</a:t>
            </a:r>
            <a:r>
              <a:rPr lang="en-US" altLang="ja-JP"/>
              <a:t>VPA</a:t>
            </a:r>
            <a:r>
              <a:rPr lang="ja-JP" altLang="en-US"/>
              <a:t>のモデル診断　実践編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D7FB01-703C-489B-B4AB-01BFEABC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22B4-DF65-4574-B8F5-BE78497F5A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450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800" dirty="0" smtClean="0">
            <a:latin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147</Words>
  <Application>Microsoft Office PowerPoint</Application>
  <PresentationFormat>ワイド画面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ゴシック</vt:lpstr>
      <vt:lpstr>游ゴシック</vt:lpstr>
      <vt:lpstr>Arial</vt:lpstr>
      <vt:lpstr>Times New Roman</vt:lpstr>
      <vt:lpstr>Office テーマ</vt:lpstr>
      <vt:lpstr>VPAのモデル診断　実践編 </vt:lpstr>
      <vt:lpstr>本発表の内容</vt:lpstr>
      <vt:lpstr>準備</vt:lpstr>
      <vt:lpstr>本発表のスクリプトはこちら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令和2年度資源管理研修会  VPAのモデル診断</dc:title>
  <dc:creator>濵邉 昂平</dc:creator>
  <cp:lastModifiedBy>hamabe.kaiyodai@gmail.com</cp:lastModifiedBy>
  <cp:revision>62</cp:revision>
  <dcterms:created xsi:type="dcterms:W3CDTF">2020-11-20T03:10:28Z</dcterms:created>
  <dcterms:modified xsi:type="dcterms:W3CDTF">2020-12-17T10:55:07Z</dcterms:modified>
</cp:coreProperties>
</file>