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7" r:id="rId2"/>
    <p:sldId id="272" r:id="rId3"/>
    <p:sldId id="274" r:id="rId4"/>
    <p:sldId id="282" r:id="rId5"/>
    <p:sldId id="280" r:id="rId6"/>
    <p:sldId id="284" r:id="rId7"/>
    <p:sldId id="285" r:id="rId8"/>
    <p:sldId id="287" r:id="rId9"/>
    <p:sldId id="288" r:id="rId10"/>
    <p:sldId id="289" r:id="rId11"/>
    <p:sldId id="281" r:id="rId12"/>
    <p:sldId id="286" r:id="rId13"/>
    <p:sldId id="290"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E98C23-A232-0046-80A9-DB8AD6915A56}" v="1" dt="2021-11-17T03:03:33.6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45"/>
    <p:restoredTop sz="95638"/>
  </p:normalViewPr>
  <p:slideViewPr>
    <p:cSldViewPr snapToGrid="0" snapToObjects="1">
      <p:cViewPr varScale="1">
        <p:scale>
          <a:sx n="100" d="100"/>
          <a:sy n="100" d="100"/>
        </p:scale>
        <p:origin x="184" y="208"/>
      </p:cViewPr>
      <p:guideLst/>
    </p:cSldViewPr>
  </p:slideViewPr>
  <p:outlineViewPr>
    <p:cViewPr>
      <p:scale>
        <a:sx n="33" d="100"/>
        <a:sy n="33" d="100"/>
      </p:scale>
      <p:origin x="0" y="-684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kui Shin" userId="6902ee70c48ce296" providerId="LiveId" clId="{45B1E7A5-405E-B949-93C9-105066568C4B}"/>
    <pc:docChg chg="undo custSel addSld delSld modSld">
      <pc:chgData name="Fukui Shin" userId="6902ee70c48ce296" providerId="LiveId" clId="{45B1E7A5-405E-B949-93C9-105066568C4B}" dt="2021-07-07T06:10:42.438" v="2646" actId="20577"/>
      <pc:docMkLst>
        <pc:docMk/>
      </pc:docMkLst>
      <pc:sldChg chg="modSp mod">
        <pc:chgData name="Fukui Shin" userId="6902ee70c48ce296" providerId="LiveId" clId="{45B1E7A5-405E-B949-93C9-105066568C4B}" dt="2021-07-01T10:19:19.918" v="163" actId="20577"/>
        <pc:sldMkLst>
          <pc:docMk/>
          <pc:sldMk cId="2432279440" sldId="257"/>
        </pc:sldMkLst>
        <pc:spChg chg="mod">
          <ac:chgData name="Fukui Shin" userId="6902ee70c48ce296" providerId="LiveId" clId="{45B1E7A5-405E-B949-93C9-105066568C4B}" dt="2021-07-01T10:19:19.918" v="163" actId="20577"/>
          <ac:spMkLst>
            <pc:docMk/>
            <pc:sldMk cId="2432279440" sldId="257"/>
            <ac:spMk id="3" creationId="{05D7D93A-BA42-5D47-893C-FE41C03A53E0}"/>
          </ac:spMkLst>
        </pc:spChg>
      </pc:sldChg>
      <pc:sldChg chg="del">
        <pc:chgData name="Fukui Shin" userId="6902ee70c48ce296" providerId="LiveId" clId="{45B1E7A5-405E-B949-93C9-105066568C4B}" dt="2021-06-21T15:45:54.544" v="80" actId="2696"/>
        <pc:sldMkLst>
          <pc:docMk/>
          <pc:sldMk cId="1198899771" sldId="266"/>
        </pc:sldMkLst>
      </pc:sldChg>
      <pc:sldChg chg="modSp mod">
        <pc:chgData name="Fukui Shin" userId="6902ee70c48ce296" providerId="LiveId" clId="{45B1E7A5-405E-B949-93C9-105066568C4B}" dt="2021-07-03T08:26:30.538" v="848" actId="20577"/>
        <pc:sldMkLst>
          <pc:docMk/>
          <pc:sldMk cId="1501767664" sldId="272"/>
        </pc:sldMkLst>
        <pc:spChg chg="mod">
          <ac:chgData name="Fukui Shin" userId="6902ee70c48ce296" providerId="LiveId" clId="{45B1E7A5-405E-B949-93C9-105066568C4B}" dt="2021-07-03T07:59:04.927" v="165" actId="20577"/>
          <ac:spMkLst>
            <pc:docMk/>
            <pc:sldMk cId="1501767664" sldId="272"/>
            <ac:spMk id="2" creationId="{68BB739B-FF50-7947-89AB-1B70AF4DD3EA}"/>
          </ac:spMkLst>
        </pc:spChg>
        <pc:spChg chg="mod">
          <ac:chgData name="Fukui Shin" userId="6902ee70c48ce296" providerId="LiveId" clId="{45B1E7A5-405E-B949-93C9-105066568C4B}" dt="2021-07-03T08:26:30.538" v="848" actId="20577"/>
          <ac:spMkLst>
            <pc:docMk/>
            <pc:sldMk cId="1501767664" sldId="272"/>
            <ac:spMk id="3" creationId="{B7EB713B-B0D0-A347-9D4F-48B4383A8075}"/>
          </ac:spMkLst>
        </pc:spChg>
      </pc:sldChg>
      <pc:sldChg chg="modSp mod">
        <pc:chgData name="Fukui Shin" userId="6902ee70c48ce296" providerId="LiveId" clId="{45B1E7A5-405E-B949-93C9-105066568C4B}" dt="2021-07-03T10:21:03.507" v="1525" actId="20577"/>
        <pc:sldMkLst>
          <pc:docMk/>
          <pc:sldMk cId="1722450886" sldId="274"/>
        </pc:sldMkLst>
        <pc:spChg chg="mod">
          <ac:chgData name="Fukui Shin" userId="6902ee70c48ce296" providerId="LiveId" clId="{45B1E7A5-405E-B949-93C9-105066568C4B}" dt="2021-07-03T08:39:13.034" v="902" actId="20577"/>
          <ac:spMkLst>
            <pc:docMk/>
            <pc:sldMk cId="1722450886" sldId="274"/>
            <ac:spMk id="2" creationId="{68BB739B-FF50-7947-89AB-1B70AF4DD3EA}"/>
          </ac:spMkLst>
        </pc:spChg>
        <pc:spChg chg="mod">
          <ac:chgData name="Fukui Shin" userId="6902ee70c48ce296" providerId="LiveId" clId="{45B1E7A5-405E-B949-93C9-105066568C4B}" dt="2021-07-03T10:21:03.507" v="1525" actId="20577"/>
          <ac:spMkLst>
            <pc:docMk/>
            <pc:sldMk cId="1722450886" sldId="274"/>
            <ac:spMk id="3" creationId="{B7EB713B-B0D0-A347-9D4F-48B4383A8075}"/>
          </ac:spMkLst>
        </pc:spChg>
      </pc:sldChg>
      <pc:sldChg chg="del">
        <pc:chgData name="Fukui Shin" userId="6902ee70c48ce296" providerId="LiveId" clId="{45B1E7A5-405E-B949-93C9-105066568C4B}" dt="2021-07-03T08:27:27.529" v="853" actId="2696"/>
        <pc:sldMkLst>
          <pc:docMk/>
          <pc:sldMk cId="3322847216" sldId="276"/>
        </pc:sldMkLst>
      </pc:sldChg>
      <pc:sldChg chg="del">
        <pc:chgData name="Fukui Shin" userId="6902ee70c48ce296" providerId="LiveId" clId="{45B1E7A5-405E-B949-93C9-105066568C4B}" dt="2021-06-21T15:46:05.443" v="81" actId="2696"/>
        <pc:sldMkLst>
          <pc:docMk/>
          <pc:sldMk cId="3458342540" sldId="278"/>
        </pc:sldMkLst>
      </pc:sldChg>
      <pc:sldChg chg="del">
        <pc:chgData name="Fukui Shin" userId="6902ee70c48ce296" providerId="LiveId" clId="{45B1E7A5-405E-B949-93C9-105066568C4B}" dt="2021-06-21T15:45:54.544" v="80" actId="2696"/>
        <pc:sldMkLst>
          <pc:docMk/>
          <pc:sldMk cId="323365537" sldId="279"/>
        </pc:sldMkLst>
      </pc:sldChg>
      <pc:sldChg chg="modSp mod">
        <pc:chgData name="Fukui Shin" userId="6902ee70c48ce296" providerId="LiveId" clId="{45B1E7A5-405E-B949-93C9-105066568C4B}" dt="2021-07-03T10:20:55.075" v="1521" actId="20577"/>
        <pc:sldMkLst>
          <pc:docMk/>
          <pc:sldMk cId="623929723" sldId="280"/>
        </pc:sldMkLst>
        <pc:spChg chg="mod">
          <ac:chgData name="Fukui Shin" userId="6902ee70c48ce296" providerId="LiveId" clId="{45B1E7A5-405E-B949-93C9-105066568C4B}" dt="2021-07-03T08:39:18.908" v="903"/>
          <ac:spMkLst>
            <pc:docMk/>
            <pc:sldMk cId="623929723" sldId="280"/>
            <ac:spMk id="2" creationId="{68BB739B-FF50-7947-89AB-1B70AF4DD3EA}"/>
          </ac:spMkLst>
        </pc:spChg>
        <pc:spChg chg="mod">
          <ac:chgData name="Fukui Shin" userId="6902ee70c48ce296" providerId="LiveId" clId="{45B1E7A5-405E-B949-93C9-105066568C4B}" dt="2021-07-03T10:20:55.075" v="1521" actId="20577"/>
          <ac:spMkLst>
            <pc:docMk/>
            <pc:sldMk cId="623929723" sldId="280"/>
            <ac:spMk id="3" creationId="{B7EB713B-B0D0-A347-9D4F-48B4383A8075}"/>
          </ac:spMkLst>
        </pc:spChg>
      </pc:sldChg>
      <pc:sldChg chg="modSp mod">
        <pc:chgData name="Fukui Shin" userId="6902ee70c48ce296" providerId="LiveId" clId="{45B1E7A5-405E-B949-93C9-105066568C4B}" dt="2021-07-03T08:39:23.085" v="904"/>
        <pc:sldMkLst>
          <pc:docMk/>
          <pc:sldMk cId="3759911444" sldId="281"/>
        </pc:sldMkLst>
        <pc:spChg chg="mod">
          <ac:chgData name="Fukui Shin" userId="6902ee70c48ce296" providerId="LiveId" clId="{45B1E7A5-405E-B949-93C9-105066568C4B}" dt="2021-07-03T08:39:23.085" v="904"/>
          <ac:spMkLst>
            <pc:docMk/>
            <pc:sldMk cId="3759911444" sldId="281"/>
            <ac:spMk id="2" creationId="{68BB739B-FF50-7947-89AB-1B70AF4DD3EA}"/>
          </ac:spMkLst>
        </pc:spChg>
        <pc:spChg chg="mod">
          <ac:chgData name="Fukui Shin" userId="6902ee70c48ce296" providerId="LiveId" clId="{45B1E7A5-405E-B949-93C9-105066568C4B}" dt="2021-07-03T08:38:54.322" v="894" actId="20577"/>
          <ac:spMkLst>
            <pc:docMk/>
            <pc:sldMk cId="3759911444" sldId="281"/>
            <ac:spMk id="3" creationId="{B7EB713B-B0D0-A347-9D4F-48B4383A8075}"/>
          </ac:spMkLst>
        </pc:spChg>
      </pc:sldChg>
      <pc:sldChg chg="modSp new mod">
        <pc:chgData name="Fukui Shin" userId="6902ee70c48ce296" providerId="LiveId" clId="{45B1E7A5-405E-B949-93C9-105066568C4B}" dt="2021-07-03T09:57:45.826" v="1473" actId="20577"/>
        <pc:sldMkLst>
          <pc:docMk/>
          <pc:sldMk cId="3428185782" sldId="282"/>
        </pc:sldMkLst>
        <pc:spChg chg="mod">
          <ac:chgData name="Fukui Shin" userId="6902ee70c48ce296" providerId="LiveId" clId="{45B1E7A5-405E-B949-93C9-105066568C4B}" dt="2021-07-03T08:50:07.237" v="955" actId="20577"/>
          <ac:spMkLst>
            <pc:docMk/>
            <pc:sldMk cId="3428185782" sldId="282"/>
            <ac:spMk id="2" creationId="{593893BE-BD11-5648-B363-0A47FB81D8B9}"/>
          </ac:spMkLst>
        </pc:spChg>
        <pc:spChg chg="mod">
          <ac:chgData name="Fukui Shin" userId="6902ee70c48ce296" providerId="LiveId" clId="{45B1E7A5-405E-B949-93C9-105066568C4B}" dt="2021-07-03T09:57:45.826" v="1473" actId="20577"/>
          <ac:spMkLst>
            <pc:docMk/>
            <pc:sldMk cId="3428185782" sldId="282"/>
            <ac:spMk id="3" creationId="{49E414B3-99D4-2B4A-B335-2BAEFB18D4DF}"/>
          </ac:spMkLst>
        </pc:spChg>
      </pc:sldChg>
      <pc:sldChg chg="modSp new mod">
        <pc:chgData name="Fukui Shin" userId="6902ee70c48ce296" providerId="LiveId" clId="{45B1E7A5-405E-B949-93C9-105066568C4B}" dt="2021-07-07T06:10:42.438" v="2646" actId="20577"/>
        <pc:sldMkLst>
          <pc:docMk/>
          <pc:sldMk cId="3377275839" sldId="283"/>
        </pc:sldMkLst>
        <pc:spChg chg="mod">
          <ac:chgData name="Fukui Shin" userId="6902ee70c48ce296" providerId="LiveId" clId="{45B1E7A5-405E-B949-93C9-105066568C4B}" dt="2021-07-03T10:03:43.320" v="1511" actId="20577"/>
          <ac:spMkLst>
            <pc:docMk/>
            <pc:sldMk cId="3377275839" sldId="283"/>
            <ac:spMk id="2" creationId="{5B9CD8F7-9DBA-914A-85C6-EB8A0A9532EA}"/>
          </ac:spMkLst>
        </pc:spChg>
        <pc:spChg chg="mod">
          <ac:chgData name="Fukui Shin" userId="6902ee70c48ce296" providerId="LiveId" clId="{45B1E7A5-405E-B949-93C9-105066568C4B}" dt="2021-07-07T06:10:42.438" v="2646" actId="20577"/>
          <ac:spMkLst>
            <pc:docMk/>
            <pc:sldMk cId="3377275839" sldId="283"/>
            <ac:spMk id="3" creationId="{41DF497C-D459-C448-B5CA-EE91E35943B8}"/>
          </ac:spMkLst>
        </pc:spChg>
      </pc:sldChg>
    </pc:docChg>
  </pc:docChgLst>
  <pc:docChgLst>
    <pc:chgData name="Fukui Shin" userId="6902ee70c48ce296" providerId="LiveId" clId="{2E44D2CA-FA2B-C94D-8AB6-439A5019DC12}"/>
    <pc:docChg chg="undo custSel modSld">
      <pc:chgData name="Fukui Shin" userId="6902ee70c48ce296" providerId="LiveId" clId="{2E44D2CA-FA2B-C94D-8AB6-439A5019DC12}" dt="2021-05-19T09:37:27.188" v="54" actId="20577"/>
      <pc:docMkLst>
        <pc:docMk/>
      </pc:docMkLst>
      <pc:sldChg chg="modSp mod">
        <pc:chgData name="Fukui Shin" userId="6902ee70c48ce296" providerId="LiveId" clId="{2E44D2CA-FA2B-C94D-8AB6-439A5019DC12}" dt="2021-05-19T09:36:53.912" v="5" actId="20577"/>
        <pc:sldMkLst>
          <pc:docMk/>
          <pc:sldMk cId="2432279440" sldId="257"/>
        </pc:sldMkLst>
        <pc:spChg chg="mod">
          <ac:chgData name="Fukui Shin" userId="6902ee70c48ce296" providerId="LiveId" clId="{2E44D2CA-FA2B-C94D-8AB6-439A5019DC12}" dt="2021-05-19T09:36:53.912" v="5" actId="20577"/>
          <ac:spMkLst>
            <pc:docMk/>
            <pc:sldMk cId="2432279440" sldId="257"/>
            <ac:spMk id="3" creationId="{05D7D93A-BA42-5D47-893C-FE41C03A53E0}"/>
          </ac:spMkLst>
        </pc:spChg>
      </pc:sldChg>
      <pc:sldChg chg="modSp mod">
        <pc:chgData name="Fukui Shin" userId="6902ee70c48ce296" providerId="LiveId" clId="{2E44D2CA-FA2B-C94D-8AB6-439A5019DC12}" dt="2021-05-19T09:37:27.188" v="54" actId="20577"/>
        <pc:sldMkLst>
          <pc:docMk/>
          <pc:sldMk cId="323365537" sldId="279"/>
        </pc:sldMkLst>
        <pc:spChg chg="mod">
          <ac:chgData name="Fukui Shin" userId="6902ee70c48ce296" providerId="LiveId" clId="{2E44D2CA-FA2B-C94D-8AB6-439A5019DC12}" dt="2021-05-19T09:37:27.188" v="54" actId="20577"/>
          <ac:spMkLst>
            <pc:docMk/>
            <pc:sldMk cId="323365537" sldId="279"/>
            <ac:spMk id="2" creationId="{530FA0D9-038A-6744-9604-B7C6B3166D65}"/>
          </ac:spMkLst>
        </pc:spChg>
      </pc:sldChg>
    </pc:docChg>
  </pc:docChgLst>
  <pc:docChgLst>
    <pc:chgData name="Fukui Shin" userId="6902ee70c48ce296" providerId="LiveId" clId="{C8F55A9F-7917-5240-8DE8-05BC06FCB498}"/>
    <pc:docChg chg="undo custSel modSld">
      <pc:chgData name="Fukui Shin" userId="6902ee70c48ce296" providerId="LiveId" clId="{C8F55A9F-7917-5240-8DE8-05BC06FCB498}" dt="2021-11-08T07:29:24.069" v="52" actId="20577"/>
      <pc:docMkLst>
        <pc:docMk/>
      </pc:docMkLst>
      <pc:sldChg chg="modSp mod">
        <pc:chgData name="Fukui Shin" userId="6902ee70c48ce296" providerId="LiveId" clId="{C8F55A9F-7917-5240-8DE8-05BC06FCB498}" dt="2021-11-08T07:29:24.069" v="52" actId="20577"/>
        <pc:sldMkLst>
          <pc:docMk/>
          <pc:sldMk cId="2447858462" sldId="288"/>
        </pc:sldMkLst>
        <pc:spChg chg="mod">
          <ac:chgData name="Fukui Shin" userId="6902ee70c48ce296" providerId="LiveId" clId="{C8F55A9F-7917-5240-8DE8-05BC06FCB498}" dt="2021-11-08T07:29:24.069" v="52" actId="20577"/>
          <ac:spMkLst>
            <pc:docMk/>
            <pc:sldMk cId="2447858462" sldId="288"/>
            <ac:spMk id="3" creationId="{7044DDCB-175D-DC41-A5AC-98AE58CE5A61}"/>
          </ac:spMkLst>
        </pc:spChg>
      </pc:sldChg>
    </pc:docChg>
  </pc:docChgLst>
  <pc:docChgLst>
    <pc:chgData name="Fukui Shin" userId="6902ee70c48ce296" providerId="LiveId" clId="{FD2ABE22-F822-F64D-BF8C-980B7AF40F0E}"/>
    <pc:docChg chg="undo redo custSel addSld delSld modSld">
      <pc:chgData name="Fukui Shin" userId="6902ee70c48ce296" providerId="LiveId" clId="{FD2ABE22-F822-F64D-BF8C-980B7AF40F0E}" dt="2021-08-04T10:47:27.352" v="3347" actId="20577"/>
      <pc:docMkLst>
        <pc:docMk/>
      </pc:docMkLst>
      <pc:sldChg chg="modSp mod">
        <pc:chgData name="Fukui Shin" userId="6902ee70c48ce296" providerId="LiveId" clId="{FD2ABE22-F822-F64D-BF8C-980B7AF40F0E}" dt="2021-08-03T17:49:07.210" v="1" actId="20577"/>
        <pc:sldMkLst>
          <pc:docMk/>
          <pc:sldMk cId="2432279440" sldId="257"/>
        </pc:sldMkLst>
        <pc:spChg chg="mod">
          <ac:chgData name="Fukui Shin" userId="6902ee70c48ce296" providerId="LiveId" clId="{FD2ABE22-F822-F64D-BF8C-980B7AF40F0E}" dt="2021-08-03T17:49:07.210" v="1" actId="20577"/>
          <ac:spMkLst>
            <pc:docMk/>
            <pc:sldMk cId="2432279440" sldId="257"/>
            <ac:spMk id="2" creationId="{9B1D7A41-B18F-4D4C-9F52-84D5CFFFCB44}"/>
          </ac:spMkLst>
        </pc:spChg>
      </pc:sldChg>
      <pc:sldChg chg="modSp mod">
        <pc:chgData name="Fukui Shin" userId="6902ee70c48ce296" providerId="LiveId" clId="{FD2ABE22-F822-F64D-BF8C-980B7AF40F0E}" dt="2021-08-04T08:47:13.253" v="1355" actId="20577"/>
        <pc:sldMkLst>
          <pc:docMk/>
          <pc:sldMk cId="1722450886" sldId="274"/>
        </pc:sldMkLst>
        <pc:spChg chg="mod">
          <ac:chgData name="Fukui Shin" userId="6902ee70c48ce296" providerId="LiveId" clId="{FD2ABE22-F822-F64D-BF8C-980B7AF40F0E}" dt="2021-08-04T08:47:13.253" v="1355" actId="20577"/>
          <ac:spMkLst>
            <pc:docMk/>
            <pc:sldMk cId="1722450886" sldId="274"/>
            <ac:spMk id="3" creationId="{B7EB713B-B0D0-A347-9D4F-48B4383A8075}"/>
          </ac:spMkLst>
        </pc:spChg>
      </pc:sldChg>
      <pc:sldChg chg="modSp mod">
        <pc:chgData name="Fukui Shin" userId="6902ee70c48ce296" providerId="LiveId" clId="{FD2ABE22-F822-F64D-BF8C-980B7AF40F0E}" dt="2021-08-04T08:46:54.579" v="1352" actId="20577"/>
        <pc:sldMkLst>
          <pc:docMk/>
          <pc:sldMk cId="623929723" sldId="280"/>
        </pc:sldMkLst>
        <pc:spChg chg="mod">
          <ac:chgData name="Fukui Shin" userId="6902ee70c48ce296" providerId="LiveId" clId="{FD2ABE22-F822-F64D-BF8C-980B7AF40F0E}" dt="2021-08-04T08:46:54.579" v="1352" actId="20577"/>
          <ac:spMkLst>
            <pc:docMk/>
            <pc:sldMk cId="623929723" sldId="280"/>
            <ac:spMk id="3" creationId="{B7EB713B-B0D0-A347-9D4F-48B4383A8075}"/>
          </ac:spMkLst>
        </pc:spChg>
      </pc:sldChg>
      <pc:sldChg chg="modSp mod">
        <pc:chgData name="Fukui Shin" userId="6902ee70c48ce296" providerId="LiveId" clId="{FD2ABE22-F822-F64D-BF8C-980B7AF40F0E}" dt="2021-08-04T08:47:03.988" v="1354" actId="20577"/>
        <pc:sldMkLst>
          <pc:docMk/>
          <pc:sldMk cId="3759911444" sldId="281"/>
        </pc:sldMkLst>
        <pc:spChg chg="mod">
          <ac:chgData name="Fukui Shin" userId="6902ee70c48ce296" providerId="LiveId" clId="{FD2ABE22-F822-F64D-BF8C-980B7AF40F0E}" dt="2021-08-04T08:47:03.988" v="1354" actId="20577"/>
          <ac:spMkLst>
            <pc:docMk/>
            <pc:sldMk cId="3759911444" sldId="281"/>
            <ac:spMk id="3" creationId="{B7EB713B-B0D0-A347-9D4F-48B4383A8075}"/>
          </ac:spMkLst>
        </pc:spChg>
      </pc:sldChg>
      <pc:sldChg chg="modSp mod">
        <pc:chgData name="Fukui Shin" userId="6902ee70c48ce296" providerId="LiveId" clId="{FD2ABE22-F822-F64D-BF8C-980B7AF40F0E}" dt="2021-08-04T07:23:13.161" v="1134" actId="20577"/>
        <pc:sldMkLst>
          <pc:docMk/>
          <pc:sldMk cId="3428185782" sldId="282"/>
        </pc:sldMkLst>
        <pc:spChg chg="mod">
          <ac:chgData name="Fukui Shin" userId="6902ee70c48ce296" providerId="LiveId" clId="{FD2ABE22-F822-F64D-BF8C-980B7AF40F0E}" dt="2021-08-04T07:23:13.161" v="1134" actId="20577"/>
          <ac:spMkLst>
            <pc:docMk/>
            <pc:sldMk cId="3428185782" sldId="282"/>
            <ac:spMk id="3" creationId="{49E414B3-99D4-2B4A-B335-2BAEFB18D4DF}"/>
          </ac:spMkLst>
        </pc:spChg>
      </pc:sldChg>
      <pc:sldChg chg="del">
        <pc:chgData name="Fukui Shin" userId="6902ee70c48ce296" providerId="LiveId" clId="{FD2ABE22-F822-F64D-BF8C-980B7AF40F0E}" dt="2021-08-03T17:56:45.269" v="618" actId="2696"/>
        <pc:sldMkLst>
          <pc:docMk/>
          <pc:sldMk cId="3377275839" sldId="283"/>
        </pc:sldMkLst>
      </pc:sldChg>
      <pc:sldChg chg="modSp new mod">
        <pc:chgData name="Fukui Shin" userId="6902ee70c48ce296" providerId="LiveId" clId="{FD2ABE22-F822-F64D-BF8C-980B7AF40F0E}" dt="2021-08-04T07:22:25.505" v="1129" actId="20577"/>
        <pc:sldMkLst>
          <pc:docMk/>
          <pc:sldMk cId="2178159451" sldId="284"/>
        </pc:sldMkLst>
        <pc:spChg chg="mod">
          <ac:chgData name="Fukui Shin" userId="6902ee70c48ce296" providerId="LiveId" clId="{FD2ABE22-F822-F64D-BF8C-980B7AF40F0E}" dt="2021-08-03T17:50:32.408" v="54" actId="20577"/>
          <ac:spMkLst>
            <pc:docMk/>
            <pc:sldMk cId="2178159451" sldId="284"/>
            <ac:spMk id="2" creationId="{ADD62BF2-6FF7-9842-B55F-6A8B6B522A7E}"/>
          </ac:spMkLst>
        </pc:spChg>
        <pc:spChg chg="mod">
          <ac:chgData name="Fukui Shin" userId="6902ee70c48ce296" providerId="LiveId" clId="{FD2ABE22-F822-F64D-BF8C-980B7AF40F0E}" dt="2021-08-04T07:22:25.505" v="1129" actId="20577"/>
          <ac:spMkLst>
            <pc:docMk/>
            <pc:sldMk cId="2178159451" sldId="284"/>
            <ac:spMk id="3" creationId="{1805BEF9-DE5C-E743-813A-6F4CE0125DA2}"/>
          </ac:spMkLst>
        </pc:spChg>
      </pc:sldChg>
      <pc:sldChg chg="modSp new mod">
        <pc:chgData name="Fukui Shin" userId="6902ee70c48ce296" providerId="LiveId" clId="{FD2ABE22-F822-F64D-BF8C-980B7AF40F0E}" dt="2021-08-04T10:08:13.242" v="2067" actId="20577"/>
        <pc:sldMkLst>
          <pc:docMk/>
          <pc:sldMk cId="4050706010" sldId="285"/>
        </pc:sldMkLst>
        <pc:spChg chg="mod">
          <ac:chgData name="Fukui Shin" userId="6902ee70c48ce296" providerId="LiveId" clId="{FD2ABE22-F822-F64D-BF8C-980B7AF40F0E}" dt="2021-08-04T09:34:10.093" v="1888" actId="20577"/>
          <ac:spMkLst>
            <pc:docMk/>
            <pc:sldMk cId="4050706010" sldId="285"/>
            <ac:spMk id="2" creationId="{892C59F3-AD8A-C648-98CA-0C3943AE4A58}"/>
          </ac:spMkLst>
        </pc:spChg>
        <pc:spChg chg="mod">
          <ac:chgData name="Fukui Shin" userId="6902ee70c48ce296" providerId="LiveId" clId="{FD2ABE22-F822-F64D-BF8C-980B7AF40F0E}" dt="2021-08-04T10:08:13.242" v="2067" actId="20577"/>
          <ac:spMkLst>
            <pc:docMk/>
            <pc:sldMk cId="4050706010" sldId="285"/>
            <ac:spMk id="3" creationId="{2B892BED-13CC-B648-8A24-26DF1294EB9C}"/>
          </ac:spMkLst>
        </pc:spChg>
      </pc:sldChg>
      <pc:sldChg chg="addSp modSp new mod">
        <pc:chgData name="Fukui Shin" userId="6902ee70c48ce296" providerId="LiveId" clId="{FD2ABE22-F822-F64D-BF8C-980B7AF40F0E}" dt="2021-08-04T10:47:27.352" v="3347" actId="20577"/>
        <pc:sldMkLst>
          <pc:docMk/>
          <pc:sldMk cId="3976745622" sldId="286"/>
        </pc:sldMkLst>
        <pc:spChg chg="mod">
          <ac:chgData name="Fukui Shin" userId="6902ee70c48ce296" providerId="LiveId" clId="{FD2ABE22-F822-F64D-BF8C-980B7AF40F0E}" dt="2021-08-04T10:36:45.309" v="2710" actId="20577"/>
          <ac:spMkLst>
            <pc:docMk/>
            <pc:sldMk cId="3976745622" sldId="286"/>
            <ac:spMk id="2" creationId="{8021A45D-E4FF-5A46-91C6-E4BEF315A871}"/>
          </ac:spMkLst>
        </pc:spChg>
        <pc:spChg chg="mod">
          <ac:chgData name="Fukui Shin" userId="6902ee70c48ce296" providerId="LiveId" clId="{FD2ABE22-F822-F64D-BF8C-980B7AF40F0E}" dt="2021-08-04T10:47:27.352" v="3347" actId="20577"/>
          <ac:spMkLst>
            <pc:docMk/>
            <pc:sldMk cId="3976745622" sldId="286"/>
            <ac:spMk id="3" creationId="{929FB2F8-884F-DB42-8889-1307E783A82A}"/>
          </ac:spMkLst>
        </pc:spChg>
        <pc:spChg chg="add mod">
          <ac:chgData name="Fukui Shin" userId="6902ee70c48ce296" providerId="LiveId" clId="{FD2ABE22-F822-F64D-BF8C-980B7AF40F0E}" dt="2021-08-04T10:44:56.682" v="3333" actId="1076"/>
          <ac:spMkLst>
            <pc:docMk/>
            <pc:sldMk cId="3976745622" sldId="286"/>
            <ac:spMk id="4" creationId="{9A0B37BF-DF44-4C49-A0C7-B382023DCA3F}"/>
          </ac:spMkLst>
        </pc:spChg>
      </pc:sldChg>
      <pc:sldChg chg="modSp new mod">
        <pc:chgData name="Fukui Shin" userId="6902ee70c48ce296" providerId="LiveId" clId="{FD2ABE22-F822-F64D-BF8C-980B7AF40F0E}" dt="2021-08-04T10:12:26.711" v="2425" actId="20577"/>
        <pc:sldMkLst>
          <pc:docMk/>
          <pc:sldMk cId="2009115823" sldId="287"/>
        </pc:sldMkLst>
        <pc:spChg chg="mod">
          <ac:chgData name="Fukui Shin" userId="6902ee70c48ce296" providerId="LiveId" clId="{FD2ABE22-F822-F64D-BF8C-980B7AF40F0E}" dt="2021-08-04T10:10:33.503" v="2224" actId="20577"/>
          <ac:spMkLst>
            <pc:docMk/>
            <pc:sldMk cId="2009115823" sldId="287"/>
            <ac:spMk id="2" creationId="{F1994288-EB8E-A84F-B42C-97ABDD69EAD5}"/>
          </ac:spMkLst>
        </pc:spChg>
        <pc:spChg chg="mod">
          <ac:chgData name="Fukui Shin" userId="6902ee70c48ce296" providerId="LiveId" clId="{FD2ABE22-F822-F64D-BF8C-980B7AF40F0E}" dt="2021-08-04T10:12:26.711" v="2425" actId="20577"/>
          <ac:spMkLst>
            <pc:docMk/>
            <pc:sldMk cId="2009115823" sldId="287"/>
            <ac:spMk id="3" creationId="{F17329F4-295F-B840-A01F-3058DFA89E7D}"/>
          </ac:spMkLst>
        </pc:spChg>
      </pc:sldChg>
      <pc:sldChg chg="modSp new mod">
        <pc:chgData name="Fukui Shin" userId="6902ee70c48ce296" providerId="LiveId" clId="{FD2ABE22-F822-F64D-BF8C-980B7AF40F0E}" dt="2021-08-04T10:42:32.979" v="3156" actId="20577"/>
        <pc:sldMkLst>
          <pc:docMk/>
          <pc:sldMk cId="2447858462" sldId="288"/>
        </pc:sldMkLst>
        <pc:spChg chg="mod">
          <ac:chgData name="Fukui Shin" userId="6902ee70c48ce296" providerId="LiveId" clId="{FD2ABE22-F822-F64D-BF8C-980B7AF40F0E}" dt="2021-08-04T10:12:45.828" v="2443" actId="20577"/>
          <ac:spMkLst>
            <pc:docMk/>
            <pc:sldMk cId="2447858462" sldId="288"/>
            <ac:spMk id="2" creationId="{032164F6-0F1B-1549-B553-24334B2E64E3}"/>
          </ac:spMkLst>
        </pc:spChg>
        <pc:spChg chg="mod">
          <ac:chgData name="Fukui Shin" userId="6902ee70c48ce296" providerId="LiveId" clId="{FD2ABE22-F822-F64D-BF8C-980B7AF40F0E}" dt="2021-08-04T10:42:32.979" v="3156" actId="20577"/>
          <ac:spMkLst>
            <pc:docMk/>
            <pc:sldMk cId="2447858462" sldId="288"/>
            <ac:spMk id="3" creationId="{7044DDCB-175D-DC41-A5AC-98AE58CE5A61}"/>
          </ac:spMkLst>
        </pc:spChg>
      </pc:sldChg>
    </pc:docChg>
  </pc:docChgLst>
  <pc:docChgLst>
    <pc:chgData name="Fukui Shin" userId="6902ee70c48ce296" providerId="LiveId" clId="{21E98C23-A232-0046-80A9-DB8AD6915A56}"/>
    <pc:docChg chg="modSld">
      <pc:chgData name="Fukui Shin" userId="6902ee70c48ce296" providerId="LiveId" clId="{21E98C23-A232-0046-80A9-DB8AD6915A56}" dt="2021-11-17T03:03:44.101" v="6" actId="1076"/>
      <pc:docMkLst>
        <pc:docMk/>
      </pc:docMkLst>
      <pc:sldChg chg="addSp modSp mod">
        <pc:chgData name="Fukui Shin" userId="6902ee70c48ce296" providerId="LiveId" clId="{21E98C23-A232-0046-80A9-DB8AD6915A56}" dt="2021-11-17T03:03:44.101" v="6" actId="1076"/>
        <pc:sldMkLst>
          <pc:docMk/>
          <pc:sldMk cId="3976745622" sldId="286"/>
        </pc:sldMkLst>
        <pc:picChg chg="add mod">
          <ac:chgData name="Fukui Shin" userId="6902ee70c48ce296" providerId="LiveId" clId="{21E98C23-A232-0046-80A9-DB8AD6915A56}" dt="2021-11-17T03:03:44.101" v="6" actId="1076"/>
          <ac:picMkLst>
            <pc:docMk/>
            <pc:sldMk cId="3976745622" sldId="286"/>
            <ac:picMk id="5" creationId="{4A6777C8-1A2C-304D-B190-F0372F1983D3}"/>
          </ac:picMkLst>
        </pc:picChg>
      </pc:sldChg>
    </pc:docChg>
  </pc:docChgLst>
  <pc:docChgLst>
    <pc:chgData name="Fukui Shin" userId="6902ee70c48ce296" providerId="LiveId" clId="{123394F6-812E-F94C-B0FC-3923E8ACF34A}"/>
    <pc:docChg chg="undo custSel addSld delSld modSld">
      <pc:chgData name="Fukui Shin" userId="6902ee70c48ce296" providerId="LiveId" clId="{123394F6-812E-F94C-B0FC-3923E8ACF34A}" dt="2021-05-21T11:14:00.723" v="667" actId="20577"/>
      <pc:docMkLst>
        <pc:docMk/>
      </pc:docMkLst>
      <pc:sldChg chg="modSp mod">
        <pc:chgData name="Fukui Shin" userId="6902ee70c48ce296" providerId="LiveId" clId="{123394F6-812E-F94C-B0FC-3923E8ACF34A}" dt="2021-05-21T11:14:00.723" v="667" actId="20577"/>
        <pc:sldMkLst>
          <pc:docMk/>
          <pc:sldMk cId="2432279440" sldId="257"/>
        </pc:sldMkLst>
        <pc:spChg chg="mod">
          <ac:chgData name="Fukui Shin" userId="6902ee70c48ce296" providerId="LiveId" clId="{123394F6-812E-F94C-B0FC-3923E8ACF34A}" dt="2021-05-20T05:19:41.528" v="1" actId="20577"/>
          <ac:spMkLst>
            <pc:docMk/>
            <pc:sldMk cId="2432279440" sldId="257"/>
            <ac:spMk id="2" creationId="{9B1D7A41-B18F-4D4C-9F52-84D5CFFFCB44}"/>
          </ac:spMkLst>
        </pc:spChg>
        <pc:spChg chg="mod">
          <ac:chgData name="Fukui Shin" userId="6902ee70c48ce296" providerId="LiveId" clId="{123394F6-812E-F94C-B0FC-3923E8ACF34A}" dt="2021-05-21T11:14:00.723" v="667" actId="20577"/>
          <ac:spMkLst>
            <pc:docMk/>
            <pc:sldMk cId="2432279440" sldId="257"/>
            <ac:spMk id="3" creationId="{05D7D93A-BA42-5D47-893C-FE41C03A53E0}"/>
          </ac:spMkLst>
        </pc:spChg>
      </pc:sldChg>
      <pc:sldChg chg="del">
        <pc:chgData name="Fukui Shin" userId="6902ee70c48ce296" providerId="LiveId" clId="{123394F6-812E-F94C-B0FC-3923E8ACF34A}" dt="2021-05-21T11:12:10.209" v="562" actId="2696"/>
        <pc:sldMkLst>
          <pc:docMk/>
          <pc:sldMk cId="3601736904" sldId="271"/>
        </pc:sldMkLst>
      </pc:sldChg>
      <pc:sldChg chg="modSp mod">
        <pc:chgData name="Fukui Shin" userId="6902ee70c48ce296" providerId="LiveId" clId="{123394F6-812E-F94C-B0FC-3923E8ACF34A}" dt="2021-05-21T11:09:48.102" v="548" actId="20577"/>
        <pc:sldMkLst>
          <pc:docMk/>
          <pc:sldMk cId="1501767664" sldId="272"/>
        </pc:sldMkLst>
        <pc:spChg chg="mod">
          <ac:chgData name="Fukui Shin" userId="6902ee70c48ce296" providerId="LiveId" clId="{123394F6-812E-F94C-B0FC-3923E8ACF34A}" dt="2021-05-21T11:09:48.102" v="548" actId="20577"/>
          <ac:spMkLst>
            <pc:docMk/>
            <pc:sldMk cId="1501767664" sldId="272"/>
            <ac:spMk id="3" creationId="{B7EB713B-B0D0-A347-9D4F-48B4383A8075}"/>
          </ac:spMkLst>
        </pc:spChg>
      </pc:sldChg>
      <pc:sldChg chg="modSp mod">
        <pc:chgData name="Fukui Shin" userId="6902ee70c48ce296" providerId="LiveId" clId="{123394F6-812E-F94C-B0FC-3923E8ACF34A}" dt="2021-05-21T11:11:39.725" v="555" actId="207"/>
        <pc:sldMkLst>
          <pc:docMk/>
          <pc:sldMk cId="1722450886" sldId="274"/>
        </pc:sldMkLst>
        <pc:spChg chg="mod">
          <ac:chgData name="Fukui Shin" userId="6902ee70c48ce296" providerId="LiveId" clId="{123394F6-812E-F94C-B0FC-3923E8ACF34A}" dt="2021-05-21T11:11:39.725" v="555" actId="207"/>
          <ac:spMkLst>
            <pc:docMk/>
            <pc:sldMk cId="1722450886" sldId="274"/>
            <ac:spMk id="3" creationId="{B7EB713B-B0D0-A347-9D4F-48B4383A8075}"/>
          </ac:spMkLst>
        </pc:spChg>
      </pc:sldChg>
      <pc:sldChg chg="modSp mod">
        <pc:chgData name="Fukui Shin" userId="6902ee70c48ce296" providerId="LiveId" clId="{123394F6-812E-F94C-B0FC-3923E8ACF34A}" dt="2021-05-21T11:13:21.762" v="650" actId="20577"/>
        <pc:sldMkLst>
          <pc:docMk/>
          <pc:sldMk cId="3322847216" sldId="276"/>
        </pc:sldMkLst>
        <pc:spChg chg="mod">
          <ac:chgData name="Fukui Shin" userId="6902ee70c48ce296" providerId="LiveId" clId="{123394F6-812E-F94C-B0FC-3923E8ACF34A}" dt="2021-05-21T11:13:21.762" v="650" actId="20577"/>
          <ac:spMkLst>
            <pc:docMk/>
            <pc:sldMk cId="3322847216" sldId="276"/>
            <ac:spMk id="3" creationId="{B7EB713B-B0D0-A347-9D4F-48B4383A8075}"/>
          </ac:spMkLst>
        </pc:spChg>
      </pc:sldChg>
      <pc:sldChg chg="modSp mod">
        <pc:chgData name="Fukui Shin" userId="6902ee70c48ce296" providerId="LiveId" clId="{123394F6-812E-F94C-B0FC-3923E8ACF34A}" dt="2021-05-21T10:31:14.371" v="370" actId="1038"/>
        <pc:sldMkLst>
          <pc:docMk/>
          <pc:sldMk cId="3458342540" sldId="278"/>
        </pc:sldMkLst>
        <pc:picChg chg="mod">
          <ac:chgData name="Fukui Shin" userId="6902ee70c48ce296" providerId="LiveId" clId="{123394F6-812E-F94C-B0FC-3923E8ACF34A}" dt="2021-05-21T10:31:11.784" v="368" actId="1038"/>
          <ac:picMkLst>
            <pc:docMk/>
            <pc:sldMk cId="3458342540" sldId="278"/>
            <ac:picMk id="29" creationId="{754225A0-B928-CB44-98B5-60BBF7110E2C}"/>
          </ac:picMkLst>
        </pc:picChg>
        <pc:picChg chg="mod">
          <ac:chgData name="Fukui Shin" userId="6902ee70c48ce296" providerId="LiveId" clId="{123394F6-812E-F94C-B0FC-3923E8ACF34A}" dt="2021-05-21T10:31:14.371" v="370" actId="1038"/>
          <ac:picMkLst>
            <pc:docMk/>
            <pc:sldMk cId="3458342540" sldId="278"/>
            <ac:picMk id="30" creationId="{AD831808-B008-9B4E-A0F1-651865E2E238}"/>
          </ac:picMkLst>
        </pc:picChg>
      </pc:sldChg>
      <pc:sldChg chg="modSp mod">
        <pc:chgData name="Fukui Shin" userId="6902ee70c48ce296" providerId="LiveId" clId="{123394F6-812E-F94C-B0FC-3923E8ACF34A}" dt="2021-05-21T11:09:05.627" v="520" actId="20577"/>
        <pc:sldMkLst>
          <pc:docMk/>
          <pc:sldMk cId="323365537" sldId="279"/>
        </pc:sldMkLst>
        <pc:spChg chg="mod">
          <ac:chgData name="Fukui Shin" userId="6902ee70c48ce296" providerId="LiveId" clId="{123394F6-812E-F94C-B0FC-3923E8ACF34A}" dt="2021-05-21T11:09:05.627" v="520" actId="20577"/>
          <ac:spMkLst>
            <pc:docMk/>
            <pc:sldMk cId="323365537" sldId="279"/>
            <ac:spMk id="3" creationId="{13EA0912-FE78-7647-A2F6-DD372D7B2FCA}"/>
          </ac:spMkLst>
        </pc:spChg>
      </pc:sldChg>
      <pc:sldChg chg="modSp add mod">
        <pc:chgData name="Fukui Shin" userId="6902ee70c48ce296" providerId="LiveId" clId="{123394F6-812E-F94C-B0FC-3923E8ACF34A}" dt="2021-05-21T11:11:53.214" v="558" actId="207"/>
        <pc:sldMkLst>
          <pc:docMk/>
          <pc:sldMk cId="623929723" sldId="280"/>
        </pc:sldMkLst>
        <pc:spChg chg="mod">
          <ac:chgData name="Fukui Shin" userId="6902ee70c48ce296" providerId="LiveId" clId="{123394F6-812E-F94C-B0FC-3923E8ACF34A}" dt="2021-05-21T11:11:53.214" v="558" actId="207"/>
          <ac:spMkLst>
            <pc:docMk/>
            <pc:sldMk cId="623929723" sldId="280"/>
            <ac:spMk id="3" creationId="{B7EB713B-B0D0-A347-9D4F-48B4383A8075}"/>
          </ac:spMkLst>
        </pc:spChg>
      </pc:sldChg>
      <pc:sldChg chg="modSp add mod">
        <pc:chgData name="Fukui Shin" userId="6902ee70c48ce296" providerId="LiveId" clId="{123394F6-812E-F94C-B0FC-3923E8ACF34A}" dt="2021-05-21T11:12:06.643" v="561" actId="207"/>
        <pc:sldMkLst>
          <pc:docMk/>
          <pc:sldMk cId="3759911444" sldId="281"/>
        </pc:sldMkLst>
        <pc:spChg chg="mod">
          <ac:chgData name="Fukui Shin" userId="6902ee70c48ce296" providerId="LiveId" clId="{123394F6-812E-F94C-B0FC-3923E8ACF34A}" dt="2021-05-21T11:12:06.643" v="561" actId="207"/>
          <ac:spMkLst>
            <pc:docMk/>
            <pc:sldMk cId="3759911444" sldId="281"/>
            <ac:spMk id="3" creationId="{B7EB713B-B0D0-A347-9D4F-48B4383A807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0DD4A-BADB-4341-8281-AAD3E1B9D56D}" type="datetimeFigureOut">
              <a:rPr kumimoji="1" lang="ja-JP" altLang="en-US" smtClean="0"/>
              <a:t>2022/11/1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9FC8AF-CE5B-E64C-8425-DC68F7168DD7}" type="slidenum">
              <a:rPr kumimoji="1" lang="ja-JP" altLang="en-US" smtClean="0"/>
              <a:t>‹#›</a:t>
            </a:fld>
            <a:endParaRPr kumimoji="1" lang="ja-JP" altLang="en-US"/>
          </a:p>
        </p:txBody>
      </p:sp>
    </p:spTree>
    <p:extLst>
      <p:ext uri="{BB962C8B-B14F-4D97-AF65-F5344CB8AC3E}">
        <p14:creationId xmlns:p14="http://schemas.microsoft.com/office/powerpoint/2010/main" val="14791719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A9FC8AF-CE5B-E64C-8425-DC68F7168DD7}" type="slidenum">
              <a:rPr kumimoji="1" lang="ja-JP" altLang="en-US" smtClean="0"/>
              <a:t>2</a:t>
            </a:fld>
            <a:endParaRPr kumimoji="1" lang="ja-JP" altLang="en-US"/>
          </a:p>
        </p:txBody>
      </p:sp>
    </p:spTree>
    <p:extLst>
      <p:ext uri="{BB962C8B-B14F-4D97-AF65-F5344CB8AC3E}">
        <p14:creationId xmlns:p14="http://schemas.microsoft.com/office/powerpoint/2010/main" val="4276362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A9FC8AF-CE5B-E64C-8425-DC68F7168DD7}" type="slidenum">
              <a:rPr kumimoji="1" lang="ja-JP" altLang="en-US" smtClean="0"/>
              <a:t>8</a:t>
            </a:fld>
            <a:endParaRPr kumimoji="1" lang="ja-JP" altLang="en-US"/>
          </a:p>
        </p:txBody>
      </p:sp>
    </p:spTree>
    <p:extLst>
      <p:ext uri="{BB962C8B-B14F-4D97-AF65-F5344CB8AC3E}">
        <p14:creationId xmlns:p14="http://schemas.microsoft.com/office/powerpoint/2010/main" val="1812376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A9FC8AF-CE5B-E64C-8425-DC68F7168DD7}" type="slidenum">
              <a:rPr kumimoji="1" lang="ja-JP" altLang="en-US" smtClean="0"/>
              <a:t>9</a:t>
            </a:fld>
            <a:endParaRPr kumimoji="1" lang="ja-JP" altLang="en-US"/>
          </a:p>
        </p:txBody>
      </p:sp>
    </p:spTree>
    <p:extLst>
      <p:ext uri="{BB962C8B-B14F-4D97-AF65-F5344CB8AC3E}">
        <p14:creationId xmlns:p14="http://schemas.microsoft.com/office/powerpoint/2010/main" val="2882251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D081D99-F0BA-9848-90CB-F422B649C6E9}" type="slidenum">
              <a:rPr kumimoji="1" lang="ja-JP" altLang="en-US" smtClean="0"/>
              <a:t>10</a:t>
            </a:fld>
            <a:endParaRPr kumimoji="1" lang="ja-JP" altLang="en-US"/>
          </a:p>
        </p:txBody>
      </p:sp>
    </p:spTree>
    <p:extLst>
      <p:ext uri="{BB962C8B-B14F-4D97-AF65-F5344CB8AC3E}">
        <p14:creationId xmlns:p14="http://schemas.microsoft.com/office/powerpoint/2010/main" val="2167440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261B2C-1B08-5B4E-902C-C60DF6705A5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17D8C11-0190-414F-A740-954E8CF97E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6CA9B3B-9FAF-3740-9231-6B322C74915A}"/>
              </a:ext>
            </a:extLst>
          </p:cNvPr>
          <p:cNvSpPr>
            <a:spLocks noGrp="1"/>
          </p:cNvSpPr>
          <p:nvPr>
            <p:ph type="dt" sz="half" idx="10"/>
          </p:nvPr>
        </p:nvSpPr>
        <p:spPr/>
        <p:txBody>
          <a:bodyPr/>
          <a:lstStyle/>
          <a:p>
            <a:fld id="{B9148E87-D767-4243-9E31-2E6D394C8567}" type="datetimeFigureOut">
              <a:rPr kumimoji="1" lang="ja-JP" altLang="en-US" smtClean="0"/>
              <a:t>2022/11/1</a:t>
            </a:fld>
            <a:endParaRPr kumimoji="1" lang="ja-JP" altLang="en-US"/>
          </a:p>
        </p:txBody>
      </p:sp>
      <p:sp>
        <p:nvSpPr>
          <p:cNvPr id="5" name="フッター プレースホルダー 4">
            <a:extLst>
              <a:ext uri="{FF2B5EF4-FFF2-40B4-BE49-F238E27FC236}">
                <a16:creationId xmlns:a16="http://schemas.microsoft.com/office/drawing/2014/main" id="{CF5C0E9E-5B01-9F4E-AAC0-D6FAE2F7FD6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20FDD68-E289-C74B-BF1D-A30E4366D362}"/>
              </a:ext>
            </a:extLst>
          </p:cNvPr>
          <p:cNvSpPr>
            <a:spLocks noGrp="1"/>
          </p:cNvSpPr>
          <p:nvPr>
            <p:ph type="sldNum" sz="quarter" idx="12"/>
          </p:nvPr>
        </p:nvSpPr>
        <p:spPr/>
        <p:txBody>
          <a:bodyPr/>
          <a:lstStyle/>
          <a:p>
            <a:fld id="{36B086C5-84CE-0244-A96A-F90743B3D0F1}" type="slidenum">
              <a:rPr kumimoji="1" lang="ja-JP" altLang="en-US" smtClean="0"/>
              <a:t>‹#›</a:t>
            </a:fld>
            <a:endParaRPr kumimoji="1" lang="ja-JP" altLang="en-US"/>
          </a:p>
        </p:txBody>
      </p:sp>
    </p:spTree>
    <p:extLst>
      <p:ext uri="{BB962C8B-B14F-4D97-AF65-F5344CB8AC3E}">
        <p14:creationId xmlns:p14="http://schemas.microsoft.com/office/powerpoint/2010/main" val="162196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B1D9D3-7AA3-3648-92AF-435686827C9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9196EE4-893E-AC45-B05A-7EF58AC456C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5A6F7DB-7D41-AD4B-BB59-FC4D762BCFE7}"/>
              </a:ext>
            </a:extLst>
          </p:cNvPr>
          <p:cNvSpPr>
            <a:spLocks noGrp="1"/>
          </p:cNvSpPr>
          <p:nvPr>
            <p:ph type="dt" sz="half" idx="10"/>
          </p:nvPr>
        </p:nvSpPr>
        <p:spPr/>
        <p:txBody>
          <a:bodyPr/>
          <a:lstStyle/>
          <a:p>
            <a:fld id="{B9148E87-D767-4243-9E31-2E6D394C8567}" type="datetimeFigureOut">
              <a:rPr kumimoji="1" lang="ja-JP" altLang="en-US" smtClean="0"/>
              <a:t>2022/11/1</a:t>
            </a:fld>
            <a:endParaRPr kumimoji="1" lang="ja-JP" altLang="en-US"/>
          </a:p>
        </p:txBody>
      </p:sp>
      <p:sp>
        <p:nvSpPr>
          <p:cNvPr id="5" name="フッター プレースホルダー 4">
            <a:extLst>
              <a:ext uri="{FF2B5EF4-FFF2-40B4-BE49-F238E27FC236}">
                <a16:creationId xmlns:a16="http://schemas.microsoft.com/office/drawing/2014/main" id="{07A0225D-A281-1E42-A2F6-35265889706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5AC29A7-F6E0-AF47-9416-70E595DFD110}"/>
              </a:ext>
            </a:extLst>
          </p:cNvPr>
          <p:cNvSpPr>
            <a:spLocks noGrp="1"/>
          </p:cNvSpPr>
          <p:nvPr>
            <p:ph type="sldNum" sz="quarter" idx="12"/>
          </p:nvPr>
        </p:nvSpPr>
        <p:spPr/>
        <p:txBody>
          <a:bodyPr/>
          <a:lstStyle/>
          <a:p>
            <a:fld id="{36B086C5-84CE-0244-A96A-F90743B3D0F1}" type="slidenum">
              <a:rPr kumimoji="1" lang="ja-JP" altLang="en-US" smtClean="0"/>
              <a:t>‹#›</a:t>
            </a:fld>
            <a:endParaRPr kumimoji="1" lang="ja-JP" altLang="en-US"/>
          </a:p>
        </p:txBody>
      </p:sp>
    </p:spTree>
    <p:extLst>
      <p:ext uri="{BB962C8B-B14F-4D97-AF65-F5344CB8AC3E}">
        <p14:creationId xmlns:p14="http://schemas.microsoft.com/office/powerpoint/2010/main" val="321736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4909E83-6322-224A-AA0A-298EA897BF1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D03CC5D-460C-7C44-A471-5599B89B568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3212850-053D-1D4F-B04A-93557592912C}"/>
              </a:ext>
            </a:extLst>
          </p:cNvPr>
          <p:cNvSpPr>
            <a:spLocks noGrp="1"/>
          </p:cNvSpPr>
          <p:nvPr>
            <p:ph type="dt" sz="half" idx="10"/>
          </p:nvPr>
        </p:nvSpPr>
        <p:spPr/>
        <p:txBody>
          <a:bodyPr/>
          <a:lstStyle/>
          <a:p>
            <a:fld id="{B9148E87-D767-4243-9E31-2E6D394C8567}" type="datetimeFigureOut">
              <a:rPr kumimoji="1" lang="ja-JP" altLang="en-US" smtClean="0"/>
              <a:t>2022/11/1</a:t>
            </a:fld>
            <a:endParaRPr kumimoji="1" lang="ja-JP" altLang="en-US"/>
          </a:p>
        </p:txBody>
      </p:sp>
      <p:sp>
        <p:nvSpPr>
          <p:cNvPr id="5" name="フッター プレースホルダー 4">
            <a:extLst>
              <a:ext uri="{FF2B5EF4-FFF2-40B4-BE49-F238E27FC236}">
                <a16:creationId xmlns:a16="http://schemas.microsoft.com/office/drawing/2014/main" id="{9026818D-9F19-E341-BAA9-90F0C58E80D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1DB6550-B3AB-F54E-9F40-EC0ACA1C937C}"/>
              </a:ext>
            </a:extLst>
          </p:cNvPr>
          <p:cNvSpPr>
            <a:spLocks noGrp="1"/>
          </p:cNvSpPr>
          <p:nvPr>
            <p:ph type="sldNum" sz="quarter" idx="12"/>
          </p:nvPr>
        </p:nvSpPr>
        <p:spPr/>
        <p:txBody>
          <a:bodyPr/>
          <a:lstStyle/>
          <a:p>
            <a:fld id="{36B086C5-84CE-0244-A96A-F90743B3D0F1}" type="slidenum">
              <a:rPr kumimoji="1" lang="ja-JP" altLang="en-US" smtClean="0"/>
              <a:t>‹#›</a:t>
            </a:fld>
            <a:endParaRPr kumimoji="1" lang="ja-JP" altLang="en-US"/>
          </a:p>
        </p:txBody>
      </p:sp>
    </p:spTree>
    <p:extLst>
      <p:ext uri="{BB962C8B-B14F-4D97-AF65-F5344CB8AC3E}">
        <p14:creationId xmlns:p14="http://schemas.microsoft.com/office/powerpoint/2010/main" val="3235606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AFF7E5-63E6-4546-AF2F-527086ED27A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BDA3852-FA79-F04E-80D6-9A540635BB3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B97954A-AE74-2D40-A59B-00071230B5D0}"/>
              </a:ext>
            </a:extLst>
          </p:cNvPr>
          <p:cNvSpPr>
            <a:spLocks noGrp="1"/>
          </p:cNvSpPr>
          <p:nvPr>
            <p:ph type="dt" sz="half" idx="10"/>
          </p:nvPr>
        </p:nvSpPr>
        <p:spPr/>
        <p:txBody>
          <a:bodyPr/>
          <a:lstStyle/>
          <a:p>
            <a:fld id="{B9148E87-D767-4243-9E31-2E6D394C8567}" type="datetimeFigureOut">
              <a:rPr kumimoji="1" lang="ja-JP" altLang="en-US" smtClean="0"/>
              <a:t>2022/11/1</a:t>
            </a:fld>
            <a:endParaRPr kumimoji="1" lang="ja-JP" altLang="en-US"/>
          </a:p>
        </p:txBody>
      </p:sp>
      <p:sp>
        <p:nvSpPr>
          <p:cNvPr id="5" name="フッター プレースホルダー 4">
            <a:extLst>
              <a:ext uri="{FF2B5EF4-FFF2-40B4-BE49-F238E27FC236}">
                <a16:creationId xmlns:a16="http://schemas.microsoft.com/office/drawing/2014/main" id="{CA7699EB-50D8-0046-92A4-E6D0244757B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FF8AC6E-EAF8-0F43-BD1B-31F9F75C0ED5}"/>
              </a:ext>
            </a:extLst>
          </p:cNvPr>
          <p:cNvSpPr>
            <a:spLocks noGrp="1"/>
          </p:cNvSpPr>
          <p:nvPr>
            <p:ph type="sldNum" sz="quarter" idx="12"/>
          </p:nvPr>
        </p:nvSpPr>
        <p:spPr/>
        <p:txBody>
          <a:bodyPr/>
          <a:lstStyle/>
          <a:p>
            <a:fld id="{36B086C5-84CE-0244-A96A-F90743B3D0F1}" type="slidenum">
              <a:rPr kumimoji="1" lang="ja-JP" altLang="en-US" smtClean="0"/>
              <a:t>‹#›</a:t>
            </a:fld>
            <a:endParaRPr kumimoji="1" lang="ja-JP" altLang="en-US"/>
          </a:p>
        </p:txBody>
      </p:sp>
    </p:spTree>
    <p:extLst>
      <p:ext uri="{BB962C8B-B14F-4D97-AF65-F5344CB8AC3E}">
        <p14:creationId xmlns:p14="http://schemas.microsoft.com/office/powerpoint/2010/main" val="1151750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938E7E-9713-C749-9714-15A5F44F608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013DD3A-05D0-E84C-BA50-19A92F8CAA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683BE19-718F-914E-8ADC-878801C2FE79}"/>
              </a:ext>
            </a:extLst>
          </p:cNvPr>
          <p:cNvSpPr>
            <a:spLocks noGrp="1"/>
          </p:cNvSpPr>
          <p:nvPr>
            <p:ph type="dt" sz="half" idx="10"/>
          </p:nvPr>
        </p:nvSpPr>
        <p:spPr/>
        <p:txBody>
          <a:bodyPr/>
          <a:lstStyle/>
          <a:p>
            <a:fld id="{B9148E87-D767-4243-9E31-2E6D394C8567}" type="datetimeFigureOut">
              <a:rPr kumimoji="1" lang="ja-JP" altLang="en-US" smtClean="0"/>
              <a:t>2022/11/1</a:t>
            </a:fld>
            <a:endParaRPr kumimoji="1" lang="ja-JP" altLang="en-US"/>
          </a:p>
        </p:txBody>
      </p:sp>
      <p:sp>
        <p:nvSpPr>
          <p:cNvPr id="5" name="フッター プレースホルダー 4">
            <a:extLst>
              <a:ext uri="{FF2B5EF4-FFF2-40B4-BE49-F238E27FC236}">
                <a16:creationId xmlns:a16="http://schemas.microsoft.com/office/drawing/2014/main" id="{1C13BCDA-F675-EF4A-B9AE-F7B1545584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5D0051-82D3-2D49-AB7F-2CBD62324478}"/>
              </a:ext>
            </a:extLst>
          </p:cNvPr>
          <p:cNvSpPr>
            <a:spLocks noGrp="1"/>
          </p:cNvSpPr>
          <p:nvPr>
            <p:ph type="sldNum" sz="quarter" idx="12"/>
          </p:nvPr>
        </p:nvSpPr>
        <p:spPr/>
        <p:txBody>
          <a:bodyPr/>
          <a:lstStyle/>
          <a:p>
            <a:fld id="{36B086C5-84CE-0244-A96A-F90743B3D0F1}" type="slidenum">
              <a:rPr kumimoji="1" lang="ja-JP" altLang="en-US" smtClean="0"/>
              <a:t>‹#›</a:t>
            </a:fld>
            <a:endParaRPr kumimoji="1" lang="ja-JP" altLang="en-US"/>
          </a:p>
        </p:txBody>
      </p:sp>
    </p:spTree>
    <p:extLst>
      <p:ext uri="{BB962C8B-B14F-4D97-AF65-F5344CB8AC3E}">
        <p14:creationId xmlns:p14="http://schemas.microsoft.com/office/powerpoint/2010/main" val="3387832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853B08-C71E-D04E-A593-9FCB568FF61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9C36F3C-62E9-C04A-A6F4-2EAC88BE4F6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E8C24BC-EF5F-6540-9B8D-21C73C53DEC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7C9A0FE-8747-904B-BECD-602D283ABA9F}"/>
              </a:ext>
            </a:extLst>
          </p:cNvPr>
          <p:cNvSpPr>
            <a:spLocks noGrp="1"/>
          </p:cNvSpPr>
          <p:nvPr>
            <p:ph type="dt" sz="half" idx="10"/>
          </p:nvPr>
        </p:nvSpPr>
        <p:spPr/>
        <p:txBody>
          <a:bodyPr/>
          <a:lstStyle/>
          <a:p>
            <a:fld id="{B9148E87-D767-4243-9E31-2E6D394C8567}" type="datetimeFigureOut">
              <a:rPr kumimoji="1" lang="ja-JP" altLang="en-US" smtClean="0"/>
              <a:t>2022/11/1</a:t>
            </a:fld>
            <a:endParaRPr kumimoji="1" lang="ja-JP" altLang="en-US"/>
          </a:p>
        </p:txBody>
      </p:sp>
      <p:sp>
        <p:nvSpPr>
          <p:cNvPr id="6" name="フッター プレースホルダー 5">
            <a:extLst>
              <a:ext uri="{FF2B5EF4-FFF2-40B4-BE49-F238E27FC236}">
                <a16:creationId xmlns:a16="http://schemas.microsoft.com/office/drawing/2014/main" id="{6F094974-AA72-D745-88FF-B6AFB39406B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352C103-7D96-1A4E-A6FA-1435E7359C1D}"/>
              </a:ext>
            </a:extLst>
          </p:cNvPr>
          <p:cNvSpPr>
            <a:spLocks noGrp="1"/>
          </p:cNvSpPr>
          <p:nvPr>
            <p:ph type="sldNum" sz="quarter" idx="12"/>
          </p:nvPr>
        </p:nvSpPr>
        <p:spPr/>
        <p:txBody>
          <a:bodyPr/>
          <a:lstStyle/>
          <a:p>
            <a:fld id="{36B086C5-84CE-0244-A96A-F90743B3D0F1}" type="slidenum">
              <a:rPr kumimoji="1" lang="ja-JP" altLang="en-US" smtClean="0"/>
              <a:t>‹#›</a:t>
            </a:fld>
            <a:endParaRPr kumimoji="1" lang="ja-JP" altLang="en-US"/>
          </a:p>
        </p:txBody>
      </p:sp>
    </p:spTree>
    <p:extLst>
      <p:ext uri="{BB962C8B-B14F-4D97-AF65-F5344CB8AC3E}">
        <p14:creationId xmlns:p14="http://schemas.microsoft.com/office/powerpoint/2010/main" val="3836335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65F257-8849-894B-BE3D-BCAFB287DA5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98A2560-0BE0-D546-BCE1-23F50D45A5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313A094-6F0A-B041-A3BE-0F05A4E8D02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605ABF5-3F0D-0C4D-B9BF-B98E40964C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A007EC5-B792-E54B-A902-E74DC3BB2FE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C5EB45B-5689-1D44-BC76-BA1118E1132F}"/>
              </a:ext>
            </a:extLst>
          </p:cNvPr>
          <p:cNvSpPr>
            <a:spLocks noGrp="1"/>
          </p:cNvSpPr>
          <p:nvPr>
            <p:ph type="dt" sz="half" idx="10"/>
          </p:nvPr>
        </p:nvSpPr>
        <p:spPr/>
        <p:txBody>
          <a:bodyPr/>
          <a:lstStyle/>
          <a:p>
            <a:fld id="{B9148E87-D767-4243-9E31-2E6D394C8567}" type="datetimeFigureOut">
              <a:rPr kumimoji="1" lang="ja-JP" altLang="en-US" smtClean="0"/>
              <a:t>2022/11/1</a:t>
            </a:fld>
            <a:endParaRPr kumimoji="1" lang="ja-JP" altLang="en-US"/>
          </a:p>
        </p:txBody>
      </p:sp>
      <p:sp>
        <p:nvSpPr>
          <p:cNvPr id="8" name="フッター プレースホルダー 7">
            <a:extLst>
              <a:ext uri="{FF2B5EF4-FFF2-40B4-BE49-F238E27FC236}">
                <a16:creationId xmlns:a16="http://schemas.microsoft.com/office/drawing/2014/main" id="{C178B7BF-6EC1-204A-9010-DDBDCBFACCB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95F73A0-A4C6-8D4D-8F2E-D615F0CB5126}"/>
              </a:ext>
            </a:extLst>
          </p:cNvPr>
          <p:cNvSpPr>
            <a:spLocks noGrp="1"/>
          </p:cNvSpPr>
          <p:nvPr>
            <p:ph type="sldNum" sz="quarter" idx="12"/>
          </p:nvPr>
        </p:nvSpPr>
        <p:spPr/>
        <p:txBody>
          <a:bodyPr/>
          <a:lstStyle/>
          <a:p>
            <a:fld id="{36B086C5-84CE-0244-A96A-F90743B3D0F1}" type="slidenum">
              <a:rPr kumimoji="1" lang="ja-JP" altLang="en-US" smtClean="0"/>
              <a:t>‹#›</a:t>
            </a:fld>
            <a:endParaRPr kumimoji="1" lang="ja-JP" altLang="en-US"/>
          </a:p>
        </p:txBody>
      </p:sp>
    </p:spTree>
    <p:extLst>
      <p:ext uri="{BB962C8B-B14F-4D97-AF65-F5344CB8AC3E}">
        <p14:creationId xmlns:p14="http://schemas.microsoft.com/office/powerpoint/2010/main" val="4206671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9B96E6-6B53-0946-9353-EB642EE77A2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90F77F1-945C-F54A-8B85-A398DECD59F4}"/>
              </a:ext>
            </a:extLst>
          </p:cNvPr>
          <p:cNvSpPr>
            <a:spLocks noGrp="1"/>
          </p:cNvSpPr>
          <p:nvPr>
            <p:ph type="dt" sz="half" idx="10"/>
          </p:nvPr>
        </p:nvSpPr>
        <p:spPr/>
        <p:txBody>
          <a:bodyPr/>
          <a:lstStyle/>
          <a:p>
            <a:fld id="{B9148E87-D767-4243-9E31-2E6D394C8567}" type="datetimeFigureOut">
              <a:rPr kumimoji="1" lang="ja-JP" altLang="en-US" smtClean="0"/>
              <a:t>2022/11/1</a:t>
            </a:fld>
            <a:endParaRPr kumimoji="1" lang="ja-JP" altLang="en-US"/>
          </a:p>
        </p:txBody>
      </p:sp>
      <p:sp>
        <p:nvSpPr>
          <p:cNvPr id="4" name="フッター プレースホルダー 3">
            <a:extLst>
              <a:ext uri="{FF2B5EF4-FFF2-40B4-BE49-F238E27FC236}">
                <a16:creationId xmlns:a16="http://schemas.microsoft.com/office/drawing/2014/main" id="{EB8576F0-8B31-D94B-8AC2-1EC48C265BC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5CB5FE8-EA7B-974C-A0CD-19597E5A458C}"/>
              </a:ext>
            </a:extLst>
          </p:cNvPr>
          <p:cNvSpPr>
            <a:spLocks noGrp="1"/>
          </p:cNvSpPr>
          <p:nvPr>
            <p:ph type="sldNum" sz="quarter" idx="12"/>
          </p:nvPr>
        </p:nvSpPr>
        <p:spPr/>
        <p:txBody>
          <a:bodyPr/>
          <a:lstStyle/>
          <a:p>
            <a:fld id="{36B086C5-84CE-0244-A96A-F90743B3D0F1}" type="slidenum">
              <a:rPr kumimoji="1" lang="ja-JP" altLang="en-US" smtClean="0"/>
              <a:t>‹#›</a:t>
            </a:fld>
            <a:endParaRPr kumimoji="1" lang="ja-JP" altLang="en-US"/>
          </a:p>
        </p:txBody>
      </p:sp>
    </p:spTree>
    <p:extLst>
      <p:ext uri="{BB962C8B-B14F-4D97-AF65-F5344CB8AC3E}">
        <p14:creationId xmlns:p14="http://schemas.microsoft.com/office/powerpoint/2010/main" val="107545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7D45AD4-77D5-5948-8CC6-EF6DD4471A6B}"/>
              </a:ext>
            </a:extLst>
          </p:cNvPr>
          <p:cNvSpPr>
            <a:spLocks noGrp="1"/>
          </p:cNvSpPr>
          <p:nvPr>
            <p:ph type="dt" sz="half" idx="10"/>
          </p:nvPr>
        </p:nvSpPr>
        <p:spPr/>
        <p:txBody>
          <a:bodyPr/>
          <a:lstStyle/>
          <a:p>
            <a:fld id="{B9148E87-D767-4243-9E31-2E6D394C8567}" type="datetimeFigureOut">
              <a:rPr kumimoji="1" lang="ja-JP" altLang="en-US" smtClean="0"/>
              <a:t>2022/11/1</a:t>
            </a:fld>
            <a:endParaRPr kumimoji="1" lang="ja-JP" altLang="en-US"/>
          </a:p>
        </p:txBody>
      </p:sp>
      <p:sp>
        <p:nvSpPr>
          <p:cNvPr id="3" name="フッター プレースホルダー 2">
            <a:extLst>
              <a:ext uri="{FF2B5EF4-FFF2-40B4-BE49-F238E27FC236}">
                <a16:creationId xmlns:a16="http://schemas.microsoft.com/office/drawing/2014/main" id="{4DA23552-46A3-2B47-BB77-78AC9A10107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5900DBB-B4A9-3145-A518-EC584CC9DFC8}"/>
              </a:ext>
            </a:extLst>
          </p:cNvPr>
          <p:cNvSpPr>
            <a:spLocks noGrp="1"/>
          </p:cNvSpPr>
          <p:nvPr>
            <p:ph type="sldNum" sz="quarter" idx="12"/>
          </p:nvPr>
        </p:nvSpPr>
        <p:spPr/>
        <p:txBody>
          <a:bodyPr/>
          <a:lstStyle/>
          <a:p>
            <a:fld id="{36B086C5-84CE-0244-A96A-F90743B3D0F1}" type="slidenum">
              <a:rPr kumimoji="1" lang="ja-JP" altLang="en-US" smtClean="0"/>
              <a:t>‹#›</a:t>
            </a:fld>
            <a:endParaRPr kumimoji="1" lang="ja-JP" altLang="en-US"/>
          </a:p>
        </p:txBody>
      </p:sp>
    </p:spTree>
    <p:extLst>
      <p:ext uri="{BB962C8B-B14F-4D97-AF65-F5344CB8AC3E}">
        <p14:creationId xmlns:p14="http://schemas.microsoft.com/office/powerpoint/2010/main" val="3716367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3E5157-0853-584B-81DF-FAB5C48C74E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75ABEB1-8AE5-3443-8D02-20D6FEB816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1760B79-410D-4143-99CC-07833631C9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8E7134B-14D9-1940-9C3A-D7CDBC47B517}"/>
              </a:ext>
            </a:extLst>
          </p:cNvPr>
          <p:cNvSpPr>
            <a:spLocks noGrp="1"/>
          </p:cNvSpPr>
          <p:nvPr>
            <p:ph type="dt" sz="half" idx="10"/>
          </p:nvPr>
        </p:nvSpPr>
        <p:spPr/>
        <p:txBody>
          <a:bodyPr/>
          <a:lstStyle/>
          <a:p>
            <a:fld id="{B9148E87-D767-4243-9E31-2E6D394C8567}" type="datetimeFigureOut">
              <a:rPr kumimoji="1" lang="ja-JP" altLang="en-US" smtClean="0"/>
              <a:t>2022/11/1</a:t>
            </a:fld>
            <a:endParaRPr kumimoji="1" lang="ja-JP" altLang="en-US"/>
          </a:p>
        </p:txBody>
      </p:sp>
      <p:sp>
        <p:nvSpPr>
          <p:cNvPr id="6" name="フッター プレースホルダー 5">
            <a:extLst>
              <a:ext uri="{FF2B5EF4-FFF2-40B4-BE49-F238E27FC236}">
                <a16:creationId xmlns:a16="http://schemas.microsoft.com/office/drawing/2014/main" id="{F57A9545-0B08-E64B-88EE-FFF2CDDA1D1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440FF87-299C-DB4D-B562-3F81EEB8CF47}"/>
              </a:ext>
            </a:extLst>
          </p:cNvPr>
          <p:cNvSpPr>
            <a:spLocks noGrp="1"/>
          </p:cNvSpPr>
          <p:nvPr>
            <p:ph type="sldNum" sz="quarter" idx="12"/>
          </p:nvPr>
        </p:nvSpPr>
        <p:spPr/>
        <p:txBody>
          <a:bodyPr/>
          <a:lstStyle/>
          <a:p>
            <a:fld id="{36B086C5-84CE-0244-A96A-F90743B3D0F1}" type="slidenum">
              <a:rPr kumimoji="1" lang="ja-JP" altLang="en-US" smtClean="0"/>
              <a:t>‹#›</a:t>
            </a:fld>
            <a:endParaRPr kumimoji="1" lang="ja-JP" altLang="en-US"/>
          </a:p>
        </p:txBody>
      </p:sp>
    </p:spTree>
    <p:extLst>
      <p:ext uri="{BB962C8B-B14F-4D97-AF65-F5344CB8AC3E}">
        <p14:creationId xmlns:p14="http://schemas.microsoft.com/office/powerpoint/2010/main" val="826403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DE9FB4-EA4B-FE43-AE7F-9E1B0694F11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4D18FF0-1781-6F43-B8A3-9886A965F1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F5C5EC3-6D1C-534E-A247-5CEB08B4A1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467F832-6262-A94D-84FE-57151150BD93}"/>
              </a:ext>
            </a:extLst>
          </p:cNvPr>
          <p:cNvSpPr>
            <a:spLocks noGrp="1"/>
          </p:cNvSpPr>
          <p:nvPr>
            <p:ph type="dt" sz="half" idx="10"/>
          </p:nvPr>
        </p:nvSpPr>
        <p:spPr/>
        <p:txBody>
          <a:bodyPr/>
          <a:lstStyle/>
          <a:p>
            <a:fld id="{B9148E87-D767-4243-9E31-2E6D394C8567}" type="datetimeFigureOut">
              <a:rPr kumimoji="1" lang="ja-JP" altLang="en-US" smtClean="0"/>
              <a:t>2022/11/1</a:t>
            </a:fld>
            <a:endParaRPr kumimoji="1" lang="ja-JP" altLang="en-US"/>
          </a:p>
        </p:txBody>
      </p:sp>
      <p:sp>
        <p:nvSpPr>
          <p:cNvPr id="6" name="フッター プレースホルダー 5">
            <a:extLst>
              <a:ext uri="{FF2B5EF4-FFF2-40B4-BE49-F238E27FC236}">
                <a16:creationId xmlns:a16="http://schemas.microsoft.com/office/drawing/2014/main" id="{F2F197B5-714F-2A4C-899E-07ADBBDD8FF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3964AD2-D13A-734E-B8E1-CC589D3BAE0E}"/>
              </a:ext>
            </a:extLst>
          </p:cNvPr>
          <p:cNvSpPr>
            <a:spLocks noGrp="1"/>
          </p:cNvSpPr>
          <p:nvPr>
            <p:ph type="sldNum" sz="quarter" idx="12"/>
          </p:nvPr>
        </p:nvSpPr>
        <p:spPr/>
        <p:txBody>
          <a:bodyPr/>
          <a:lstStyle/>
          <a:p>
            <a:fld id="{36B086C5-84CE-0244-A96A-F90743B3D0F1}" type="slidenum">
              <a:rPr kumimoji="1" lang="ja-JP" altLang="en-US" smtClean="0"/>
              <a:t>‹#›</a:t>
            </a:fld>
            <a:endParaRPr kumimoji="1" lang="ja-JP" altLang="en-US"/>
          </a:p>
        </p:txBody>
      </p:sp>
    </p:spTree>
    <p:extLst>
      <p:ext uri="{BB962C8B-B14F-4D97-AF65-F5344CB8AC3E}">
        <p14:creationId xmlns:p14="http://schemas.microsoft.com/office/powerpoint/2010/main" val="3873791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6FF65A5-C934-1C49-BBB2-12C2AD94E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0029562-A313-4540-9650-2AF5A4E770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BEDF838-0DD6-D34F-B1F3-7FE95CF921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148E87-D767-4243-9E31-2E6D394C8567}" type="datetimeFigureOut">
              <a:rPr kumimoji="1" lang="ja-JP" altLang="en-US" smtClean="0"/>
              <a:t>2022/11/1</a:t>
            </a:fld>
            <a:endParaRPr kumimoji="1" lang="ja-JP" altLang="en-US"/>
          </a:p>
        </p:txBody>
      </p:sp>
      <p:sp>
        <p:nvSpPr>
          <p:cNvPr id="5" name="フッター プレースホルダー 4">
            <a:extLst>
              <a:ext uri="{FF2B5EF4-FFF2-40B4-BE49-F238E27FC236}">
                <a16:creationId xmlns:a16="http://schemas.microsoft.com/office/drawing/2014/main" id="{88F1AC2C-8D5F-414B-8509-D2184044A5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627056E-572A-0542-8690-ED22B3B6AF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B086C5-84CE-0244-A96A-F90743B3D0F1}" type="slidenum">
              <a:rPr kumimoji="1" lang="ja-JP" altLang="en-US" smtClean="0"/>
              <a:t>‹#›</a:t>
            </a:fld>
            <a:endParaRPr kumimoji="1" lang="ja-JP" altLang="en-US"/>
          </a:p>
        </p:txBody>
      </p:sp>
    </p:spTree>
    <p:extLst>
      <p:ext uri="{BB962C8B-B14F-4D97-AF65-F5344CB8AC3E}">
        <p14:creationId xmlns:p14="http://schemas.microsoft.com/office/powerpoint/2010/main" val="2915191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1D7A41-B18F-4D4C-9F52-84D5CFFFCB44}"/>
              </a:ext>
            </a:extLst>
          </p:cNvPr>
          <p:cNvSpPr>
            <a:spLocks noGrp="1"/>
          </p:cNvSpPr>
          <p:nvPr>
            <p:ph type="ctrTitle"/>
          </p:nvPr>
        </p:nvSpPr>
        <p:spPr/>
        <p:txBody>
          <a:bodyPr/>
          <a:lstStyle/>
          <a:p>
            <a:r>
              <a:rPr kumimoji="1" lang="en-US" altLang="ja-JP" dirty="0"/>
              <a:t>R</a:t>
            </a:r>
            <a:r>
              <a:rPr kumimoji="1" lang="ja-JP" altLang="en-US"/>
              <a:t>初心者講座第２６回</a:t>
            </a:r>
          </a:p>
        </p:txBody>
      </p:sp>
      <p:sp>
        <p:nvSpPr>
          <p:cNvPr id="3" name="字幕 2">
            <a:extLst>
              <a:ext uri="{FF2B5EF4-FFF2-40B4-BE49-F238E27FC236}">
                <a16:creationId xmlns:a16="http://schemas.microsoft.com/office/drawing/2014/main" id="{05D7D93A-BA42-5D47-893C-FE41C03A53E0}"/>
              </a:ext>
            </a:extLst>
          </p:cNvPr>
          <p:cNvSpPr>
            <a:spLocks noGrp="1"/>
          </p:cNvSpPr>
          <p:nvPr>
            <p:ph type="subTitle" idx="1"/>
          </p:nvPr>
        </p:nvSpPr>
        <p:spPr/>
        <p:txBody>
          <a:bodyPr/>
          <a:lstStyle/>
          <a:p>
            <a:r>
              <a:rPr kumimoji="1" lang="ja-JP" altLang="en-US"/>
              <a:t>正規性のチェック</a:t>
            </a:r>
          </a:p>
        </p:txBody>
      </p:sp>
    </p:spTree>
    <p:extLst>
      <p:ext uri="{BB962C8B-B14F-4D97-AF65-F5344CB8AC3E}">
        <p14:creationId xmlns:p14="http://schemas.microsoft.com/office/powerpoint/2010/main" val="2432279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2669DD-A863-AE4A-8726-D817A9EC35DD}"/>
              </a:ext>
            </a:extLst>
          </p:cNvPr>
          <p:cNvSpPr>
            <a:spLocks noGrp="1"/>
          </p:cNvSpPr>
          <p:nvPr>
            <p:ph type="title"/>
          </p:nvPr>
        </p:nvSpPr>
        <p:spPr/>
        <p:txBody>
          <a:bodyPr/>
          <a:lstStyle/>
          <a:p>
            <a:r>
              <a:rPr kumimoji="1" lang="en-US" altLang="ja-JP" dirty="0" err="1"/>
              <a:t>lm</a:t>
            </a:r>
            <a:r>
              <a:rPr kumimoji="1" lang="en-US" altLang="ja-JP" dirty="0"/>
              <a:t>(</a:t>
            </a:r>
            <a:r>
              <a:rPr kumimoji="1" lang="en-US" altLang="ja-JP" dirty="0" err="1"/>
              <a:t>glm</a:t>
            </a:r>
            <a:r>
              <a:rPr kumimoji="1" lang="en-US" altLang="ja-JP" dirty="0"/>
              <a:t>)</a:t>
            </a:r>
            <a:r>
              <a:rPr kumimoji="1" lang="ja-JP" altLang="en-US"/>
              <a:t>結果オブジェクトを</a:t>
            </a:r>
            <a:r>
              <a:rPr kumimoji="1" lang="en-US" altLang="ja-JP" dirty="0"/>
              <a:t>plot</a:t>
            </a:r>
            <a:r>
              <a:rPr kumimoji="1" lang="ja-JP" altLang="en-US"/>
              <a:t>する</a:t>
            </a:r>
          </a:p>
        </p:txBody>
      </p:sp>
      <p:sp>
        <p:nvSpPr>
          <p:cNvPr id="3" name="コンテンツ プレースホルダー 2">
            <a:extLst>
              <a:ext uri="{FF2B5EF4-FFF2-40B4-BE49-F238E27FC236}">
                <a16:creationId xmlns:a16="http://schemas.microsoft.com/office/drawing/2014/main" id="{38995141-93AA-E14A-BC71-8290FD95D853}"/>
              </a:ext>
            </a:extLst>
          </p:cNvPr>
          <p:cNvSpPr>
            <a:spLocks noGrp="1"/>
          </p:cNvSpPr>
          <p:nvPr>
            <p:ph idx="1"/>
          </p:nvPr>
        </p:nvSpPr>
        <p:spPr/>
        <p:txBody>
          <a:bodyPr/>
          <a:lstStyle/>
          <a:p>
            <a:r>
              <a:rPr kumimoji="1" lang="en-US" altLang="ja-JP" dirty="0" err="1"/>
              <a:t>lm</a:t>
            </a:r>
            <a:r>
              <a:rPr kumimoji="1" lang="en-US" altLang="ja-JP" dirty="0"/>
              <a:t>, </a:t>
            </a:r>
            <a:r>
              <a:rPr kumimoji="1" lang="en-US" altLang="ja-JP" dirty="0" err="1"/>
              <a:t>glm</a:t>
            </a:r>
            <a:r>
              <a:rPr kumimoji="1" lang="ja-JP" altLang="en-US"/>
              <a:t>のオブジェクトを</a:t>
            </a:r>
            <a:r>
              <a:rPr kumimoji="1" lang="en-US" altLang="ja-JP" dirty="0"/>
              <a:t>plot</a:t>
            </a:r>
            <a:r>
              <a:rPr kumimoji="1" lang="ja-JP" altLang="en-US"/>
              <a:t>関すの引数に入れると以下の診断結果を返す．</a:t>
            </a:r>
            <a:endParaRPr kumimoji="1" lang="en-US" altLang="ja-JP" dirty="0"/>
          </a:p>
          <a:p>
            <a:pPr lvl="1"/>
            <a:r>
              <a:rPr lang="en-US" altLang="ja-JP" dirty="0"/>
              <a:t>Residual vs Fitted</a:t>
            </a:r>
            <a:r>
              <a:rPr lang="ja-JP" altLang="en-US"/>
              <a:t>のプロット</a:t>
            </a:r>
            <a:endParaRPr lang="en-US" altLang="ja-JP" dirty="0"/>
          </a:p>
          <a:p>
            <a:pPr lvl="1"/>
            <a:r>
              <a:rPr lang="en-US" altLang="ja-JP" dirty="0"/>
              <a:t>Residual </a:t>
            </a:r>
            <a:r>
              <a:rPr lang="ja-JP" altLang="en-US"/>
              <a:t>の</a:t>
            </a:r>
            <a:r>
              <a:rPr lang="en-US" altLang="ja-JP" dirty="0" err="1"/>
              <a:t>qq</a:t>
            </a:r>
            <a:r>
              <a:rPr lang="ja-JP" altLang="en-US"/>
              <a:t>プロット</a:t>
            </a:r>
            <a:endParaRPr lang="en-US" altLang="ja-JP" dirty="0"/>
          </a:p>
          <a:p>
            <a:pPr lvl="1"/>
            <a:r>
              <a:rPr lang="en-US" altLang="ja-JP" dirty="0"/>
              <a:t>Scale-Location </a:t>
            </a:r>
          </a:p>
          <a:p>
            <a:pPr lvl="2"/>
            <a:r>
              <a:rPr lang="ja-JP" altLang="en-US"/>
              <a:t>標準化した残差の絶対値に対してルートをとったもの．標準化残差の絶対値が</a:t>
            </a:r>
            <a:r>
              <a:rPr lang="en-US" altLang="ja-JP" dirty="0"/>
              <a:t>2</a:t>
            </a:r>
            <a:r>
              <a:rPr lang="ja-JP" altLang="en-US"/>
              <a:t>より大きい場合、標準化残差が大きいと見なされ、外れ値とされることがある．</a:t>
            </a:r>
            <a:endParaRPr lang="en-US" altLang="ja-JP" dirty="0"/>
          </a:p>
          <a:p>
            <a:pPr lvl="1"/>
            <a:r>
              <a:rPr lang="en-US" altLang="ja-JP" dirty="0"/>
              <a:t>Residual vs Leverage</a:t>
            </a:r>
            <a:r>
              <a:rPr lang="ja-JP" altLang="en-US"/>
              <a:t> </a:t>
            </a:r>
            <a:endParaRPr lang="en-US" altLang="ja-JP" dirty="0"/>
          </a:p>
          <a:p>
            <a:pPr lvl="2"/>
            <a:r>
              <a:rPr lang="ja-JP" altLang="en-US"/>
              <a:t>モデルの係数を決定するのに支配的なデータを示す．</a:t>
            </a:r>
            <a:r>
              <a:rPr lang="en-US" altLang="ja-JP" dirty="0"/>
              <a:t>Cook</a:t>
            </a:r>
            <a:r>
              <a:rPr lang="ja-JP" altLang="en-US"/>
              <a:t>距離が示されており、これが</a:t>
            </a:r>
            <a:r>
              <a:rPr lang="en-US" altLang="ja-JP" dirty="0"/>
              <a:t>0.5</a:t>
            </a:r>
            <a:r>
              <a:rPr lang="ja-JP" altLang="en-US"/>
              <a:t>を超えると支配力が強いとみなされ、そのデータは外れ値処理をすることがある．</a:t>
            </a:r>
            <a:endParaRPr lang="en-US" altLang="ja-JP" dirty="0"/>
          </a:p>
          <a:p>
            <a:endParaRPr kumimoji="1" lang="ja-JP" altLang="en-US"/>
          </a:p>
        </p:txBody>
      </p:sp>
    </p:spTree>
    <p:extLst>
      <p:ext uri="{BB962C8B-B14F-4D97-AF65-F5344CB8AC3E}">
        <p14:creationId xmlns:p14="http://schemas.microsoft.com/office/powerpoint/2010/main" val="1212065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BB739B-FF50-7947-89AB-1B70AF4DD3EA}"/>
              </a:ext>
            </a:extLst>
          </p:cNvPr>
          <p:cNvSpPr>
            <a:spLocks noGrp="1"/>
          </p:cNvSpPr>
          <p:nvPr>
            <p:ph type="title"/>
          </p:nvPr>
        </p:nvSpPr>
        <p:spPr/>
        <p:txBody>
          <a:bodyPr/>
          <a:lstStyle/>
          <a:p>
            <a:r>
              <a:rPr lang="ja-JP" altLang="en-US"/>
              <a:t>正規性のチェック</a:t>
            </a:r>
            <a:endParaRPr kumimoji="1" lang="ja-JP" altLang="en-US"/>
          </a:p>
        </p:txBody>
      </p:sp>
      <p:sp>
        <p:nvSpPr>
          <p:cNvPr id="3" name="コンテンツ プレースホルダー 2">
            <a:extLst>
              <a:ext uri="{FF2B5EF4-FFF2-40B4-BE49-F238E27FC236}">
                <a16:creationId xmlns:a16="http://schemas.microsoft.com/office/drawing/2014/main" id="{B7EB713B-B0D0-A347-9D4F-48B4383A8075}"/>
              </a:ext>
            </a:extLst>
          </p:cNvPr>
          <p:cNvSpPr>
            <a:spLocks noGrp="1"/>
          </p:cNvSpPr>
          <p:nvPr>
            <p:ph idx="1"/>
          </p:nvPr>
        </p:nvSpPr>
        <p:spPr>
          <a:xfrm>
            <a:off x="838200" y="1825625"/>
            <a:ext cx="10756900" cy="4351338"/>
          </a:xfrm>
        </p:spPr>
        <p:txBody>
          <a:bodyPr>
            <a:normAutofit/>
          </a:bodyPr>
          <a:lstStyle/>
          <a:p>
            <a:r>
              <a:rPr lang="ja-JP" altLang="en-US">
                <a:solidFill>
                  <a:schemeClr val="bg2">
                    <a:lumMod val="50000"/>
                  </a:schemeClr>
                </a:solidFill>
              </a:rPr>
              <a:t>まず</a:t>
            </a:r>
            <a:r>
              <a:rPr lang="en-US" altLang="ja-JP" dirty="0">
                <a:solidFill>
                  <a:schemeClr val="bg2">
                    <a:lumMod val="50000"/>
                  </a:schemeClr>
                </a:solidFill>
              </a:rPr>
              <a:t>plot</a:t>
            </a:r>
            <a:r>
              <a:rPr lang="ja-JP" altLang="en-US">
                <a:solidFill>
                  <a:schemeClr val="bg2">
                    <a:lumMod val="50000"/>
                  </a:schemeClr>
                </a:solidFill>
              </a:rPr>
              <a:t>して可視化</a:t>
            </a:r>
            <a:endParaRPr lang="en-US" altLang="ja-JP" dirty="0">
              <a:solidFill>
                <a:schemeClr val="bg2">
                  <a:lumMod val="50000"/>
                </a:schemeClr>
              </a:solidFill>
            </a:endParaRPr>
          </a:p>
          <a:p>
            <a:endParaRPr lang="en-US" altLang="ja-JP" dirty="0"/>
          </a:p>
          <a:p>
            <a:r>
              <a:rPr lang="ja-JP" altLang="en-US">
                <a:solidFill>
                  <a:schemeClr val="bg2">
                    <a:lumMod val="50000"/>
                  </a:schemeClr>
                </a:solidFill>
              </a:rPr>
              <a:t>分布からずれていないかチェックのプロット</a:t>
            </a:r>
            <a:r>
              <a:rPr lang="en-US" altLang="ja-JP" dirty="0" err="1">
                <a:solidFill>
                  <a:schemeClr val="bg2">
                    <a:lumMod val="50000"/>
                  </a:schemeClr>
                </a:solidFill>
              </a:rPr>
              <a:t>QQplot</a:t>
            </a:r>
            <a:endParaRPr lang="en-US" altLang="ja-JP" dirty="0">
              <a:solidFill>
                <a:schemeClr val="bg2">
                  <a:lumMod val="50000"/>
                </a:schemeClr>
              </a:solidFill>
            </a:endParaRPr>
          </a:p>
          <a:p>
            <a:pPr marL="457200" lvl="1" indent="0">
              <a:buNone/>
            </a:pPr>
            <a:endParaRPr lang="en-US" altLang="ja-JP" dirty="0">
              <a:solidFill>
                <a:schemeClr val="bg2">
                  <a:lumMod val="50000"/>
                </a:schemeClr>
              </a:solidFill>
            </a:endParaRPr>
          </a:p>
          <a:p>
            <a:r>
              <a:rPr lang="en-US" altLang="ja-JP" dirty="0"/>
              <a:t>Shapiro-Wilk</a:t>
            </a:r>
            <a:r>
              <a:rPr lang="ja-JP" altLang="en-US"/>
              <a:t>検定</a:t>
            </a:r>
            <a:endParaRPr lang="en-US" altLang="ja-JP" dirty="0"/>
          </a:p>
          <a:p>
            <a:endParaRPr lang="en-US" altLang="ja-JP" dirty="0"/>
          </a:p>
          <a:p>
            <a:r>
              <a:rPr lang="en-US" altLang="ja-JP" dirty="0">
                <a:solidFill>
                  <a:schemeClr val="bg2">
                    <a:lumMod val="50000"/>
                  </a:schemeClr>
                </a:solidFill>
              </a:rPr>
              <a:t>(Kolmogorov-Smirnov</a:t>
            </a:r>
            <a:r>
              <a:rPr lang="ja-JP" altLang="en-US">
                <a:solidFill>
                  <a:schemeClr val="bg2">
                    <a:lumMod val="50000"/>
                  </a:schemeClr>
                </a:solidFill>
              </a:rPr>
              <a:t>検定</a:t>
            </a:r>
            <a:r>
              <a:rPr lang="en-US" altLang="ja-JP" dirty="0">
                <a:solidFill>
                  <a:schemeClr val="bg2">
                    <a:lumMod val="50000"/>
                  </a:schemeClr>
                </a:solidFill>
              </a:rPr>
              <a:t>)</a:t>
            </a:r>
          </a:p>
        </p:txBody>
      </p:sp>
    </p:spTree>
    <p:extLst>
      <p:ext uri="{BB962C8B-B14F-4D97-AF65-F5344CB8AC3E}">
        <p14:creationId xmlns:p14="http://schemas.microsoft.com/office/powerpoint/2010/main" val="3759911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21A45D-E4FF-5A46-91C6-E4BEF315A871}"/>
              </a:ext>
            </a:extLst>
          </p:cNvPr>
          <p:cNvSpPr>
            <a:spLocks noGrp="1"/>
          </p:cNvSpPr>
          <p:nvPr>
            <p:ph type="title"/>
          </p:nvPr>
        </p:nvSpPr>
        <p:spPr/>
        <p:txBody>
          <a:bodyPr/>
          <a:lstStyle/>
          <a:p>
            <a:r>
              <a:rPr kumimoji="1" lang="en-US" altLang="ja-JP" dirty="0"/>
              <a:t>Shapiro-Wi</a:t>
            </a:r>
            <a:r>
              <a:rPr lang="en-US" altLang="ja-JP" dirty="0"/>
              <a:t>lk</a:t>
            </a:r>
            <a:r>
              <a:rPr lang="ja-JP" altLang="en-US"/>
              <a:t>検定</a:t>
            </a:r>
            <a:endParaRPr kumimoji="1" lang="ja-JP" altLang="en-US"/>
          </a:p>
        </p:txBody>
      </p:sp>
      <p:sp>
        <p:nvSpPr>
          <p:cNvPr id="3" name="コンテンツ プレースホルダー 2">
            <a:extLst>
              <a:ext uri="{FF2B5EF4-FFF2-40B4-BE49-F238E27FC236}">
                <a16:creationId xmlns:a16="http://schemas.microsoft.com/office/drawing/2014/main" id="{929FB2F8-884F-DB42-8889-1307E783A82A}"/>
              </a:ext>
            </a:extLst>
          </p:cNvPr>
          <p:cNvSpPr>
            <a:spLocks noGrp="1"/>
          </p:cNvSpPr>
          <p:nvPr>
            <p:ph idx="1"/>
          </p:nvPr>
        </p:nvSpPr>
        <p:spPr/>
        <p:txBody>
          <a:bodyPr>
            <a:normAutofit fontScale="70000" lnSpcReduction="20000"/>
          </a:bodyPr>
          <a:lstStyle/>
          <a:p>
            <a:r>
              <a:rPr lang="ja-JP" altLang="en-US"/>
              <a:t>得られたデータが正規分布に従うものか否かを調べる検定．</a:t>
            </a:r>
            <a:r>
              <a:rPr lang="en-US" altLang="ja-JP" dirty="0"/>
              <a:t>p</a:t>
            </a:r>
            <a:r>
              <a:rPr lang="ja-JP" altLang="en-US"/>
              <a:t>値によってデータが正規分布に従っているかを定量的に確認．</a:t>
            </a:r>
            <a:endParaRPr lang="en-US" altLang="ja-JP" dirty="0"/>
          </a:p>
          <a:p>
            <a:endParaRPr kumimoji="1" lang="en-US" altLang="ja-JP" dirty="0"/>
          </a:p>
          <a:p>
            <a:r>
              <a:rPr lang="ja-JP" altLang="en-US"/>
              <a:t>帰無仮説は「データが正規分布に従って分布する」</a:t>
            </a:r>
            <a:endParaRPr lang="en-US" altLang="ja-JP" dirty="0"/>
          </a:p>
          <a:p>
            <a:endParaRPr lang="en-US" altLang="ja-JP" dirty="0"/>
          </a:p>
          <a:p>
            <a:r>
              <a:rPr lang="en-US" altLang="ja-JP" dirty="0" err="1"/>
              <a:t>shapiro.test</a:t>
            </a:r>
            <a:r>
              <a:rPr lang="ja-JP" altLang="en-US"/>
              <a:t>関数で引数に残差．</a:t>
            </a:r>
            <a:endParaRPr lang="en-US" altLang="ja-JP" dirty="0"/>
          </a:p>
          <a:p>
            <a:endParaRPr kumimoji="1" lang="en-US" altLang="ja-JP" dirty="0"/>
          </a:p>
          <a:p>
            <a:endParaRPr kumimoji="1" lang="en-US" altLang="ja-JP" dirty="0"/>
          </a:p>
          <a:p>
            <a:endParaRPr lang="en-US" altLang="ja-JP" dirty="0"/>
          </a:p>
          <a:p>
            <a:endParaRPr lang="en-US" altLang="ja-JP" dirty="0"/>
          </a:p>
          <a:p>
            <a:endParaRPr kumimoji="1" lang="en-US" altLang="ja-JP" dirty="0"/>
          </a:p>
          <a:p>
            <a:r>
              <a:rPr lang="ja-JP" altLang="en-US"/>
              <a:t>この場合、有意水準</a:t>
            </a:r>
            <a:r>
              <a:rPr lang="en-US" altLang="ja-JP" dirty="0"/>
              <a:t>5%</a:t>
            </a:r>
            <a:r>
              <a:rPr lang="ja-JP" altLang="en-US"/>
              <a:t>とすると、帰無仮説を棄却できない．すなわち、残差は正規分布に従っていない、とはいえない．</a:t>
            </a:r>
            <a:endParaRPr kumimoji="1" lang="ja-JP" altLang="en-US"/>
          </a:p>
        </p:txBody>
      </p:sp>
      <p:sp>
        <p:nvSpPr>
          <p:cNvPr id="4" name="正方形/長方形 3">
            <a:extLst>
              <a:ext uri="{FF2B5EF4-FFF2-40B4-BE49-F238E27FC236}">
                <a16:creationId xmlns:a16="http://schemas.microsoft.com/office/drawing/2014/main" id="{9A0B37BF-DF44-4C49-A0C7-B382023DCA3F}"/>
              </a:ext>
            </a:extLst>
          </p:cNvPr>
          <p:cNvSpPr/>
          <p:nvPr/>
        </p:nvSpPr>
        <p:spPr>
          <a:xfrm>
            <a:off x="1866900" y="3592374"/>
            <a:ext cx="6096000" cy="1754326"/>
          </a:xfrm>
          <a:prstGeom prst="rect">
            <a:avLst/>
          </a:prstGeom>
        </p:spPr>
        <p:txBody>
          <a:bodyPr wrap="square">
            <a:spAutoFit/>
          </a:bodyPr>
          <a:lstStyle/>
          <a:p>
            <a:r>
              <a:rPr lang="ja-JP" altLang="en-US"/>
              <a:t>&gt; shapiro.test(x=res_lm$residuals)</a:t>
            </a:r>
          </a:p>
          <a:p>
            <a:endParaRPr lang="ja-JP" altLang="en-US"/>
          </a:p>
          <a:p>
            <a:r>
              <a:rPr lang="ja-JP" altLang="en-US"/>
              <a:t>	Shapiro-Wilk normality test</a:t>
            </a:r>
          </a:p>
          <a:p>
            <a:endParaRPr lang="ja-JP" altLang="en-US"/>
          </a:p>
          <a:p>
            <a:r>
              <a:rPr lang="ja-JP" altLang="en-US"/>
              <a:t>data:  res_lm$residuals</a:t>
            </a:r>
          </a:p>
          <a:p>
            <a:r>
              <a:rPr lang="ja-JP" altLang="en-US"/>
              <a:t>W = 0.9992, p-value = 0.2041</a:t>
            </a:r>
          </a:p>
        </p:txBody>
      </p:sp>
      <p:pic>
        <p:nvPicPr>
          <p:cNvPr id="5" name="図 4">
            <a:extLst>
              <a:ext uri="{FF2B5EF4-FFF2-40B4-BE49-F238E27FC236}">
                <a16:creationId xmlns:a16="http://schemas.microsoft.com/office/drawing/2014/main" id="{4A6777C8-1A2C-304D-B190-F0372F1983D3}"/>
              </a:ext>
            </a:extLst>
          </p:cNvPr>
          <p:cNvPicPr>
            <a:picLocks noChangeAspect="1"/>
          </p:cNvPicPr>
          <p:nvPr/>
        </p:nvPicPr>
        <p:blipFill>
          <a:blip r:embed="rId2"/>
          <a:stretch>
            <a:fillRect/>
          </a:stretch>
        </p:blipFill>
        <p:spPr>
          <a:xfrm>
            <a:off x="7336716" y="2204275"/>
            <a:ext cx="4324575" cy="3142425"/>
          </a:xfrm>
          <a:prstGeom prst="rect">
            <a:avLst/>
          </a:prstGeom>
        </p:spPr>
      </p:pic>
    </p:spTree>
    <p:extLst>
      <p:ext uri="{BB962C8B-B14F-4D97-AF65-F5344CB8AC3E}">
        <p14:creationId xmlns:p14="http://schemas.microsoft.com/office/powerpoint/2010/main" val="3976745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AF842D-9E57-97FE-D5B5-6B763E61355B}"/>
              </a:ext>
            </a:extLst>
          </p:cNvPr>
          <p:cNvSpPr>
            <a:spLocks noGrp="1"/>
          </p:cNvSpPr>
          <p:nvPr>
            <p:ph type="title"/>
          </p:nvPr>
        </p:nvSpPr>
        <p:spPr/>
        <p:txBody>
          <a:bodyPr/>
          <a:lstStyle/>
          <a:p>
            <a:r>
              <a:rPr lang="en-US" altLang="ja-JP" dirty="0"/>
              <a:t>Kolmogorov-Smirnov</a:t>
            </a:r>
            <a:r>
              <a:rPr lang="ja-JP" altLang="en-US"/>
              <a:t>検定</a:t>
            </a:r>
            <a:endParaRPr kumimoji="1" lang="ja-JP" altLang="en-US"/>
          </a:p>
        </p:txBody>
      </p:sp>
      <p:sp>
        <p:nvSpPr>
          <p:cNvPr id="3" name="コンテンツ プレースホルダー 2">
            <a:extLst>
              <a:ext uri="{FF2B5EF4-FFF2-40B4-BE49-F238E27FC236}">
                <a16:creationId xmlns:a16="http://schemas.microsoft.com/office/drawing/2014/main" id="{98EF6FF6-F30A-6CF4-B4B8-BFFFD1FC4514}"/>
              </a:ext>
            </a:extLst>
          </p:cNvPr>
          <p:cNvSpPr>
            <a:spLocks noGrp="1"/>
          </p:cNvSpPr>
          <p:nvPr>
            <p:ph idx="1"/>
          </p:nvPr>
        </p:nvSpPr>
        <p:spPr/>
        <p:txBody>
          <a:bodyPr>
            <a:normAutofit fontScale="92500" lnSpcReduction="10000"/>
          </a:bodyPr>
          <a:lstStyle/>
          <a:p>
            <a:r>
              <a:rPr kumimoji="1" lang="ja-JP" altLang="en-US"/>
              <a:t>２つの</a:t>
            </a:r>
            <a:r>
              <a:rPr lang="ja-JP" altLang="en-US"/>
              <a:t>サンプル</a:t>
            </a:r>
            <a:r>
              <a:rPr kumimoji="1" lang="ja-JP" altLang="en-US"/>
              <a:t>母集団の確率分布が一致するか</a:t>
            </a:r>
            <a:endParaRPr kumimoji="1" lang="en-US" altLang="ja-JP" dirty="0"/>
          </a:p>
          <a:p>
            <a:r>
              <a:rPr kumimoji="1" lang="ja-JP" altLang="en-US"/>
              <a:t>ある１つのサンプルの母集団の確率分布が帰無仮説で提示した確率分布と一致するか</a:t>
            </a:r>
            <a:endParaRPr kumimoji="1" lang="en-US" altLang="ja-JP" dirty="0"/>
          </a:p>
          <a:p>
            <a:pPr marL="0" indent="0">
              <a:buNone/>
            </a:pPr>
            <a:r>
              <a:rPr kumimoji="1" lang="en-US" altLang="ja-JP" dirty="0"/>
              <a:t>	</a:t>
            </a:r>
            <a:r>
              <a:rPr kumimoji="1" lang="ja-JP" altLang="en-US"/>
              <a:t>　　　　　　　　　　　　　　　　　　　　　　　　を検定．</a:t>
            </a:r>
            <a:endParaRPr kumimoji="1" lang="en-US" altLang="ja-JP" dirty="0"/>
          </a:p>
          <a:p>
            <a:endParaRPr lang="en-US" altLang="ja-JP" dirty="0"/>
          </a:p>
          <a:p>
            <a:r>
              <a:rPr lang="ja-JP" altLang="en-US"/>
              <a:t>１サンプルの</a:t>
            </a:r>
            <a:r>
              <a:rPr lang="en-US" altLang="ja-JP" dirty="0"/>
              <a:t>KS</a:t>
            </a:r>
            <a:r>
              <a:rPr lang="ja-JP" altLang="en-US"/>
              <a:t>検定では、そのサンプルの経験分布を、検定で仮定する確率分布関数の累積分布関数と比較．</a:t>
            </a:r>
            <a:endParaRPr lang="en-US" altLang="ja-JP" dirty="0"/>
          </a:p>
          <a:p>
            <a:pPr lvl="1"/>
            <a:r>
              <a:rPr lang="ja-JP" altLang="en-US"/>
              <a:t>あるサンプルが正規分布から外れていないかを検定するとき、累積正規分布と、サンプルの経験分布の適合度を検定する．</a:t>
            </a:r>
            <a:endParaRPr lang="en-US" altLang="ja-JP" dirty="0"/>
          </a:p>
          <a:p>
            <a:pPr lvl="1"/>
            <a:r>
              <a:rPr lang="ja-JP" altLang="en-US"/>
              <a:t>帰無仮説は「サンプルのデータ分布は正規分布に適合する」</a:t>
            </a:r>
            <a:endParaRPr lang="en-US" altLang="ja-JP" dirty="0"/>
          </a:p>
          <a:p>
            <a:pPr lvl="1"/>
            <a:r>
              <a:rPr lang="en-US" altLang="ja-JP" dirty="0"/>
              <a:t>SW</a:t>
            </a:r>
            <a:r>
              <a:rPr lang="ja-JP" altLang="en-US"/>
              <a:t>検定と同じく、有意水準を下回らない場合、「データの分布は正規分布に適合しない、とはいえない」という判断．</a:t>
            </a:r>
            <a:endParaRPr lang="en-US" altLang="ja-JP" dirty="0"/>
          </a:p>
          <a:p>
            <a:pPr marL="0" indent="0">
              <a:buNone/>
            </a:pPr>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3804350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BB739B-FF50-7947-89AB-1B70AF4DD3EA}"/>
              </a:ext>
            </a:extLst>
          </p:cNvPr>
          <p:cNvSpPr>
            <a:spLocks noGrp="1"/>
          </p:cNvSpPr>
          <p:nvPr>
            <p:ph type="title"/>
          </p:nvPr>
        </p:nvSpPr>
        <p:spPr/>
        <p:txBody>
          <a:bodyPr/>
          <a:lstStyle/>
          <a:p>
            <a:r>
              <a:rPr kumimoji="1" lang="ja-JP" altLang="en-US"/>
              <a:t>モデルの結果の診断</a:t>
            </a:r>
          </a:p>
        </p:txBody>
      </p:sp>
      <p:sp>
        <p:nvSpPr>
          <p:cNvPr id="3" name="コンテンツ プレースホルダー 2">
            <a:extLst>
              <a:ext uri="{FF2B5EF4-FFF2-40B4-BE49-F238E27FC236}">
                <a16:creationId xmlns:a16="http://schemas.microsoft.com/office/drawing/2014/main" id="{B7EB713B-B0D0-A347-9D4F-48B4383A8075}"/>
              </a:ext>
            </a:extLst>
          </p:cNvPr>
          <p:cNvSpPr>
            <a:spLocks noGrp="1"/>
          </p:cNvSpPr>
          <p:nvPr>
            <p:ph idx="1"/>
          </p:nvPr>
        </p:nvSpPr>
        <p:spPr>
          <a:xfrm>
            <a:off x="838200" y="1825625"/>
            <a:ext cx="10756900" cy="4351338"/>
          </a:xfrm>
        </p:spPr>
        <p:txBody>
          <a:bodyPr>
            <a:normAutofit/>
          </a:bodyPr>
          <a:lstStyle/>
          <a:p>
            <a:r>
              <a:rPr lang="ja-JP" altLang="en-US"/>
              <a:t>線形モデルでも一般化線形モデルでも、目的（応答）変数を説明変数で予測するが、予測値と目的変数にはズレ（誤差）が出る．</a:t>
            </a:r>
            <a:endParaRPr lang="en-US" altLang="ja-JP" dirty="0"/>
          </a:p>
          <a:p>
            <a:pPr marL="0" indent="0">
              <a:buNone/>
            </a:pPr>
            <a:endParaRPr lang="en-US" altLang="ja-JP" dirty="0"/>
          </a:p>
          <a:p>
            <a:r>
              <a:rPr lang="ja-JP" altLang="en-US"/>
              <a:t>では、誤差はどれくらい小さいのか？</a:t>
            </a:r>
            <a:endParaRPr lang="en-US" altLang="ja-JP" dirty="0"/>
          </a:p>
          <a:p>
            <a:pPr marL="0" indent="0">
              <a:buNone/>
            </a:pPr>
            <a:r>
              <a:rPr lang="en-US" altLang="ja-JP" dirty="0"/>
              <a:t>	</a:t>
            </a:r>
            <a:r>
              <a:rPr lang="ja-JP" altLang="en-US"/>
              <a:t>→残差プロット</a:t>
            </a:r>
            <a:endParaRPr lang="en-US" altLang="ja-JP" dirty="0"/>
          </a:p>
          <a:p>
            <a:r>
              <a:rPr lang="ja-JP" altLang="en-US"/>
              <a:t>予測値と目的変数のズレは誤差構造にちゃんと従ってる？　</a:t>
            </a:r>
            <a:endParaRPr lang="en-US" altLang="ja-JP" dirty="0"/>
          </a:p>
          <a:p>
            <a:pPr lvl="1"/>
            <a:r>
              <a:rPr lang="ja-JP" altLang="en-US"/>
              <a:t>線形モデルでは、ズレは正規分布に従っているか？</a:t>
            </a:r>
            <a:endParaRPr lang="en-US" altLang="ja-JP" dirty="0"/>
          </a:p>
          <a:p>
            <a:endParaRPr lang="en-US" altLang="ja-JP" dirty="0"/>
          </a:p>
        </p:txBody>
      </p:sp>
    </p:spTree>
    <p:extLst>
      <p:ext uri="{BB962C8B-B14F-4D97-AF65-F5344CB8AC3E}">
        <p14:creationId xmlns:p14="http://schemas.microsoft.com/office/powerpoint/2010/main" val="150176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BB739B-FF50-7947-89AB-1B70AF4DD3EA}"/>
              </a:ext>
            </a:extLst>
          </p:cNvPr>
          <p:cNvSpPr>
            <a:spLocks noGrp="1"/>
          </p:cNvSpPr>
          <p:nvPr>
            <p:ph type="title"/>
          </p:nvPr>
        </p:nvSpPr>
        <p:spPr/>
        <p:txBody>
          <a:bodyPr/>
          <a:lstStyle/>
          <a:p>
            <a:r>
              <a:rPr kumimoji="1" lang="ja-JP" altLang="en-US"/>
              <a:t>正規性のチェック</a:t>
            </a:r>
          </a:p>
        </p:txBody>
      </p:sp>
      <p:sp>
        <p:nvSpPr>
          <p:cNvPr id="3" name="コンテンツ プレースホルダー 2">
            <a:extLst>
              <a:ext uri="{FF2B5EF4-FFF2-40B4-BE49-F238E27FC236}">
                <a16:creationId xmlns:a16="http://schemas.microsoft.com/office/drawing/2014/main" id="{B7EB713B-B0D0-A347-9D4F-48B4383A8075}"/>
              </a:ext>
            </a:extLst>
          </p:cNvPr>
          <p:cNvSpPr>
            <a:spLocks noGrp="1"/>
          </p:cNvSpPr>
          <p:nvPr>
            <p:ph idx="1"/>
          </p:nvPr>
        </p:nvSpPr>
        <p:spPr>
          <a:xfrm>
            <a:off x="838200" y="1825625"/>
            <a:ext cx="10756900" cy="4351338"/>
          </a:xfrm>
        </p:spPr>
        <p:txBody>
          <a:bodyPr>
            <a:normAutofit/>
          </a:bodyPr>
          <a:lstStyle/>
          <a:p>
            <a:r>
              <a:rPr lang="ja-JP" altLang="en-US"/>
              <a:t>まず</a:t>
            </a:r>
            <a:r>
              <a:rPr lang="en-US" altLang="ja-JP" dirty="0"/>
              <a:t>plot</a:t>
            </a:r>
            <a:r>
              <a:rPr lang="ja-JP" altLang="en-US"/>
              <a:t>して可視化</a:t>
            </a:r>
            <a:endParaRPr lang="en-US" altLang="ja-JP" dirty="0"/>
          </a:p>
          <a:p>
            <a:endParaRPr lang="en-US" altLang="ja-JP" dirty="0"/>
          </a:p>
          <a:p>
            <a:r>
              <a:rPr lang="ja-JP" altLang="en-US">
                <a:solidFill>
                  <a:schemeClr val="bg2">
                    <a:lumMod val="50000"/>
                  </a:schemeClr>
                </a:solidFill>
              </a:rPr>
              <a:t>分布からずれていないかチェックのプロット；</a:t>
            </a:r>
            <a:r>
              <a:rPr lang="en-US" altLang="ja-JP" dirty="0" err="1">
                <a:solidFill>
                  <a:schemeClr val="bg2">
                    <a:lumMod val="50000"/>
                  </a:schemeClr>
                </a:solidFill>
              </a:rPr>
              <a:t>QQplot</a:t>
            </a:r>
            <a:endParaRPr lang="en-US" altLang="ja-JP" dirty="0">
              <a:solidFill>
                <a:schemeClr val="bg2">
                  <a:lumMod val="50000"/>
                </a:schemeClr>
              </a:solidFill>
            </a:endParaRPr>
          </a:p>
          <a:p>
            <a:pPr marL="457200" lvl="1" indent="0">
              <a:buNone/>
            </a:pPr>
            <a:endParaRPr lang="en-US" altLang="ja-JP" dirty="0">
              <a:solidFill>
                <a:schemeClr val="bg2">
                  <a:lumMod val="50000"/>
                </a:schemeClr>
              </a:solidFill>
            </a:endParaRPr>
          </a:p>
          <a:p>
            <a:r>
              <a:rPr lang="en-US" altLang="ja-JP" dirty="0">
                <a:solidFill>
                  <a:schemeClr val="bg2">
                    <a:lumMod val="50000"/>
                  </a:schemeClr>
                </a:solidFill>
              </a:rPr>
              <a:t>Shapiro-Wilk</a:t>
            </a:r>
            <a:r>
              <a:rPr lang="ja-JP" altLang="en-US">
                <a:solidFill>
                  <a:schemeClr val="bg2">
                    <a:lumMod val="50000"/>
                  </a:schemeClr>
                </a:solidFill>
              </a:rPr>
              <a:t>検定</a:t>
            </a:r>
            <a:endParaRPr lang="en-US" altLang="ja-JP" dirty="0">
              <a:solidFill>
                <a:schemeClr val="bg2">
                  <a:lumMod val="50000"/>
                </a:schemeClr>
              </a:solidFill>
            </a:endParaRPr>
          </a:p>
          <a:p>
            <a:endParaRPr lang="en-US" altLang="ja-JP" dirty="0">
              <a:solidFill>
                <a:schemeClr val="bg2">
                  <a:lumMod val="50000"/>
                </a:schemeClr>
              </a:solidFill>
            </a:endParaRPr>
          </a:p>
          <a:p>
            <a:r>
              <a:rPr lang="en-US" altLang="ja-JP" dirty="0">
                <a:solidFill>
                  <a:schemeClr val="bg2">
                    <a:lumMod val="50000"/>
                  </a:schemeClr>
                </a:solidFill>
              </a:rPr>
              <a:t>(Kolmogorov-Smirnov</a:t>
            </a:r>
            <a:r>
              <a:rPr lang="ja-JP" altLang="en-US">
                <a:solidFill>
                  <a:schemeClr val="bg2">
                    <a:lumMod val="50000"/>
                  </a:schemeClr>
                </a:solidFill>
              </a:rPr>
              <a:t>検定</a:t>
            </a:r>
            <a:r>
              <a:rPr lang="en-US" altLang="ja-JP" dirty="0">
                <a:solidFill>
                  <a:schemeClr val="bg2">
                    <a:lumMod val="50000"/>
                  </a:schemeClr>
                </a:solidFill>
              </a:rPr>
              <a:t>)</a:t>
            </a:r>
          </a:p>
          <a:p>
            <a:endParaRPr lang="en-US" altLang="ja-JP" dirty="0">
              <a:solidFill>
                <a:schemeClr val="bg2">
                  <a:lumMod val="50000"/>
                </a:schemeClr>
              </a:solidFill>
            </a:endParaRPr>
          </a:p>
        </p:txBody>
      </p:sp>
    </p:spTree>
    <p:extLst>
      <p:ext uri="{BB962C8B-B14F-4D97-AF65-F5344CB8AC3E}">
        <p14:creationId xmlns:p14="http://schemas.microsoft.com/office/powerpoint/2010/main" val="1722450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3893BE-BD11-5648-B363-0A47FB81D8B9}"/>
              </a:ext>
            </a:extLst>
          </p:cNvPr>
          <p:cNvSpPr>
            <a:spLocks noGrp="1"/>
          </p:cNvSpPr>
          <p:nvPr>
            <p:ph type="title"/>
          </p:nvPr>
        </p:nvSpPr>
        <p:spPr/>
        <p:txBody>
          <a:bodyPr/>
          <a:lstStyle/>
          <a:p>
            <a:r>
              <a:rPr kumimoji="1" lang="ja-JP" altLang="en-US"/>
              <a:t>線形モデルの結果をプロット</a:t>
            </a:r>
          </a:p>
        </p:txBody>
      </p:sp>
      <p:sp>
        <p:nvSpPr>
          <p:cNvPr id="3" name="コンテンツ プレースホルダー 2">
            <a:extLst>
              <a:ext uri="{FF2B5EF4-FFF2-40B4-BE49-F238E27FC236}">
                <a16:creationId xmlns:a16="http://schemas.microsoft.com/office/drawing/2014/main" id="{49E414B3-99D4-2B4A-B335-2BAEFB18D4DF}"/>
              </a:ext>
            </a:extLst>
          </p:cNvPr>
          <p:cNvSpPr>
            <a:spLocks noGrp="1"/>
          </p:cNvSpPr>
          <p:nvPr>
            <p:ph idx="1"/>
          </p:nvPr>
        </p:nvSpPr>
        <p:spPr/>
        <p:txBody>
          <a:bodyPr>
            <a:normAutofit lnSpcReduction="10000"/>
          </a:bodyPr>
          <a:lstStyle/>
          <a:p>
            <a:r>
              <a:rPr kumimoji="1" lang="ja-JP" altLang="en-US"/>
              <a:t>第</a:t>
            </a:r>
            <a:r>
              <a:rPr kumimoji="1" lang="en-US" altLang="ja-JP" dirty="0"/>
              <a:t>12</a:t>
            </a:r>
            <a:r>
              <a:rPr kumimoji="1" lang="ja-JP" altLang="en-US"/>
              <a:t>回；線形モデル１で生成したシミュレーションデータの線形モデル解析結果を利用．</a:t>
            </a:r>
            <a:endParaRPr kumimoji="1" lang="en-US" altLang="ja-JP" dirty="0"/>
          </a:p>
          <a:p>
            <a:pPr lvl="1"/>
            <a:r>
              <a:rPr lang="en-US" altLang="ja-JP" dirty="0" err="1"/>
              <a:t>res_lm</a:t>
            </a:r>
            <a:r>
              <a:rPr lang="en-US" altLang="ja-JP" dirty="0"/>
              <a:t> &lt;- </a:t>
            </a:r>
            <a:r>
              <a:rPr lang="en-US" altLang="ja-JP" dirty="0" err="1"/>
              <a:t>lm</a:t>
            </a:r>
            <a:r>
              <a:rPr lang="en-US" altLang="ja-JP" dirty="0"/>
              <a:t>(log(catch)~vessel+temp-1, data=</a:t>
            </a:r>
            <a:r>
              <a:rPr lang="en-US" altLang="ja-JP" dirty="0" err="1"/>
              <a:t>catch_data</a:t>
            </a:r>
            <a:r>
              <a:rPr lang="en-US" altLang="ja-JP" dirty="0"/>
              <a:t>)</a:t>
            </a:r>
          </a:p>
          <a:p>
            <a:pPr lvl="1"/>
            <a:endParaRPr lang="en-US" altLang="ja-JP" dirty="0"/>
          </a:p>
          <a:p>
            <a:r>
              <a:rPr lang="ja-JP" altLang="en-US"/>
              <a:t>残差は</a:t>
            </a:r>
            <a:r>
              <a:rPr lang="en-US" altLang="ja-JP" dirty="0" err="1"/>
              <a:t>lm</a:t>
            </a:r>
            <a:r>
              <a:rPr lang="ja-JP" altLang="en-US"/>
              <a:t>関数の結果オブジェクトの</a:t>
            </a:r>
            <a:r>
              <a:rPr lang="en-US" altLang="ja-JP" dirty="0"/>
              <a:t>residuals</a:t>
            </a:r>
            <a:r>
              <a:rPr lang="ja-JP" altLang="en-US"/>
              <a:t>に格納．これをプロットする</a:t>
            </a:r>
            <a:r>
              <a:rPr lang="en-US" altLang="ja-JP" dirty="0"/>
              <a:t> (</a:t>
            </a:r>
            <a:r>
              <a:rPr lang="ja-JP" altLang="en-US"/>
              <a:t>第</a:t>
            </a:r>
            <a:r>
              <a:rPr lang="en-US" altLang="ja-JP" dirty="0"/>
              <a:t>14</a:t>
            </a:r>
            <a:r>
              <a:rPr lang="ja-JP" altLang="en-US"/>
              <a:t>回参照</a:t>
            </a:r>
            <a:r>
              <a:rPr lang="en-US" altLang="ja-JP" dirty="0"/>
              <a:t>)</a:t>
            </a:r>
            <a:r>
              <a:rPr lang="ja-JP" altLang="en-US"/>
              <a:t>．</a:t>
            </a:r>
            <a:endParaRPr lang="en-US" altLang="ja-JP" dirty="0"/>
          </a:p>
          <a:p>
            <a:pPr lvl="1"/>
            <a:r>
              <a:rPr lang="en-US" altLang="ja-JP" dirty="0"/>
              <a:t>plot(</a:t>
            </a:r>
            <a:r>
              <a:rPr lang="en-US" altLang="ja-JP" dirty="0" err="1"/>
              <a:t>res_lm$residuals</a:t>
            </a:r>
            <a:r>
              <a:rPr lang="en-US" altLang="ja-JP" dirty="0"/>
              <a:t>)</a:t>
            </a:r>
          </a:p>
          <a:p>
            <a:pPr lvl="1"/>
            <a:r>
              <a:rPr lang="en-US" altLang="ja-JP" dirty="0"/>
              <a:t>hist(</a:t>
            </a:r>
            <a:r>
              <a:rPr lang="en-US" altLang="ja-JP" dirty="0" err="1"/>
              <a:t>res_lm$residuals</a:t>
            </a:r>
            <a:r>
              <a:rPr lang="en-US" altLang="ja-JP" dirty="0"/>
              <a:t>)</a:t>
            </a:r>
          </a:p>
          <a:p>
            <a:pPr lvl="1"/>
            <a:endParaRPr lang="en-US" altLang="ja-JP" dirty="0"/>
          </a:p>
          <a:p>
            <a:r>
              <a:rPr lang="en-US" altLang="ja-JP" dirty="0" err="1"/>
              <a:t>lm</a:t>
            </a:r>
            <a:r>
              <a:rPr lang="ja-JP" altLang="en-US"/>
              <a:t>では誤差構造が正規分布．残差が正規分布に従っているかを視覚的に確認．</a:t>
            </a:r>
            <a:endParaRPr lang="en-US" altLang="ja-JP" dirty="0"/>
          </a:p>
        </p:txBody>
      </p:sp>
    </p:spTree>
    <p:extLst>
      <p:ext uri="{BB962C8B-B14F-4D97-AF65-F5344CB8AC3E}">
        <p14:creationId xmlns:p14="http://schemas.microsoft.com/office/powerpoint/2010/main" val="3428185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BB739B-FF50-7947-89AB-1B70AF4DD3EA}"/>
              </a:ext>
            </a:extLst>
          </p:cNvPr>
          <p:cNvSpPr>
            <a:spLocks noGrp="1"/>
          </p:cNvSpPr>
          <p:nvPr>
            <p:ph type="title"/>
          </p:nvPr>
        </p:nvSpPr>
        <p:spPr/>
        <p:txBody>
          <a:bodyPr/>
          <a:lstStyle/>
          <a:p>
            <a:r>
              <a:rPr lang="ja-JP" altLang="en-US"/>
              <a:t>正規性のチェック</a:t>
            </a:r>
            <a:endParaRPr kumimoji="1" lang="ja-JP" altLang="en-US"/>
          </a:p>
        </p:txBody>
      </p:sp>
      <p:sp>
        <p:nvSpPr>
          <p:cNvPr id="3" name="コンテンツ プレースホルダー 2">
            <a:extLst>
              <a:ext uri="{FF2B5EF4-FFF2-40B4-BE49-F238E27FC236}">
                <a16:creationId xmlns:a16="http://schemas.microsoft.com/office/drawing/2014/main" id="{B7EB713B-B0D0-A347-9D4F-48B4383A8075}"/>
              </a:ext>
            </a:extLst>
          </p:cNvPr>
          <p:cNvSpPr>
            <a:spLocks noGrp="1"/>
          </p:cNvSpPr>
          <p:nvPr>
            <p:ph idx="1"/>
          </p:nvPr>
        </p:nvSpPr>
        <p:spPr>
          <a:xfrm>
            <a:off x="838200" y="1825625"/>
            <a:ext cx="10756900" cy="4351338"/>
          </a:xfrm>
        </p:spPr>
        <p:txBody>
          <a:bodyPr>
            <a:normAutofit/>
          </a:bodyPr>
          <a:lstStyle/>
          <a:p>
            <a:r>
              <a:rPr lang="ja-JP" altLang="en-US">
                <a:solidFill>
                  <a:schemeClr val="bg2">
                    <a:lumMod val="50000"/>
                  </a:schemeClr>
                </a:solidFill>
              </a:rPr>
              <a:t>まず</a:t>
            </a:r>
            <a:r>
              <a:rPr lang="en-US" altLang="ja-JP" dirty="0">
                <a:solidFill>
                  <a:schemeClr val="bg2">
                    <a:lumMod val="50000"/>
                  </a:schemeClr>
                </a:solidFill>
              </a:rPr>
              <a:t>plot</a:t>
            </a:r>
            <a:r>
              <a:rPr lang="ja-JP" altLang="en-US">
                <a:solidFill>
                  <a:schemeClr val="bg2">
                    <a:lumMod val="50000"/>
                  </a:schemeClr>
                </a:solidFill>
              </a:rPr>
              <a:t>して可視化</a:t>
            </a:r>
            <a:endParaRPr lang="en-US" altLang="ja-JP" dirty="0">
              <a:solidFill>
                <a:schemeClr val="bg2">
                  <a:lumMod val="50000"/>
                </a:schemeClr>
              </a:solidFill>
            </a:endParaRPr>
          </a:p>
          <a:p>
            <a:endParaRPr lang="en-US" altLang="ja-JP" dirty="0"/>
          </a:p>
          <a:p>
            <a:r>
              <a:rPr lang="ja-JP" altLang="en-US"/>
              <a:t>分布からずれていないかチェックのプロット；</a:t>
            </a:r>
            <a:r>
              <a:rPr lang="en-US" altLang="ja-JP" dirty="0" err="1"/>
              <a:t>QQplot</a:t>
            </a:r>
            <a:endParaRPr lang="en-US" altLang="ja-JP" dirty="0"/>
          </a:p>
          <a:p>
            <a:pPr marL="457200" lvl="1" indent="0">
              <a:buNone/>
            </a:pPr>
            <a:endParaRPr lang="en-US" altLang="ja-JP" dirty="0">
              <a:solidFill>
                <a:schemeClr val="bg2">
                  <a:lumMod val="50000"/>
                </a:schemeClr>
              </a:solidFill>
            </a:endParaRPr>
          </a:p>
          <a:p>
            <a:r>
              <a:rPr lang="en-US" altLang="ja-JP" dirty="0">
                <a:solidFill>
                  <a:schemeClr val="bg2">
                    <a:lumMod val="50000"/>
                  </a:schemeClr>
                </a:solidFill>
              </a:rPr>
              <a:t>Shapiro-Wilk</a:t>
            </a:r>
            <a:r>
              <a:rPr lang="ja-JP" altLang="en-US">
                <a:solidFill>
                  <a:schemeClr val="bg2">
                    <a:lumMod val="50000"/>
                  </a:schemeClr>
                </a:solidFill>
              </a:rPr>
              <a:t>検定</a:t>
            </a:r>
            <a:endParaRPr lang="en-US" altLang="ja-JP" dirty="0">
              <a:solidFill>
                <a:schemeClr val="bg2">
                  <a:lumMod val="50000"/>
                </a:schemeClr>
              </a:solidFill>
            </a:endParaRPr>
          </a:p>
          <a:p>
            <a:endParaRPr lang="en-US" altLang="ja-JP" dirty="0">
              <a:solidFill>
                <a:schemeClr val="bg2">
                  <a:lumMod val="50000"/>
                </a:schemeClr>
              </a:solidFill>
            </a:endParaRPr>
          </a:p>
          <a:p>
            <a:r>
              <a:rPr lang="en-US" altLang="ja-JP" dirty="0">
                <a:solidFill>
                  <a:schemeClr val="bg2">
                    <a:lumMod val="50000"/>
                  </a:schemeClr>
                </a:solidFill>
              </a:rPr>
              <a:t>(Kolmogorov-Smirnov</a:t>
            </a:r>
            <a:r>
              <a:rPr lang="ja-JP" altLang="en-US">
                <a:solidFill>
                  <a:schemeClr val="bg2">
                    <a:lumMod val="50000"/>
                  </a:schemeClr>
                </a:solidFill>
              </a:rPr>
              <a:t>検定</a:t>
            </a:r>
            <a:r>
              <a:rPr lang="en-US" altLang="ja-JP" dirty="0">
                <a:solidFill>
                  <a:schemeClr val="bg2">
                    <a:lumMod val="50000"/>
                  </a:schemeClr>
                </a:solidFill>
              </a:rPr>
              <a:t>)</a:t>
            </a:r>
          </a:p>
        </p:txBody>
      </p:sp>
    </p:spTree>
    <p:extLst>
      <p:ext uri="{BB962C8B-B14F-4D97-AF65-F5344CB8AC3E}">
        <p14:creationId xmlns:p14="http://schemas.microsoft.com/office/powerpoint/2010/main" val="623929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D62BF2-6FF7-9842-B55F-6A8B6B522A7E}"/>
              </a:ext>
            </a:extLst>
          </p:cNvPr>
          <p:cNvSpPr>
            <a:spLocks noGrp="1"/>
          </p:cNvSpPr>
          <p:nvPr>
            <p:ph type="title"/>
          </p:nvPr>
        </p:nvSpPr>
        <p:spPr/>
        <p:txBody>
          <a:bodyPr/>
          <a:lstStyle/>
          <a:p>
            <a:r>
              <a:rPr kumimoji="1" lang="ja-JP" altLang="en-US"/>
              <a:t>線形モデルの残差</a:t>
            </a:r>
          </a:p>
        </p:txBody>
      </p:sp>
      <p:sp>
        <p:nvSpPr>
          <p:cNvPr id="3" name="コンテンツ プレースホルダー 2">
            <a:extLst>
              <a:ext uri="{FF2B5EF4-FFF2-40B4-BE49-F238E27FC236}">
                <a16:creationId xmlns:a16="http://schemas.microsoft.com/office/drawing/2014/main" id="{1805BEF9-DE5C-E743-813A-6F4CE0125DA2}"/>
              </a:ext>
            </a:extLst>
          </p:cNvPr>
          <p:cNvSpPr>
            <a:spLocks noGrp="1"/>
          </p:cNvSpPr>
          <p:nvPr>
            <p:ph idx="1"/>
          </p:nvPr>
        </p:nvSpPr>
        <p:spPr/>
        <p:txBody>
          <a:bodyPr>
            <a:normAutofit/>
          </a:bodyPr>
          <a:lstStyle/>
          <a:p>
            <a:r>
              <a:rPr kumimoji="1" lang="ja-JP" altLang="en-US"/>
              <a:t>線形モデルは誤差が正規分布に従うと仮定</a:t>
            </a:r>
            <a:endParaRPr kumimoji="1" lang="en-US" altLang="ja-JP" dirty="0"/>
          </a:p>
          <a:p>
            <a:pPr marL="0" indent="0">
              <a:buNone/>
            </a:pPr>
            <a:r>
              <a:rPr lang="en-US" altLang="ja-JP" dirty="0"/>
              <a:t>	</a:t>
            </a:r>
            <a:r>
              <a:rPr lang="ja-JP" altLang="en-US"/>
              <a:t>→</a:t>
            </a:r>
            <a:r>
              <a:rPr kumimoji="1" lang="en-US" altLang="ja-JP" dirty="0" err="1"/>
              <a:t>lm</a:t>
            </a:r>
            <a:r>
              <a:rPr kumimoji="1" lang="ja-JP" altLang="en-US"/>
              <a:t>結果オブジェクトの残差は</a:t>
            </a:r>
            <a:r>
              <a:rPr lang="ja-JP" altLang="en-US"/>
              <a:t>正規分布に従っているはず</a:t>
            </a:r>
            <a:endParaRPr lang="en-US" altLang="ja-JP" dirty="0"/>
          </a:p>
          <a:p>
            <a:pPr marL="0" indent="0">
              <a:buNone/>
            </a:pPr>
            <a:endParaRPr kumimoji="1" lang="en-US" altLang="ja-JP" dirty="0"/>
          </a:p>
          <a:p>
            <a:r>
              <a:rPr kumimoji="1" lang="ja-JP" altLang="en-US"/>
              <a:t>残差を大きさで並び替えれば（ソートすれば）、理論的に正規分布</a:t>
            </a:r>
            <a:r>
              <a:rPr kumimoji="1" lang="en-US" altLang="ja-JP" dirty="0"/>
              <a:t>(</a:t>
            </a:r>
            <a:r>
              <a:rPr kumimoji="1" lang="ja-JP" altLang="en-US"/>
              <a:t>平均０、分散</a:t>
            </a:r>
            <a:r>
              <a:rPr kumimoji="1" lang="en-US" altLang="ja-JP" dirty="0" err="1"/>
              <a:t>σ</a:t>
            </a:r>
            <a:r>
              <a:rPr kumimoji="1" lang="en-US" altLang="ja-JP" dirty="0"/>
              <a:t>)</a:t>
            </a:r>
            <a:r>
              <a:rPr kumimoji="1" lang="ja-JP" altLang="en-US"/>
              <a:t>をデータのサンプルサイズ</a:t>
            </a:r>
            <a:r>
              <a:rPr kumimoji="1" lang="en-US" altLang="ja-JP" dirty="0"/>
              <a:t>n</a:t>
            </a:r>
            <a:r>
              <a:rPr kumimoji="1" lang="ja-JP" altLang="en-US"/>
              <a:t>で割った時の順位</a:t>
            </a:r>
            <a:r>
              <a:rPr lang="ja-JP" altLang="en-US"/>
              <a:t>から求められる期待値に</a:t>
            </a:r>
            <a:r>
              <a:rPr kumimoji="1" lang="ja-JP" altLang="en-US"/>
              <a:t>相当する値になっているはず</a:t>
            </a:r>
            <a:endParaRPr kumimoji="1" lang="en-US" altLang="ja-JP" dirty="0"/>
          </a:p>
          <a:p>
            <a:pPr lvl="1"/>
            <a:r>
              <a:rPr lang="ja-JP" altLang="en-US"/>
              <a:t>この分散</a:t>
            </a:r>
            <a:r>
              <a:rPr lang="en-US" altLang="ja-JP" dirty="0" err="1"/>
              <a:t>σ</a:t>
            </a:r>
            <a:r>
              <a:rPr lang="ja-JP" altLang="en-US"/>
              <a:t>の値は係数推定時に得られる（第</a:t>
            </a:r>
            <a:r>
              <a:rPr lang="en-US" altLang="ja-JP" dirty="0"/>
              <a:t>18</a:t>
            </a:r>
            <a:r>
              <a:rPr lang="ja-JP" altLang="en-US"/>
              <a:t>回で係数</a:t>
            </a:r>
            <a:r>
              <a:rPr lang="en-US" altLang="ja-JP" dirty="0"/>
              <a:t>β</a:t>
            </a:r>
            <a:r>
              <a:rPr lang="ja-JP" altLang="en-US"/>
              <a:t>と分散</a:t>
            </a:r>
            <a:r>
              <a:rPr lang="en-US" altLang="ja-JP" dirty="0"/>
              <a:t>s</a:t>
            </a:r>
            <a:r>
              <a:rPr lang="ja-JP" altLang="en-US"/>
              <a:t>を最尤推定）　</a:t>
            </a:r>
            <a:endParaRPr kumimoji="1" lang="en-US" altLang="ja-JP" dirty="0"/>
          </a:p>
        </p:txBody>
      </p:sp>
    </p:spTree>
    <p:extLst>
      <p:ext uri="{BB962C8B-B14F-4D97-AF65-F5344CB8AC3E}">
        <p14:creationId xmlns:p14="http://schemas.microsoft.com/office/powerpoint/2010/main" val="2178159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2C59F3-AD8A-C648-98CA-0C3943AE4A58}"/>
              </a:ext>
            </a:extLst>
          </p:cNvPr>
          <p:cNvSpPr>
            <a:spLocks noGrp="1"/>
          </p:cNvSpPr>
          <p:nvPr>
            <p:ph type="title"/>
          </p:nvPr>
        </p:nvSpPr>
        <p:spPr/>
        <p:txBody>
          <a:bodyPr/>
          <a:lstStyle/>
          <a:p>
            <a:r>
              <a:rPr kumimoji="1" lang="ja-JP" altLang="en-US"/>
              <a:t>サンプルの順位</a:t>
            </a:r>
          </a:p>
        </p:txBody>
      </p:sp>
      <p:sp>
        <p:nvSpPr>
          <p:cNvPr id="3" name="コンテンツ プレースホルダー 2">
            <a:extLst>
              <a:ext uri="{FF2B5EF4-FFF2-40B4-BE49-F238E27FC236}">
                <a16:creationId xmlns:a16="http://schemas.microsoft.com/office/drawing/2014/main" id="{2B892BED-13CC-B648-8A24-26DF1294EB9C}"/>
              </a:ext>
            </a:extLst>
          </p:cNvPr>
          <p:cNvSpPr>
            <a:spLocks noGrp="1"/>
          </p:cNvSpPr>
          <p:nvPr>
            <p:ph idx="1"/>
          </p:nvPr>
        </p:nvSpPr>
        <p:spPr/>
        <p:txBody>
          <a:bodyPr>
            <a:normAutofit fontScale="85000" lnSpcReduction="20000"/>
          </a:bodyPr>
          <a:lstStyle/>
          <a:p>
            <a:r>
              <a:rPr lang="ja-JP" altLang="en-US"/>
              <a:t>サンプルサイズ</a:t>
            </a:r>
            <a:r>
              <a:rPr lang="en-US" altLang="ja-JP" dirty="0"/>
              <a:t>n(</a:t>
            </a:r>
            <a:r>
              <a:rPr lang="ja-JP" altLang="en-US"/>
              <a:t>ここでは</a:t>
            </a:r>
            <a:r>
              <a:rPr lang="en-US" altLang="ja-JP" dirty="0"/>
              <a:t>100</a:t>
            </a:r>
            <a:r>
              <a:rPr lang="ja-JP" altLang="en-US"/>
              <a:t>にする</a:t>
            </a:r>
            <a:r>
              <a:rPr lang="en-US" altLang="ja-JP" dirty="0"/>
              <a:t>)</a:t>
            </a:r>
            <a:r>
              <a:rPr lang="ja-JP" altLang="en-US"/>
              <a:t>のデータが標準正規分布</a:t>
            </a:r>
            <a:r>
              <a:rPr lang="en-US" altLang="ja-JP" dirty="0"/>
              <a:t>N~(</a:t>
            </a:r>
            <a:r>
              <a:rPr lang="en-US" altLang="ja-JP" dirty="0" err="1"/>
              <a:t>μ</a:t>
            </a:r>
            <a:r>
              <a:rPr lang="en-US" altLang="ja-JP" dirty="0"/>
              <a:t>=0,σ=1)</a:t>
            </a:r>
            <a:r>
              <a:rPr lang="ja-JP" altLang="en-US"/>
              <a:t>に従って分布している．</a:t>
            </a:r>
            <a:endParaRPr lang="en-US" altLang="ja-JP" dirty="0"/>
          </a:p>
          <a:p>
            <a:endParaRPr kumimoji="1" lang="en-US" altLang="ja-JP" dirty="0"/>
          </a:p>
          <a:p>
            <a:r>
              <a:rPr lang="ja-JP" altLang="en-US"/>
              <a:t>サンプルを昇順に並び替えたもの</a:t>
            </a:r>
            <a:r>
              <a:rPr lang="en-US" altLang="ja-JP" dirty="0"/>
              <a:t>(a)</a:t>
            </a:r>
            <a:r>
              <a:rPr lang="ja-JP" altLang="en-US"/>
              <a:t>と、</a:t>
            </a:r>
            <a:r>
              <a:rPr lang="en-US" altLang="ja-JP" dirty="0"/>
              <a:t>1</a:t>
            </a:r>
            <a:r>
              <a:rPr lang="ja-JP" altLang="en-US"/>
              <a:t>から</a:t>
            </a:r>
            <a:r>
              <a:rPr lang="en-US" altLang="ja-JP" dirty="0"/>
              <a:t>n</a:t>
            </a:r>
            <a:r>
              <a:rPr lang="ja-JP" altLang="en-US"/>
              <a:t>までの順位で理論的に標準正規分布から得られる期待値</a:t>
            </a:r>
            <a:r>
              <a:rPr lang="en-US" altLang="ja-JP" dirty="0"/>
              <a:t>(b)</a:t>
            </a:r>
            <a:r>
              <a:rPr lang="ja-JP" altLang="en-US"/>
              <a:t>を比較する．</a:t>
            </a:r>
            <a:endParaRPr lang="en-US" altLang="ja-JP" dirty="0"/>
          </a:p>
          <a:p>
            <a:pPr lvl="1"/>
            <a:r>
              <a:rPr lang="ja-JP" altLang="en-US"/>
              <a:t>サンプルのデータが標準正規分布に従うなら、縦軸に</a:t>
            </a:r>
            <a:r>
              <a:rPr lang="en-US" altLang="ja-JP" dirty="0"/>
              <a:t>(a)</a:t>
            </a:r>
            <a:r>
              <a:rPr lang="ja-JP" altLang="en-US"/>
              <a:t>、横軸に</a:t>
            </a:r>
            <a:r>
              <a:rPr lang="en-US" altLang="ja-JP" dirty="0"/>
              <a:t>(b)</a:t>
            </a:r>
            <a:r>
              <a:rPr lang="ja-JP" altLang="en-US"/>
              <a:t>をとると直線に乗るはず．</a:t>
            </a:r>
            <a:endParaRPr lang="en-US" altLang="ja-JP" dirty="0"/>
          </a:p>
          <a:p>
            <a:pPr lvl="1"/>
            <a:endParaRPr lang="en-US" altLang="ja-JP" dirty="0"/>
          </a:p>
          <a:p>
            <a:r>
              <a:rPr kumimoji="1" lang="ja-JP" altLang="en-US"/>
              <a:t>このサンプルの</a:t>
            </a:r>
            <a:r>
              <a:rPr kumimoji="1" lang="en-US" altLang="ja-JP" dirty="0"/>
              <a:t>quantile</a:t>
            </a:r>
            <a:r>
              <a:rPr kumimoji="1" lang="ja-JP" altLang="en-US"/>
              <a:t>と理論的な</a:t>
            </a:r>
            <a:r>
              <a:rPr kumimoji="1" lang="en-US" altLang="ja-JP" dirty="0"/>
              <a:t>quantile</a:t>
            </a:r>
            <a:r>
              <a:rPr kumimoji="1" lang="ja-JP" altLang="en-US"/>
              <a:t>の対応関係をプロット</a:t>
            </a:r>
            <a:br>
              <a:rPr kumimoji="1" lang="en-US" altLang="ja-JP" dirty="0"/>
            </a:br>
            <a:endParaRPr kumimoji="1" lang="en-US" altLang="ja-JP" dirty="0"/>
          </a:p>
          <a:p>
            <a:pPr lvl="1"/>
            <a:r>
              <a:rPr lang="en-US" altLang="ja-JP" dirty="0" err="1"/>
              <a:t>std_norm_smpl</a:t>
            </a:r>
            <a:r>
              <a:rPr lang="en-US" altLang="ja-JP" dirty="0"/>
              <a:t> &lt;- </a:t>
            </a:r>
            <a:r>
              <a:rPr lang="en-US" altLang="ja-JP" dirty="0" err="1"/>
              <a:t>rnorm</a:t>
            </a:r>
            <a:r>
              <a:rPr lang="en-US" altLang="ja-JP" dirty="0"/>
              <a:t>(100,0,1)</a:t>
            </a:r>
          </a:p>
          <a:p>
            <a:pPr lvl="1"/>
            <a:r>
              <a:rPr lang="en-US" altLang="ja-JP" dirty="0" err="1"/>
              <a:t>sort</a:t>
            </a:r>
            <a:r>
              <a:rPr kumimoji="1" lang="en-US" altLang="ja-JP" dirty="0" err="1"/>
              <a:t>_std_norm_s</a:t>
            </a:r>
            <a:r>
              <a:rPr lang="en-US" altLang="ja-JP" dirty="0" err="1"/>
              <a:t>mpl</a:t>
            </a:r>
            <a:r>
              <a:rPr lang="en-US" altLang="ja-JP" dirty="0"/>
              <a:t> &lt;- </a:t>
            </a:r>
            <a:r>
              <a:rPr lang="en-US" altLang="ja-JP" dirty="0" err="1"/>
              <a:t>std_norm_smpl</a:t>
            </a:r>
            <a:r>
              <a:rPr lang="en-US" altLang="ja-JP" dirty="0"/>
              <a:t>[order(</a:t>
            </a:r>
            <a:r>
              <a:rPr lang="en-US" altLang="ja-JP" dirty="0" err="1"/>
              <a:t>std_norm_smp,decreasing</a:t>
            </a:r>
            <a:r>
              <a:rPr lang="en-US" altLang="ja-JP" dirty="0"/>
              <a:t> = F)]</a:t>
            </a:r>
          </a:p>
          <a:p>
            <a:pPr lvl="1"/>
            <a:r>
              <a:rPr kumimoji="1" lang="en-US" altLang="ja-JP" dirty="0" err="1"/>
              <a:t>theo</a:t>
            </a:r>
            <a:r>
              <a:rPr lang="en-US" altLang="ja-JP" dirty="0" err="1"/>
              <a:t>r_smpl</a:t>
            </a:r>
            <a:r>
              <a:rPr lang="en-US" altLang="ja-JP" dirty="0"/>
              <a:t> &lt;- (seq(1,100)-0.5)/100</a:t>
            </a:r>
          </a:p>
          <a:p>
            <a:pPr lvl="1"/>
            <a:r>
              <a:rPr lang="en-US" altLang="ja-JP" dirty="0"/>
              <a:t>plot(</a:t>
            </a:r>
            <a:r>
              <a:rPr lang="en-US" altLang="ja-JP" dirty="0" err="1"/>
              <a:t>theor_smp,ord_stdnorm_smp</a:t>
            </a:r>
            <a:r>
              <a:rPr lang="en-US" altLang="ja-JP" dirty="0"/>
              <a:t>)</a:t>
            </a:r>
            <a:endParaRPr kumimoji="1" lang="ja-JP" altLang="en-US"/>
          </a:p>
        </p:txBody>
      </p:sp>
    </p:spTree>
    <p:extLst>
      <p:ext uri="{BB962C8B-B14F-4D97-AF65-F5344CB8AC3E}">
        <p14:creationId xmlns:p14="http://schemas.microsoft.com/office/powerpoint/2010/main" val="4050706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994288-EB8E-A84F-B42C-97ABDD69EAD5}"/>
              </a:ext>
            </a:extLst>
          </p:cNvPr>
          <p:cNvSpPr>
            <a:spLocks noGrp="1"/>
          </p:cNvSpPr>
          <p:nvPr>
            <p:ph type="title"/>
          </p:nvPr>
        </p:nvSpPr>
        <p:spPr/>
        <p:txBody>
          <a:bodyPr/>
          <a:lstStyle/>
          <a:p>
            <a:r>
              <a:rPr kumimoji="1" lang="en-US" altLang="ja-JP" dirty="0" err="1"/>
              <a:t>qqnorm</a:t>
            </a:r>
            <a:r>
              <a:rPr kumimoji="1" lang="ja-JP" altLang="en-US"/>
              <a:t>関数</a:t>
            </a:r>
          </a:p>
        </p:txBody>
      </p:sp>
      <p:sp>
        <p:nvSpPr>
          <p:cNvPr id="3" name="コンテンツ プレースホルダー 2">
            <a:extLst>
              <a:ext uri="{FF2B5EF4-FFF2-40B4-BE49-F238E27FC236}">
                <a16:creationId xmlns:a16="http://schemas.microsoft.com/office/drawing/2014/main" id="{F17329F4-295F-B840-A01F-3058DFA89E7D}"/>
              </a:ext>
            </a:extLst>
          </p:cNvPr>
          <p:cNvSpPr>
            <a:spLocks noGrp="1"/>
          </p:cNvSpPr>
          <p:nvPr>
            <p:ph idx="1"/>
          </p:nvPr>
        </p:nvSpPr>
        <p:spPr/>
        <p:txBody>
          <a:bodyPr/>
          <a:lstStyle/>
          <a:p>
            <a:r>
              <a:rPr kumimoji="1" lang="ja-JP" altLang="en-US"/>
              <a:t>誤差が正規分布であるサンプルである時、</a:t>
            </a:r>
            <a:r>
              <a:rPr lang="en-US" altLang="ja-JP" dirty="0"/>
              <a:t>Q-</a:t>
            </a:r>
            <a:r>
              <a:rPr lang="en-US" altLang="ja-JP" dirty="0" err="1"/>
              <a:t>Qplot</a:t>
            </a:r>
            <a:r>
              <a:rPr lang="ja-JP" altLang="en-US"/>
              <a:t>は</a:t>
            </a:r>
            <a:r>
              <a:rPr lang="en-US" altLang="ja-JP" dirty="0" err="1"/>
              <a:t>qqnorm</a:t>
            </a:r>
            <a:r>
              <a:rPr lang="ja-JP" altLang="en-US"/>
              <a:t>関数が使える．</a:t>
            </a:r>
            <a:endParaRPr lang="en-US" altLang="ja-JP" dirty="0"/>
          </a:p>
          <a:p>
            <a:pPr lvl="1"/>
            <a:r>
              <a:rPr kumimoji="1" lang="en-US" altLang="ja-JP" dirty="0" err="1"/>
              <a:t>qqnorm</a:t>
            </a:r>
            <a:r>
              <a:rPr kumimoji="1" lang="en-US" altLang="ja-JP" dirty="0"/>
              <a:t>(</a:t>
            </a:r>
            <a:r>
              <a:rPr kumimoji="1" lang="en-US" altLang="ja-JP" dirty="0" err="1"/>
              <a:t>std_norm_smpl</a:t>
            </a:r>
            <a:r>
              <a:rPr kumimoji="1" lang="en-US" altLang="ja-JP" dirty="0"/>
              <a:t>)</a:t>
            </a:r>
          </a:p>
          <a:p>
            <a:endParaRPr kumimoji="1" lang="en-US" altLang="ja-JP" dirty="0"/>
          </a:p>
          <a:p>
            <a:r>
              <a:rPr kumimoji="1" lang="ja-JP" altLang="en-US"/>
              <a:t>この関数は分布の標準化した上で理論値と比べてくれる．線形モデルの結果の残差をそのまま引数に入れる．</a:t>
            </a:r>
            <a:endParaRPr kumimoji="1" lang="en-US" altLang="ja-JP" dirty="0"/>
          </a:p>
          <a:p>
            <a:pPr lvl="1"/>
            <a:r>
              <a:rPr lang="en-US" altLang="ja-JP" dirty="0" err="1"/>
              <a:t>qqnorm</a:t>
            </a:r>
            <a:r>
              <a:rPr lang="en-US" altLang="ja-JP" dirty="0"/>
              <a:t>(</a:t>
            </a:r>
            <a:r>
              <a:rPr lang="en-US" altLang="ja-JP" dirty="0" err="1"/>
              <a:t>res_lm$residuals</a:t>
            </a:r>
            <a:r>
              <a:rPr lang="en-US" altLang="ja-JP" dirty="0"/>
              <a:t>)</a:t>
            </a:r>
            <a:endParaRPr kumimoji="1" lang="ja-JP" altLang="en-US"/>
          </a:p>
        </p:txBody>
      </p:sp>
    </p:spTree>
    <p:extLst>
      <p:ext uri="{BB962C8B-B14F-4D97-AF65-F5344CB8AC3E}">
        <p14:creationId xmlns:p14="http://schemas.microsoft.com/office/powerpoint/2010/main" val="2009115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2164F6-0F1B-1549-B553-24334B2E64E3}"/>
              </a:ext>
            </a:extLst>
          </p:cNvPr>
          <p:cNvSpPr>
            <a:spLocks noGrp="1"/>
          </p:cNvSpPr>
          <p:nvPr>
            <p:ph type="title"/>
          </p:nvPr>
        </p:nvSpPr>
        <p:spPr/>
        <p:txBody>
          <a:bodyPr/>
          <a:lstStyle/>
          <a:p>
            <a:r>
              <a:rPr kumimoji="1" lang="en-US" altLang="ja-JP" dirty="0"/>
              <a:t>GLM</a:t>
            </a:r>
            <a:r>
              <a:rPr kumimoji="1" lang="ja-JP" altLang="en-US"/>
              <a:t>の残差</a:t>
            </a:r>
          </a:p>
        </p:txBody>
      </p:sp>
      <p:sp>
        <p:nvSpPr>
          <p:cNvPr id="3" name="コンテンツ プレースホルダー 2">
            <a:extLst>
              <a:ext uri="{FF2B5EF4-FFF2-40B4-BE49-F238E27FC236}">
                <a16:creationId xmlns:a16="http://schemas.microsoft.com/office/drawing/2014/main" id="{7044DDCB-175D-DC41-A5AC-98AE58CE5A61}"/>
              </a:ext>
            </a:extLst>
          </p:cNvPr>
          <p:cNvSpPr>
            <a:spLocks noGrp="1"/>
          </p:cNvSpPr>
          <p:nvPr>
            <p:ph idx="1"/>
          </p:nvPr>
        </p:nvSpPr>
        <p:spPr/>
        <p:txBody>
          <a:bodyPr>
            <a:normAutofit fontScale="92500" lnSpcReduction="20000"/>
          </a:bodyPr>
          <a:lstStyle/>
          <a:p>
            <a:r>
              <a:rPr kumimoji="1" lang="ja-JP" altLang="en-US"/>
              <a:t>誤差分布が正規分布ではない場合、残差は単純に予測値からのズレを使わない．</a:t>
            </a:r>
            <a:endParaRPr kumimoji="1" lang="en-US" altLang="ja-JP" dirty="0"/>
          </a:p>
          <a:p>
            <a:pPr lvl="1"/>
            <a:r>
              <a:rPr lang="ja-JP" altLang="en-US"/>
              <a:t>線形予測子の値に依存して誤差の分散が変わるので、線形モデルのように簡単でない．</a:t>
            </a:r>
            <a:endParaRPr lang="en-US" altLang="ja-JP" dirty="0"/>
          </a:p>
          <a:p>
            <a:endParaRPr kumimoji="1" lang="en-US" altLang="ja-JP" dirty="0"/>
          </a:p>
          <a:p>
            <a:r>
              <a:rPr kumimoji="1" lang="ja-JP" altLang="en-US"/>
              <a:t>代わりに</a:t>
            </a:r>
            <a:r>
              <a:rPr kumimoji="1" lang="en-US" altLang="ja-JP" dirty="0"/>
              <a:t>residuals</a:t>
            </a:r>
            <a:r>
              <a:rPr kumimoji="1" lang="ja-JP" altLang="en-US"/>
              <a:t>関数で</a:t>
            </a:r>
            <a:r>
              <a:rPr lang="en-US" altLang="ja-JP" dirty="0"/>
              <a:t>deviance</a:t>
            </a:r>
            <a:r>
              <a:rPr lang="ja-JP" altLang="en-US"/>
              <a:t>を指定して取り出す</a:t>
            </a:r>
            <a:r>
              <a:rPr kumimoji="1" lang="ja-JP" altLang="en-US"/>
              <a:t>．</a:t>
            </a:r>
            <a:endParaRPr kumimoji="1" lang="en-US" altLang="ja-JP" dirty="0"/>
          </a:p>
          <a:p>
            <a:pPr lvl="1"/>
            <a:r>
              <a:rPr kumimoji="1" lang="en-US" altLang="ja-JP" dirty="0" err="1"/>
              <a:t>resid_glm</a:t>
            </a:r>
            <a:r>
              <a:rPr kumimoji="1" lang="en-US" altLang="ja-JP" dirty="0"/>
              <a:t> &lt;- residuals(</a:t>
            </a:r>
            <a:r>
              <a:rPr kumimoji="1" lang="en-US" altLang="ja-JP" dirty="0" err="1"/>
              <a:t>res_glm</a:t>
            </a:r>
            <a:r>
              <a:rPr kumimoji="1" lang="en-US" altLang="ja-JP" dirty="0"/>
              <a:t>, type=“deviance”)</a:t>
            </a:r>
          </a:p>
          <a:p>
            <a:pPr lvl="1"/>
            <a:r>
              <a:rPr kumimoji="1" lang="en-US" altLang="ja-JP" dirty="0"/>
              <a:t>hist(</a:t>
            </a:r>
            <a:r>
              <a:rPr kumimoji="1" lang="en-US" altLang="ja-JP" dirty="0" err="1"/>
              <a:t>resid_glm</a:t>
            </a:r>
            <a:r>
              <a:rPr kumimoji="1" lang="en-US" altLang="ja-JP" dirty="0"/>
              <a:t>)</a:t>
            </a:r>
          </a:p>
          <a:p>
            <a:endParaRPr lang="en-US" altLang="ja-JP" dirty="0"/>
          </a:p>
          <a:p>
            <a:r>
              <a:rPr kumimoji="1" lang="en-US" altLang="ja-JP" dirty="0"/>
              <a:t>scale</a:t>
            </a:r>
            <a:r>
              <a:rPr lang="ja-JP" altLang="en-US"/>
              <a:t>関数</a:t>
            </a:r>
            <a:r>
              <a:rPr kumimoji="1" lang="ja-JP" altLang="en-US"/>
              <a:t>で標準化して</a:t>
            </a:r>
            <a:r>
              <a:rPr kumimoji="1" lang="en-US" altLang="ja-JP" dirty="0" err="1"/>
              <a:t>qqnorm</a:t>
            </a:r>
            <a:r>
              <a:rPr kumimoji="1" lang="ja-JP" altLang="en-US"/>
              <a:t>でプロットしてみるのも．</a:t>
            </a:r>
            <a:endParaRPr kumimoji="1" lang="en-US" altLang="ja-JP" dirty="0"/>
          </a:p>
          <a:p>
            <a:pPr lvl="1"/>
            <a:r>
              <a:rPr lang="en-US" altLang="ja-JP" dirty="0" err="1"/>
              <a:t>qqnorm</a:t>
            </a:r>
            <a:r>
              <a:rPr lang="en-US" altLang="ja-JP" dirty="0"/>
              <a:t>(scale(</a:t>
            </a:r>
            <a:r>
              <a:rPr lang="en-US" altLang="ja-JP" dirty="0" err="1"/>
              <a:t>resid_glm</a:t>
            </a:r>
            <a:r>
              <a:rPr lang="en-US" altLang="ja-JP" dirty="0"/>
              <a:t>),</a:t>
            </a:r>
            <a:r>
              <a:rPr lang="en-US" altLang="ja-JP" dirty="0" err="1"/>
              <a:t>xlab</a:t>
            </a:r>
            <a:r>
              <a:rPr lang="en-US" altLang="ja-JP" dirty="0"/>
              <a:t>=“Theoretical Quantile”,</a:t>
            </a:r>
            <a:r>
              <a:rPr lang="en-US" altLang="ja-JP" dirty="0" err="1"/>
              <a:t>ylab</a:t>
            </a:r>
            <a:r>
              <a:rPr lang="en-US" altLang="ja-JP" dirty="0"/>
              <a:t>=“Std. deviance </a:t>
            </a:r>
            <a:r>
              <a:rPr lang="en-US" altLang="ja-JP" dirty="0" err="1"/>
              <a:t>resid</a:t>
            </a:r>
            <a:r>
              <a:rPr lang="en-US" altLang="ja-JP" dirty="0"/>
              <a:t>.”)</a:t>
            </a:r>
            <a:endParaRPr kumimoji="1" lang="ja-JP" altLang="en-US"/>
          </a:p>
        </p:txBody>
      </p:sp>
    </p:spTree>
    <p:extLst>
      <p:ext uri="{BB962C8B-B14F-4D97-AF65-F5344CB8AC3E}">
        <p14:creationId xmlns:p14="http://schemas.microsoft.com/office/powerpoint/2010/main" val="244785846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4157</TotalTime>
  <Words>1075</Words>
  <Application>Microsoft Macintosh PowerPoint</Application>
  <PresentationFormat>ワイド画面</PresentationFormat>
  <Paragraphs>114</Paragraphs>
  <Slides>13</Slides>
  <Notes>4</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13</vt:i4>
      </vt:variant>
    </vt:vector>
  </HeadingPairs>
  <TitlesOfParts>
    <vt:vector size="17" baseType="lpstr">
      <vt:lpstr>游ゴシック</vt:lpstr>
      <vt:lpstr>游ゴシック Light</vt:lpstr>
      <vt:lpstr>Arial</vt:lpstr>
      <vt:lpstr>Office テーマ</vt:lpstr>
      <vt:lpstr>R初心者講座第２６回</vt:lpstr>
      <vt:lpstr>モデルの結果の診断</vt:lpstr>
      <vt:lpstr>正規性のチェック</vt:lpstr>
      <vt:lpstr>線形モデルの結果をプロット</vt:lpstr>
      <vt:lpstr>正規性のチェック</vt:lpstr>
      <vt:lpstr>線形モデルの残差</vt:lpstr>
      <vt:lpstr>サンプルの順位</vt:lpstr>
      <vt:lpstr>qqnorm関数</vt:lpstr>
      <vt:lpstr>GLMの残差</vt:lpstr>
      <vt:lpstr>lm(glm)結果オブジェクトをplotする</vt:lpstr>
      <vt:lpstr>正規性のチェック</vt:lpstr>
      <vt:lpstr>Shapiro-Wilk検定</vt:lpstr>
      <vt:lpstr>Kolmogorov-Smirnov検定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Fukui Shin</dc:creator>
  <cp:lastModifiedBy>Shin Fukui</cp:lastModifiedBy>
  <cp:revision>17</cp:revision>
  <dcterms:created xsi:type="dcterms:W3CDTF">2021-05-14T17:24:38Z</dcterms:created>
  <dcterms:modified xsi:type="dcterms:W3CDTF">2022-10-31T22:51:22Z</dcterms:modified>
</cp:coreProperties>
</file>