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72" r:id="rId2"/>
    <p:sldId id="571" r:id="rId3"/>
    <p:sldId id="574" r:id="rId4"/>
    <p:sldId id="573" r:id="rId5"/>
    <p:sldId id="575" r:id="rId6"/>
    <p:sldId id="586" r:id="rId7"/>
    <p:sldId id="623" r:id="rId8"/>
    <p:sldId id="628" r:id="rId9"/>
    <p:sldId id="593" r:id="rId10"/>
    <p:sldId id="624" r:id="rId11"/>
    <p:sldId id="625" r:id="rId12"/>
    <p:sldId id="626" r:id="rId13"/>
    <p:sldId id="627" r:id="rId14"/>
    <p:sldId id="576" r:id="rId15"/>
    <p:sldId id="582" r:id="rId16"/>
  </p:sldIdLst>
  <p:sldSz cx="12192000" cy="6858000"/>
  <p:notesSz cx="10234613" cy="71040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3280"/>
    <a:srgbClr val="2C688B"/>
    <a:srgbClr val="C00000"/>
    <a:srgbClr val="373545"/>
    <a:srgbClr val="0E870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69717-D885-439A-A9E1-BA83A6F556BD}" v="34" dt="2024-12-11T01:38:29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764" autoAdjust="0"/>
  </p:normalViewPr>
  <p:slideViewPr>
    <p:cSldViewPr snapToGrid="0">
      <p:cViewPr varScale="1">
        <p:scale>
          <a:sx n="82" d="100"/>
          <a:sy n="82" d="100"/>
        </p:scale>
        <p:origin x="5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8179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moko Ichinokawa" userId="97fbd8355b740407" providerId="LiveId" clId="{D6769717-D885-439A-A9E1-BA83A6F556BD}"/>
    <pc:docChg chg="undo custSel delSld modSld delSection modSection">
      <pc:chgData name="Momoko Ichinokawa" userId="97fbd8355b740407" providerId="LiveId" clId="{D6769717-D885-439A-A9E1-BA83A6F556BD}" dt="2024-12-11T01:38:41.001" v="75" actId="13926"/>
      <pc:docMkLst>
        <pc:docMk/>
      </pc:docMkLst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752759380" sldId="257"/>
        </pc:sldMkLst>
      </pc:sldChg>
      <pc:sldChg chg="modSp del mod">
        <pc:chgData name="Momoko Ichinokawa" userId="97fbd8355b740407" providerId="LiveId" clId="{D6769717-D885-439A-A9E1-BA83A6F556BD}" dt="2024-12-11T01:17:07.399" v="44" actId="2696"/>
        <pc:sldMkLst>
          <pc:docMk/>
          <pc:sldMk cId="510270028" sldId="258"/>
        </pc:sldMkLst>
        <pc:spChg chg="mod">
          <ac:chgData name="Momoko Ichinokawa" userId="97fbd8355b740407" providerId="LiveId" clId="{D6769717-D885-439A-A9E1-BA83A6F556BD}" dt="2024-12-11T01:15:41.159" v="21" actId="21"/>
          <ac:spMkLst>
            <pc:docMk/>
            <pc:sldMk cId="510270028" sldId="258"/>
            <ac:spMk id="3" creationId="{5836B57C-AEAA-4425-38EC-ECEBFD911B4E}"/>
          </ac:spMkLst>
        </pc:spChg>
      </pc:sldChg>
      <pc:sldChg chg="addSp delSp modSp del mod modAnim">
        <pc:chgData name="Momoko Ichinokawa" userId="97fbd8355b740407" providerId="LiveId" clId="{D6769717-D885-439A-A9E1-BA83A6F556BD}" dt="2024-12-11T01:19:31.543" v="45" actId="2696"/>
        <pc:sldMkLst>
          <pc:docMk/>
          <pc:sldMk cId="1562878709" sldId="259"/>
        </pc:sldMkLst>
        <pc:spChg chg="del mod">
          <ac:chgData name="Momoko Ichinokawa" userId="97fbd8355b740407" providerId="LiveId" clId="{D6769717-D885-439A-A9E1-BA83A6F556BD}" dt="2024-12-11T01:13:46.773" v="8" actId="478"/>
          <ac:spMkLst>
            <pc:docMk/>
            <pc:sldMk cId="1562878709" sldId="259"/>
            <ac:spMk id="3" creationId="{D3B3B0BF-DAA9-0453-7B8C-6EFE6A7C2F1F}"/>
          </ac:spMkLst>
        </pc:spChg>
        <pc:spChg chg="add del mod">
          <ac:chgData name="Momoko Ichinokawa" userId="97fbd8355b740407" providerId="LiveId" clId="{D6769717-D885-439A-A9E1-BA83A6F556BD}" dt="2024-12-11T01:13:48.864" v="9" actId="478"/>
          <ac:spMkLst>
            <pc:docMk/>
            <pc:sldMk cId="1562878709" sldId="259"/>
            <ac:spMk id="8" creationId="{4AB4EC01-6299-651E-B168-872C5D418792}"/>
          </ac:spMkLst>
        </pc:spChg>
        <pc:spChg chg="add mod">
          <ac:chgData name="Momoko Ichinokawa" userId="97fbd8355b740407" providerId="LiveId" clId="{D6769717-D885-439A-A9E1-BA83A6F556BD}" dt="2024-12-11T01:16:49.003" v="38" actId="164"/>
          <ac:spMkLst>
            <pc:docMk/>
            <pc:sldMk cId="1562878709" sldId="259"/>
            <ac:spMk id="11" creationId="{3C462362-1118-CB64-1EED-9AD29D1AA0DF}"/>
          </ac:spMkLst>
        </pc:spChg>
        <pc:spChg chg="add mod">
          <ac:chgData name="Momoko Ichinokawa" userId="97fbd8355b740407" providerId="LiveId" clId="{D6769717-D885-439A-A9E1-BA83A6F556BD}" dt="2024-12-11T01:16:49.003" v="38" actId="164"/>
          <ac:spMkLst>
            <pc:docMk/>
            <pc:sldMk cId="1562878709" sldId="259"/>
            <ac:spMk id="12" creationId="{51BF8F7E-C59B-EAA3-35C6-FB99B313330F}"/>
          </ac:spMkLst>
        </pc:spChg>
        <pc:spChg chg="add mod">
          <ac:chgData name="Momoko Ichinokawa" userId="97fbd8355b740407" providerId="LiveId" clId="{D6769717-D885-439A-A9E1-BA83A6F556BD}" dt="2024-12-11T01:17:02.052" v="42" actId="14100"/>
          <ac:spMkLst>
            <pc:docMk/>
            <pc:sldMk cId="1562878709" sldId="259"/>
            <ac:spMk id="13" creationId="{B3A95BDF-6086-812F-0F2D-3E22988C4C06}"/>
          </ac:spMkLst>
        </pc:spChg>
        <pc:grpChg chg="add mod">
          <ac:chgData name="Momoko Ichinokawa" userId="97fbd8355b740407" providerId="LiveId" clId="{D6769717-D885-439A-A9E1-BA83A6F556BD}" dt="2024-12-11T01:16:49.003" v="38" actId="164"/>
          <ac:grpSpMkLst>
            <pc:docMk/>
            <pc:sldMk cId="1562878709" sldId="259"/>
            <ac:grpSpMk id="14" creationId="{D695E00F-1E2C-43AD-F6F2-718552F69E53}"/>
          </ac:grpSpMkLst>
        </pc:grpChg>
        <pc:picChg chg="add mod">
          <ac:chgData name="Momoko Ichinokawa" userId="97fbd8355b740407" providerId="LiveId" clId="{D6769717-D885-439A-A9E1-BA83A6F556BD}" dt="2024-12-11T01:16:02.459" v="28" actId="1076"/>
          <ac:picMkLst>
            <pc:docMk/>
            <pc:sldMk cId="1562878709" sldId="259"/>
            <ac:picMk id="10" creationId="{D2E10BC1-19B8-57C6-3DC4-124FC2BAB679}"/>
          </ac:picMkLst>
        </pc:picChg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013773611" sldId="261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015308701" sldId="271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124481394" sldId="273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670081915" sldId="274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543549809" sldId="280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457185821" sldId="281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101462626" sldId="282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149146685" sldId="283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621517400" sldId="284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302704466" sldId="285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781129746" sldId="286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053198525" sldId="288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4284957425" sldId="304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456193769" sldId="305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3609198120" sldId="306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438538010" sldId="307"/>
        </pc:sldMkLst>
      </pc:sldChg>
      <pc:sldChg chg="del">
        <pc:chgData name="Momoko Ichinokawa" userId="97fbd8355b740407" providerId="LiveId" clId="{D6769717-D885-439A-A9E1-BA83A6F556BD}" dt="2024-12-11T01:19:31.543" v="45" actId="2696"/>
        <pc:sldMkLst>
          <pc:docMk/>
          <pc:sldMk cId="2080972672" sldId="568"/>
        </pc:sldMkLst>
      </pc:sldChg>
      <pc:sldChg chg="modSp">
        <pc:chgData name="Momoko Ichinokawa" userId="97fbd8355b740407" providerId="LiveId" clId="{D6769717-D885-439A-A9E1-BA83A6F556BD}" dt="2024-12-11T01:38:19.306" v="74"/>
        <pc:sldMkLst>
          <pc:docMk/>
          <pc:sldMk cId="597764750" sldId="575"/>
        </pc:sldMkLst>
        <pc:graphicFrameChg chg="mod">
          <ac:chgData name="Momoko Ichinokawa" userId="97fbd8355b740407" providerId="LiveId" clId="{D6769717-D885-439A-A9E1-BA83A6F556BD}" dt="2024-12-11T01:38:19.306" v="74"/>
          <ac:graphicFrameMkLst>
            <pc:docMk/>
            <pc:sldMk cId="597764750" sldId="575"/>
            <ac:graphicFrameMk id="7" creationId="{D124B218-8016-01C0-BCA3-94C65054EB29}"/>
          </ac:graphicFrameMkLst>
        </pc:graphicFrameChg>
      </pc:sldChg>
      <pc:sldChg chg="addSp delSp modSp mod">
        <pc:chgData name="Momoko Ichinokawa" userId="97fbd8355b740407" providerId="LiveId" clId="{D6769717-D885-439A-A9E1-BA83A6F556BD}" dt="2024-12-11T01:26:42.290" v="61" actId="14100"/>
        <pc:sldMkLst>
          <pc:docMk/>
          <pc:sldMk cId="1282114099" sldId="582"/>
        </pc:sldMkLst>
        <pc:spChg chg="del mod">
          <ac:chgData name="Momoko Ichinokawa" userId="97fbd8355b740407" providerId="LiveId" clId="{D6769717-D885-439A-A9E1-BA83A6F556BD}" dt="2024-12-11T01:23:02.322" v="56" actId="478"/>
          <ac:spMkLst>
            <pc:docMk/>
            <pc:sldMk cId="1282114099" sldId="582"/>
            <ac:spMk id="3" creationId="{A9CE20E2-817D-0BF1-BCEF-28AE6940A8DB}"/>
          </ac:spMkLst>
        </pc:spChg>
        <pc:spChg chg="del">
          <ac:chgData name="Momoko Ichinokawa" userId="97fbd8355b740407" providerId="LiveId" clId="{D6769717-D885-439A-A9E1-BA83A6F556BD}" dt="2024-12-11T01:22:38.467" v="51" actId="21"/>
          <ac:spMkLst>
            <pc:docMk/>
            <pc:sldMk cId="1282114099" sldId="582"/>
            <ac:spMk id="9" creationId="{8AF8E5C6-4445-589E-C679-B622609CD918}"/>
          </ac:spMkLst>
        </pc:spChg>
        <pc:spChg chg="del">
          <ac:chgData name="Momoko Ichinokawa" userId="97fbd8355b740407" providerId="LiveId" clId="{D6769717-D885-439A-A9E1-BA83A6F556BD}" dt="2024-12-11T01:22:38.467" v="51" actId="21"/>
          <ac:spMkLst>
            <pc:docMk/>
            <pc:sldMk cId="1282114099" sldId="582"/>
            <ac:spMk id="10" creationId="{490C7152-A1D9-FAB9-7FFC-9A21D89265F1}"/>
          </ac:spMkLst>
        </pc:spChg>
        <pc:picChg chg="add mod">
          <ac:chgData name="Momoko Ichinokawa" userId="97fbd8355b740407" providerId="LiveId" clId="{D6769717-D885-439A-A9E1-BA83A6F556BD}" dt="2024-12-11T01:26:42.290" v="61" actId="14100"/>
          <ac:picMkLst>
            <pc:docMk/>
            <pc:sldMk cId="1282114099" sldId="582"/>
            <ac:picMk id="7" creationId="{A84DA144-6A49-FD0E-F028-6F06F75F7F1F}"/>
          </ac:picMkLst>
        </pc:picChg>
        <pc:picChg chg="add del mod">
          <ac:chgData name="Momoko Ichinokawa" userId="97fbd8355b740407" providerId="LiveId" clId="{D6769717-D885-439A-A9E1-BA83A6F556BD}" dt="2024-12-11T01:26:34.585" v="58" actId="478"/>
          <ac:picMkLst>
            <pc:docMk/>
            <pc:sldMk cId="1282114099" sldId="582"/>
            <ac:picMk id="11" creationId="{E83A833E-6D1E-8EBA-10EF-460EC51DB0A6}"/>
          </ac:picMkLst>
        </pc:picChg>
        <pc:cxnChg chg="del">
          <ac:chgData name="Momoko Ichinokawa" userId="97fbd8355b740407" providerId="LiveId" clId="{D6769717-D885-439A-A9E1-BA83A6F556BD}" dt="2024-12-11T01:22:38.467" v="51" actId="21"/>
          <ac:cxnSpMkLst>
            <pc:docMk/>
            <pc:sldMk cId="1282114099" sldId="582"/>
            <ac:cxnSpMk id="8" creationId="{A8106338-F9B2-5649-180D-7400F59114C8}"/>
          </ac:cxnSpMkLst>
        </pc:cxnChg>
      </pc:sldChg>
      <pc:sldChg chg="del">
        <pc:chgData name="Momoko Ichinokawa" userId="97fbd8355b740407" providerId="LiveId" clId="{D6769717-D885-439A-A9E1-BA83A6F556BD}" dt="2024-12-11T01:23:08.569" v="57" actId="2696"/>
        <pc:sldMkLst>
          <pc:docMk/>
          <pc:sldMk cId="934886064" sldId="583"/>
        </pc:sldMkLst>
      </pc:sldChg>
      <pc:sldChg chg="modSp mod">
        <pc:chgData name="Momoko Ichinokawa" userId="97fbd8355b740407" providerId="LiveId" clId="{D6769717-D885-439A-A9E1-BA83A6F556BD}" dt="2024-12-11T01:38:41.001" v="75" actId="13926"/>
        <pc:sldMkLst>
          <pc:docMk/>
          <pc:sldMk cId="1642152405" sldId="586"/>
        </pc:sldMkLst>
        <pc:spChg chg="mod">
          <ac:chgData name="Momoko Ichinokawa" userId="97fbd8355b740407" providerId="LiveId" clId="{D6769717-D885-439A-A9E1-BA83A6F556BD}" dt="2024-12-11T01:38:41.001" v="75" actId="13926"/>
          <ac:spMkLst>
            <pc:docMk/>
            <pc:sldMk cId="1642152405" sldId="586"/>
            <ac:spMk id="28" creationId="{1D3B8A7C-7C80-EFC6-C936-783906BD5E76}"/>
          </ac:spMkLst>
        </pc:spChg>
      </pc:sldChg>
      <pc:sldChg chg="del">
        <pc:chgData name="Momoko Ichinokawa" userId="97fbd8355b740407" providerId="LiveId" clId="{D6769717-D885-439A-A9E1-BA83A6F556BD}" dt="2024-12-11T01:23:08.569" v="57" actId="2696"/>
        <pc:sldMkLst>
          <pc:docMk/>
          <pc:sldMk cId="2454423185" sldId="629"/>
        </pc:sldMkLst>
      </pc:sldChg>
    </pc:docChg>
  </pc:docChgLst>
  <pc:docChgLst>
    <pc:chgData name="ICHINOKAWA Momoko" userId="215a7c54-7685-446e-9175-6d0aa5d8b781" providerId="ADAL" clId="{D0B0468F-B212-4A9A-86DB-653C74D7E19A}"/>
    <pc:docChg chg="modSld modShowInfo">
      <pc:chgData name="ICHINOKAWA Momoko" userId="215a7c54-7685-446e-9175-6d0aa5d8b781" providerId="ADAL" clId="{D0B0468F-B212-4A9A-86DB-653C74D7E19A}" dt="2023-12-15T02:09:02.526" v="11" actId="2744"/>
      <pc:docMkLst>
        <pc:docMk/>
      </pc:docMkLst>
      <pc:sldChg chg="addSp">
        <pc:chgData name="ICHINOKAWA Momoko" userId="215a7c54-7685-446e-9175-6d0aa5d8b781" providerId="ADAL" clId="{D0B0468F-B212-4A9A-86DB-653C74D7E19A}" dt="2023-12-14T04:50:49.698" v="0"/>
        <pc:sldMkLst>
          <pc:docMk/>
          <pc:sldMk cId="621517400" sldId="284"/>
        </pc:sldMkLst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7" creationId="{BB8AB6CB-38C3-1F36-0662-10FC676DFC5C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8" creationId="{DE86DA75-42E5-764E-1C48-311BF62FFEB1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11" creationId="{730600CA-99E5-8463-7126-7484462F5C2E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18" creationId="{359D8115-C6B9-970B-153C-DDB5F81D2F61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19" creationId="{EF94CEF2-AADC-4B9A-5959-17A4B0B3F622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20" creationId="{0E56CDD4-54BB-C4C0-659A-ABD371F9755F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621517400" sldId="284"/>
            <ac:inkMk id="21" creationId="{299890E5-4AF7-B1CC-3965-EAA252827A4B}"/>
          </ac:inkMkLst>
        </pc:inkChg>
      </pc:sldChg>
      <pc:sldChg chg="addSp">
        <pc:chgData name="ICHINOKAWA Momoko" userId="215a7c54-7685-446e-9175-6d0aa5d8b781" providerId="ADAL" clId="{D0B0468F-B212-4A9A-86DB-653C74D7E19A}" dt="2023-12-14T04:50:49.698" v="0"/>
        <pc:sldMkLst>
          <pc:docMk/>
          <pc:sldMk cId="3302704466" sldId="285"/>
        </pc:sldMkLst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9" creationId="{2530635F-3741-5371-15B6-F5A66FB28C2C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0" creationId="{4FD88B65-BD4B-059A-CDE2-6A31E6675904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1" creationId="{325BC05E-ECEC-5E96-FDC1-4EBC3B3FB8A2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2" creationId="{EF4959AA-03D4-B550-1423-D13A2E7D6AB3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3" creationId="{1B5EE47C-2F2D-22E4-C3A1-320827F0EB5E}"/>
          </ac:inkMkLst>
        </pc:inkChg>
        <pc:inkChg chg="add">
          <ac:chgData name="ICHINOKAWA Momoko" userId="215a7c54-7685-446e-9175-6d0aa5d8b781" providerId="ADAL" clId="{D0B0468F-B212-4A9A-86DB-653C74D7E19A}" dt="2023-12-14T04:50:49.698" v="0"/>
          <ac:inkMkLst>
            <pc:docMk/>
            <pc:sldMk cId="3302704466" sldId="285"/>
            <ac:inkMk id="14" creationId="{9EA688D1-3F0B-DD9A-72F7-8A788F15DCD6}"/>
          </ac:inkMkLst>
        </pc:inkChg>
      </pc:sldChg>
      <pc:sldChg chg="addSp">
        <pc:chgData name="ICHINOKAWA Momoko" userId="215a7c54-7685-446e-9175-6d0aa5d8b781" providerId="ADAL" clId="{D0B0468F-B212-4A9A-86DB-653C74D7E19A}" dt="2023-12-14T07:40:48.038" v="1"/>
        <pc:sldMkLst>
          <pc:docMk/>
          <pc:sldMk cId="1642355635" sldId="321"/>
        </pc:sldMkLst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1642355635" sldId="321"/>
            <ac:inkMk id="9" creationId="{A4776639-1C65-277A-FB56-1BD7EF6374A3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1642355635" sldId="321"/>
            <ac:inkMk id="10" creationId="{33DCD600-C75F-7E42-D65B-53F045CC4781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1642355635" sldId="321"/>
            <ac:inkMk id="11" creationId="{2F1D2004-2867-C851-AAE4-26406A880CA1}"/>
          </ac:inkMkLst>
        </pc:inkChg>
      </pc:sldChg>
      <pc:sldChg chg="addSp">
        <pc:chgData name="ICHINOKAWA Momoko" userId="215a7c54-7685-446e-9175-6d0aa5d8b781" providerId="ADAL" clId="{D0B0468F-B212-4A9A-86DB-653C74D7E19A}" dt="2023-12-14T07:40:48.038" v="1"/>
        <pc:sldMkLst>
          <pc:docMk/>
          <pc:sldMk cId="3354330291" sldId="326"/>
        </pc:sldMkLst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3354330291" sldId="326"/>
            <ac:inkMk id="7" creationId="{3D9689E3-9B38-15ED-274A-220DC94C8616}"/>
          </ac:inkMkLst>
        </pc:inkChg>
      </pc:sldChg>
      <pc:sldChg chg="addSp">
        <pc:chgData name="ICHINOKAWA Momoko" userId="215a7c54-7685-446e-9175-6d0aa5d8b781" providerId="ADAL" clId="{D0B0468F-B212-4A9A-86DB-653C74D7E19A}" dt="2023-12-15T02:08:55.706" v="8"/>
        <pc:sldMkLst>
          <pc:docMk/>
          <pc:sldMk cId="1157711689" sldId="344"/>
        </pc:sldMkLst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8" creationId="{75BB886B-FE8F-9262-1494-85A3FFEB1B30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9" creationId="{D53BD108-0B1E-6256-D6CB-B6B7D4E55F40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11" creationId="{5871D4EB-46A9-272E-C7FD-C09DAFFF0786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12" creationId="{609C9240-FD97-70AE-2D82-AA0106CF0869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1157711689" sldId="344"/>
            <ac:inkMk id="13" creationId="{D20E258B-AB6A-06A6-BCDE-69F251E6CFD0}"/>
          </ac:inkMkLst>
        </pc:inkChg>
      </pc:sldChg>
      <pc:sldChg chg="addSp">
        <pc:chgData name="ICHINOKAWA Momoko" userId="215a7c54-7685-446e-9175-6d0aa5d8b781" providerId="ADAL" clId="{D0B0468F-B212-4A9A-86DB-653C74D7E19A}" dt="2023-12-14T07:40:48.038" v="1"/>
        <pc:sldMkLst>
          <pc:docMk/>
          <pc:sldMk cId="2437046449" sldId="546"/>
        </pc:sldMkLst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7" creationId="{704DB444-FE14-D307-C4EC-92497C546B46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8" creationId="{5A239997-EE7E-3A43-7233-FF559930799E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9" creationId="{78F9B836-82BA-52FD-CEA6-360F2FE51047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0" creationId="{DD087209-2E6B-FF8C-5F9F-ED72706CDC11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1" creationId="{64A6EDB6-FF34-DD56-9D9F-63458F5EF9C1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2" creationId="{389D1F5F-3C70-9BF7-D8A8-D7AF0C7A2C6A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3" creationId="{DA78EC3E-8E61-BDE7-B7BD-2EA67C4A033B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4" creationId="{C191254E-BD75-58F0-C8BC-C3A6036D96D6}"/>
          </ac:inkMkLst>
        </pc:inkChg>
        <pc:inkChg chg="add">
          <ac:chgData name="ICHINOKAWA Momoko" userId="215a7c54-7685-446e-9175-6d0aa5d8b781" providerId="ADAL" clId="{D0B0468F-B212-4A9A-86DB-653C74D7E19A}" dt="2023-12-14T07:40:48.038" v="1"/>
          <ac:inkMkLst>
            <pc:docMk/>
            <pc:sldMk cId="2437046449" sldId="546"/>
            <ac:inkMk id="15" creationId="{CED9C8C2-30E6-3523-488E-AC6E64684040}"/>
          </ac:inkMkLst>
        </pc:inkChg>
      </pc:sldChg>
      <pc:sldChg chg="addSp modSp mod">
        <pc:chgData name="ICHINOKAWA Momoko" userId="215a7c54-7685-446e-9175-6d0aa5d8b781" providerId="ADAL" clId="{D0B0468F-B212-4A9A-86DB-653C74D7E19A}" dt="2023-12-15T01:06:05.974" v="6" actId="20577"/>
        <pc:sldMkLst>
          <pc:docMk/>
          <pc:sldMk cId="3431581106" sldId="550"/>
        </pc:sldMkLst>
        <pc:spChg chg="mod">
          <ac:chgData name="ICHINOKAWA Momoko" userId="215a7c54-7685-446e-9175-6d0aa5d8b781" providerId="ADAL" clId="{D0B0468F-B212-4A9A-86DB-653C74D7E19A}" dt="2023-12-15T01:06:05.974" v="6" actId="20577"/>
          <ac:spMkLst>
            <pc:docMk/>
            <pc:sldMk cId="3431581106" sldId="550"/>
            <ac:spMk id="56" creationId="{A57ADE4D-7715-38C2-7B35-512E334D86D4}"/>
          </ac:spMkLst>
        </pc:spChg>
        <pc:inkChg chg="add">
          <ac:chgData name="ICHINOKAWA Momoko" userId="215a7c54-7685-446e-9175-6d0aa5d8b781" providerId="ADAL" clId="{D0B0468F-B212-4A9A-86DB-653C74D7E19A}" dt="2023-12-15T01:05:58.472" v="2"/>
          <ac:inkMkLst>
            <pc:docMk/>
            <pc:sldMk cId="3431581106" sldId="550"/>
            <ac:inkMk id="3" creationId="{E464C4EB-817C-2DC9-60A3-07D87C63DF27}"/>
          </ac:inkMkLst>
        </pc:inkChg>
      </pc:sldChg>
      <pc:sldChg chg="addSp">
        <pc:chgData name="ICHINOKAWA Momoko" userId="215a7c54-7685-446e-9175-6d0aa5d8b781" providerId="ADAL" clId="{D0B0468F-B212-4A9A-86DB-653C74D7E19A}" dt="2023-12-15T01:13:29.451" v="7"/>
        <pc:sldMkLst>
          <pc:docMk/>
          <pc:sldMk cId="34964606" sldId="551"/>
        </pc:sldMkLst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7" creationId="{61EEA8DA-1FFF-9A4A-2865-E845998A3F6A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8" creationId="{17E02AC7-89A5-05B5-2705-DB7ED0CC1840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9" creationId="{66FE85BA-90EC-2369-5E49-F4AA494B1BF1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10" creationId="{583687A7-1656-EBB7-55CC-16D108D8D2B9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11" creationId="{47C3734D-874F-9E0C-B547-1001C9225C72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12" creationId="{C5A87F8D-72A6-5B22-3E62-C99E6AC6B23C}"/>
          </ac:inkMkLst>
        </pc:inkChg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34964606" sldId="551"/>
            <ac:inkMk id="13" creationId="{4A63AB0F-D8BE-1EBD-B006-684A4BED64BB}"/>
          </ac:inkMkLst>
        </pc:inkChg>
      </pc:sldChg>
      <pc:sldChg chg="addSp">
        <pc:chgData name="ICHINOKAWA Momoko" userId="215a7c54-7685-446e-9175-6d0aa5d8b781" providerId="ADAL" clId="{D0B0468F-B212-4A9A-86DB-653C74D7E19A}" dt="2023-12-15T01:13:29.451" v="7"/>
        <pc:sldMkLst>
          <pc:docMk/>
          <pc:sldMk cId="4134931314" sldId="552"/>
        </pc:sldMkLst>
        <pc:inkChg chg="add">
          <ac:chgData name="ICHINOKAWA Momoko" userId="215a7c54-7685-446e-9175-6d0aa5d8b781" providerId="ADAL" clId="{D0B0468F-B212-4A9A-86DB-653C74D7E19A}" dt="2023-12-15T01:13:29.451" v="7"/>
          <ac:inkMkLst>
            <pc:docMk/>
            <pc:sldMk cId="4134931314" sldId="552"/>
            <ac:inkMk id="3" creationId="{1D834FF0-0D65-AE46-FE75-DA5FE907208A}"/>
          </ac:inkMkLst>
        </pc:inkChg>
      </pc:sldChg>
      <pc:sldChg chg="addSp">
        <pc:chgData name="ICHINOKAWA Momoko" userId="215a7c54-7685-446e-9175-6d0aa5d8b781" providerId="ADAL" clId="{D0B0468F-B212-4A9A-86DB-653C74D7E19A}" dt="2023-12-15T02:08:55.706" v="8"/>
        <pc:sldMkLst>
          <pc:docMk/>
          <pc:sldMk cId="2847316970" sldId="559"/>
        </pc:sldMkLst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7" creationId="{F1858F7D-F358-E1F8-63EA-D034EF44DA88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8" creationId="{61A84046-0DC6-5A02-7BAE-AF921C8CA286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9" creationId="{9AE9CC7D-C9DF-2C8E-F534-DE3952AC1D93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10" creationId="{27305DA4-36BC-BC8F-1EE3-F79D7FB80509}"/>
          </ac:inkMkLst>
        </pc:inkChg>
        <pc:inkChg chg="add">
          <ac:chgData name="ICHINOKAWA Momoko" userId="215a7c54-7685-446e-9175-6d0aa5d8b781" providerId="ADAL" clId="{D0B0468F-B212-4A9A-86DB-653C74D7E19A}" dt="2023-12-15T02:08:55.706" v="8"/>
          <ac:inkMkLst>
            <pc:docMk/>
            <pc:sldMk cId="2847316970" sldId="559"/>
            <ac:inkMk id="11" creationId="{34D9D9A6-12D1-9168-6F2C-77AFB150194A}"/>
          </ac:inkMkLst>
        </pc:inkChg>
      </pc:sldChg>
    </pc:docChg>
  </pc:docChgLst>
  <pc:docChgLst>
    <pc:chgData name="Momoko Ichinokawa" userId="97fbd8355b740407" providerId="LiveId" clId="{8D9057E9-EA73-408A-8AAD-056C7AEA6877}"/>
    <pc:docChg chg="undo custSel addSld delSld modSld sldOrd addSection modSection">
      <pc:chgData name="Momoko Ichinokawa" userId="97fbd8355b740407" providerId="LiveId" clId="{8D9057E9-EA73-408A-8AAD-056C7AEA6877}" dt="2023-12-12T09:11:31.512" v="17705" actId="20577"/>
      <pc:docMkLst>
        <pc:docMk/>
      </pc:docMkLst>
      <pc:sldChg chg="modSp mod">
        <pc:chgData name="Momoko Ichinokawa" userId="97fbd8355b740407" providerId="LiveId" clId="{8D9057E9-EA73-408A-8AAD-056C7AEA6877}" dt="2023-12-07T07:17:35.665" v="64" actId="122"/>
        <pc:sldMkLst>
          <pc:docMk/>
          <pc:sldMk cId="2752759380" sldId="257"/>
        </pc:sldMkLst>
        <pc:spChg chg="mod">
          <ac:chgData name="Momoko Ichinokawa" userId="97fbd8355b740407" providerId="LiveId" clId="{8D9057E9-EA73-408A-8AAD-056C7AEA6877}" dt="2023-12-07T07:17:35.665" v="64" actId="122"/>
          <ac:spMkLst>
            <pc:docMk/>
            <pc:sldMk cId="2752759380" sldId="257"/>
            <ac:spMk id="2" creationId="{578F099E-FD7D-105E-1C74-4886A6866365}"/>
          </ac:spMkLst>
        </pc:spChg>
      </pc:sldChg>
      <pc:sldChg chg="modSp new mod">
        <pc:chgData name="Momoko Ichinokawa" userId="97fbd8355b740407" providerId="LiveId" clId="{8D9057E9-EA73-408A-8AAD-056C7AEA6877}" dt="2023-12-07T07:41:35.599" v="273" actId="20577"/>
        <pc:sldMkLst>
          <pc:docMk/>
          <pc:sldMk cId="510270028" sldId="258"/>
        </pc:sldMkLst>
        <pc:spChg chg="mod">
          <ac:chgData name="Momoko Ichinokawa" userId="97fbd8355b740407" providerId="LiveId" clId="{8D9057E9-EA73-408A-8AAD-056C7AEA6877}" dt="2023-12-07T07:38:04.612" v="116" actId="20577"/>
          <ac:spMkLst>
            <pc:docMk/>
            <pc:sldMk cId="510270028" sldId="258"/>
            <ac:spMk id="2" creationId="{420B37B0-BB9E-93E8-6D3D-15DFAE147056}"/>
          </ac:spMkLst>
        </pc:spChg>
        <pc:spChg chg="mod">
          <ac:chgData name="Momoko Ichinokawa" userId="97fbd8355b740407" providerId="LiveId" clId="{8D9057E9-EA73-408A-8AAD-056C7AEA6877}" dt="2023-12-07T07:41:35.599" v="273" actId="20577"/>
          <ac:spMkLst>
            <pc:docMk/>
            <pc:sldMk cId="510270028" sldId="258"/>
            <ac:spMk id="3" creationId="{5836B57C-AEAA-4425-38EC-ECEBFD911B4E}"/>
          </ac:spMkLst>
        </pc:spChg>
      </pc:sldChg>
      <pc:sldChg chg="addSp modSp new mod">
        <pc:chgData name="Momoko Ichinokawa" userId="97fbd8355b740407" providerId="LiveId" clId="{8D9057E9-EA73-408A-8AAD-056C7AEA6877}" dt="2023-12-12T08:57:36.199" v="17119" actId="1076"/>
        <pc:sldMkLst>
          <pc:docMk/>
          <pc:sldMk cId="1562878709" sldId="259"/>
        </pc:sldMkLst>
        <pc:spChg chg="mod">
          <ac:chgData name="Momoko Ichinokawa" userId="97fbd8355b740407" providerId="LiveId" clId="{8D9057E9-EA73-408A-8AAD-056C7AEA6877}" dt="2023-12-12T08:56:28.463" v="17069" actId="20577"/>
          <ac:spMkLst>
            <pc:docMk/>
            <pc:sldMk cId="1562878709" sldId="259"/>
            <ac:spMk id="2" creationId="{BC643161-4F3C-E85E-4F8C-0E028A481E70}"/>
          </ac:spMkLst>
        </pc:spChg>
        <pc:spChg chg="mod">
          <ac:chgData name="Momoko Ichinokawa" userId="97fbd8355b740407" providerId="LiveId" clId="{8D9057E9-EA73-408A-8AAD-056C7AEA6877}" dt="2023-12-12T08:57:31.887" v="17118" actId="6549"/>
          <ac:spMkLst>
            <pc:docMk/>
            <pc:sldMk cId="1562878709" sldId="259"/>
            <ac:spMk id="3" creationId="{D3B3B0BF-DAA9-0453-7B8C-6EFE6A7C2F1F}"/>
          </ac:spMkLst>
        </pc:spChg>
        <pc:spChg chg="add mod">
          <ac:chgData name="Momoko Ichinokawa" userId="97fbd8355b740407" providerId="LiveId" clId="{8D9057E9-EA73-408A-8AAD-056C7AEA6877}" dt="2023-12-12T08:57:36.199" v="17119" actId="1076"/>
          <ac:spMkLst>
            <pc:docMk/>
            <pc:sldMk cId="1562878709" sldId="259"/>
            <ac:spMk id="7" creationId="{5C624D45-2002-8074-FB79-217A75D72333}"/>
          </ac:spMkLst>
        </pc:spChg>
      </pc:sldChg>
      <pc:sldChg chg="addSp delSp modSp new mod modClrScheme chgLayout">
        <pc:chgData name="Momoko Ichinokawa" userId="97fbd8355b740407" providerId="LiveId" clId="{8D9057E9-EA73-408A-8AAD-056C7AEA6877}" dt="2023-12-12T09:04:36.602" v="17452" actId="27636"/>
        <pc:sldMkLst>
          <pc:docMk/>
          <pc:sldMk cId="2374238131" sldId="260"/>
        </pc:sldMkLst>
        <pc:spChg chg="del">
          <ac:chgData name="Momoko Ichinokawa" userId="97fbd8355b740407" providerId="LiveId" clId="{8D9057E9-EA73-408A-8AAD-056C7AEA6877}" dt="2023-12-07T08:07:51.532" v="606" actId="700"/>
          <ac:spMkLst>
            <pc:docMk/>
            <pc:sldMk cId="2374238131" sldId="260"/>
            <ac:spMk id="2" creationId="{C2B6695F-50D3-A1DB-49E8-BA9211EEC8FC}"/>
          </ac:spMkLst>
        </pc:spChg>
        <pc:spChg chg="del">
          <ac:chgData name="Momoko Ichinokawa" userId="97fbd8355b740407" providerId="LiveId" clId="{8D9057E9-EA73-408A-8AAD-056C7AEA6877}" dt="2023-12-07T08:07:51.532" v="606" actId="700"/>
          <ac:spMkLst>
            <pc:docMk/>
            <pc:sldMk cId="2374238131" sldId="260"/>
            <ac:spMk id="3" creationId="{A04B7561-7D97-316D-2B4B-52C719981BEC}"/>
          </ac:spMkLst>
        </pc:spChg>
        <pc:spChg chg="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4" creationId="{47C66608-5348-BF17-9661-E8EB47118586}"/>
          </ac:spMkLst>
        </pc:spChg>
        <pc:spChg chg="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5" creationId="{A77C6E53-920B-5CD3-4C11-62F865014DD9}"/>
          </ac:spMkLst>
        </pc:spChg>
        <pc:spChg chg="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6" creationId="{FAD8015B-9F4E-BAD9-DC69-1511EA6D652E}"/>
          </ac:spMkLst>
        </pc:spChg>
        <pc:spChg chg="add del 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7" creationId="{29CFD2D7-B36F-0F93-060B-067D6F148B95}"/>
          </ac:spMkLst>
        </pc:spChg>
        <pc:spChg chg="add del mod ord">
          <ac:chgData name="Momoko Ichinokawa" userId="97fbd8355b740407" providerId="LiveId" clId="{8D9057E9-EA73-408A-8AAD-056C7AEA6877}" dt="2023-12-07T08:08:51.817" v="706" actId="700"/>
          <ac:spMkLst>
            <pc:docMk/>
            <pc:sldMk cId="2374238131" sldId="260"/>
            <ac:spMk id="8" creationId="{40F719CA-2623-6963-6C54-9E71128EDED9}"/>
          </ac:spMkLst>
        </pc:spChg>
        <pc:spChg chg="add mod ord">
          <ac:chgData name="Momoko Ichinokawa" userId="97fbd8355b740407" providerId="LiveId" clId="{8D9057E9-EA73-408A-8AAD-056C7AEA6877}" dt="2023-12-12T09:04:32.993" v="17450" actId="20577"/>
          <ac:spMkLst>
            <pc:docMk/>
            <pc:sldMk cId="2374238131" sldId="260"/>
            <ac:spMk id="9" creationId="{86252E9B-5ABE-008E-E351-09D683AA8F26}"/>
          </ac:spMkLst>
        </pc:spChg>
        <pc:spChg chg="add mod ord">
          <ac:chgData name="Momoko Ichinokawa" userId="97fbd8355b740407" providerId="LiveId" clId="{8D9057E9-EA73-408A-8AAD-056C7AEA6877}" dt="2023-12-12T09:04:36.602" v="17452" actId="27636"/>
          <ac:spMkLst>
            <pc:docMk/>
            <pc:sldMk cId="2374238131" sldId="260"/>
            <ac:spMk id="10" creationId="{07363B1E-B524-046C-710A-1D3AFAADF0C1}"/>
          </ac:spMkLst>
        </pc:spChg>
      </pc:sldChg>
      <pc:sldChg chg="addSp delSp modSp new mod modClrScheme chgLayout">
        <pc:chgData name="Momoko Ichinokawa" userId="97fbd8355b740407" providerId="LiveId" clId="{8D9057E9-EA73-408A-8AAD-056C7AEA6877}" dt="2023-12-07T08:08:44.132" v="705" actId="403"/>
        <pc:sldMkLst>
          <pc:docMk/>
          <pc:sldMk cId="2013773611" sldId="261"/>
        </pc:sldMkLst>
        <pc:spChg chg="del 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2" creationId="{6A9C7128-1523-F864-7C97-E493343726B2}"/>
          </ac:spMkLst>
        </pc:spChg>
        <pc:spChg chg="del 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3" creationId="{A6C128CB-4715-E1FF-9510-4F18A318D9EE}"/>
          </ac:spMkLst>
        </pc:spChg>
        <pc:spChg chg="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4" creationId="{67945045-DBE5-1154-4860-524CEFCD738E}"/>
          </ac:spMkLst>
        </pc:spChg>
        <pc:spChg chg="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5" creationId="{A1536625-92E4-05BA-86D1-2B7E17634C20}"/>
          </ac:spMkLst>
        </pc:spChg>
        <pc:spChg chg="mod ord">
          <ac:chgData name="Momoko Ichinokawa" userId="97fbd8355b740407" providerId="LiveId" clId="{8D9057E9-EA73-408A-8AAD-056C7AEA6877}" dt="2023-12-07T08:08:02.579" v="608" actId="700"/>
          <ac:spMkLst>
            <pc:docMk/>
            <pc:sldMk cId="2013773611" sldId="261"/>
            <ac:spMk id="6" creationId="{EADF5370-7996-064D-A705-2F2055A6E2B4}"/>
          </ac:spMkLst>
        </pc:spChg>
        <pc:spChg chg="add mod ord">
          <ac:chgData name="Momoko Ichinokawa" userId="97fbd8355b740407" providerId="LiveId" clId="{8D9057E9-EA73-408A-8AAD-056C7AEA6877}" dt="2023-12-07T08:08:38.464" v="700" actId="14100"/>
          <ac:spMkLst>
            <pc:docMk/>
            <pc:sldMk cId="2013773611" sldId="261"/>
            <ac:spMk id="7" creationId="{67D2E580-25C4-4ED1-730F-4900A1EB81F0}"/>
          </ac:spMkLst>
        </pc:spChg>
        <pc:spChg chg="add mod ord">
          <ac:chgData name="Momoko Ichinokawa" userId="97fbd8355b740407" providerId="LiveId" clId="{8D9057E9-EA73-408A-8AAD-056C7AEA6877}" dt="2023-12-07T08:08:44.132" v="705" actId="403"/>
          <ac:spMkLst>
            <pc:docMk/>
            <pc:sldMk cId="2013773611" sldId="261"/>
            <ac:spMk id="8" creationId="{0A6EA2E9-D9DF-4938-3315-F601B5575DAF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3351291031" sldId="261"/>
        </pc:sldMkLst>
      </pc:sldChg>
      <pc:sldChg chg="modSp add del mod">
        <pc:chgData name="Momoko Ichinokawa" userId="97fbd8355b740407" providerId="LiveId" clId="{8D9057E9-EA73-408A-8AAD-056C7AEA6877}" dt="2023-12-12T09:11:02.239" v="17660" actId="2696"/>
        <pc:sldMkLst>
          <pc:docMk/>
          <pc:sldMk cId="361959704" sldId="262"/>
        </pc:sldMkLst>
        <pc:spChg chg="mod">
          <ac:chgData name="Momoko Ichinokawa" userId="97fbd8355b740407" providerId="LiveId" clId="{8D9057E9-EA73-408A-8AAD-056C7AEA6877}" dt="2023-12-07T08:10:03.972" v="916" actId="20577"/>
          <ac:spMkLst>
            <pc:docMk/>
            <pc:sldMk cId="361959704" sldId="262"/>
            <ac:spMk id="9" creationId="{86252E9B-5ABE-008E-E351-09D683AA8F26}"/>
          </ac:spMkLst>
        </pc:spChg>
        <pc:spChg chg="mod">
          <ac:chgData name="Momoko Ichinokawa" userId="97fbd8355b740407" providerId="LiveId" clId="{8D9057E9-EA73-408A-8AAD-056C7AEA6877}" dt="2023-12-07T08:10:17.482" v="988" actId="20577"/>
          <ac:spMkLst>
            <pc:docMk/>
            <pc:sldMk cId="361959704" sldId="262"/>
            <ac:spMk id="10" creationId="{07363B1E-B524-046C-710A-1D3AFAADF0C1}"/>
          </ac:spMkLst>
        </pc:spChg>
      </pc:sldChg>
      <pc:sldChg chg="addSp delSp modSp new del mod modClrScheme chgLayout">
        <pc:chgData name="Momoko Ichinokawa" userId="97fbd8355b740407" providerId="LiveId" clId="{8D9057E9-EA73-408A-8AAD-056C7AEA6877}" dt="2023-12-11T04:36:59.009" v="7686" actId="2696"/>
        <pc:sldMkLst>
          <pc:docMk/>
          <pc:sldMk cId="383193589" sldId="263"/>
        </pc:sldMkLst>
        <pc:spChg chg="del 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2" creationId="{9CAD3E7C-C980-3232-D8CF-01DA024142FA}"/>
          </ac:spMkLst>
        </pc:spChg>
        <pc:spChg chg="del 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3" creationId="{3681D22E-ECB9-2C99-E72E-0EC636D54103}"/>
          </ac:spMkLst>
        </pc:spChg>
        <pc:spChg chg="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4" creationId="{43E1395E-7C28-C2D5-246B-AD44FE0EB9F6}"/>
          </ac:spMkLst>
        </pc:spChg>
        <pc:spChg chg="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5" creationId="{F990442D-CE43-0B24-CBF3-992FE5ED6331}"/>
          </ac:spMkLst>
        </pc:spChg>
        <pc:spChg chg="mod ord">
          <ac:chgData name="Momoko Ichinokawa" userId="97fbd8355b740407" providerId="LiveId" clId="{8D9057E9-EA73-408A-8AAD-056C7AEA6877}" dt="2023-12-07T08:10:27.543" v="990" actId="700"/>
          <ac:spMkLst>
            <pc:docMk/>
            <pc:sldMk cId="383193589" sldId="263"/>
            <ac:spMk id="6" creationId="{2462A4BE-8282-A3AE-0F9C-950F518EF169}"/>
          </ac:spMkLst>
        </pc:spChg>
        <pc:spChg chg="add mod ord">
          <ac:chgData name="Momoko Ichinokawa" userId="97fbd8355b740407" providerId="LiveId" clId="{8D9057E9-EA73-408A-8AAD-056C7AEA6877}" dt="2023-12-07T08:20:56.756" v="1506" actId="20577"/>
          <ac:spMkLst>
            <pc:docMk/>
            <pc:sldMk cId="383193589" sldId="263"/>
            <ac:spMk id="7" creationId="{1063439A-D1E7-8A61-F722-A0771C83DD28}"/>
          </ac:spMkLst>
        </pc:spChg>
        <pc:spChg chg="add mod ord">
          <ac:chgData name="Momoko Ichinokawa" userId="97fbd8355b740407" providerId="LiveId" clId="{8D9057E9-EA73-408A-8AAD-056C7AEA6877}" dt="2023-12-07T08:26:37.851" v="1751" actId="207"/>
          <ac:spMkLst>
            <pc:docMk/>
            <pc:sldMk cId="383193589" sldId="263"/>
            <ac:spMk id="8" creationId="{9A7B0509-6F76-85A1-0D47-71707D2B925B}"/>
          </ac:spMkLst>
        </pc:spChg>
        <pc:graphicFrameChg chg="add del mod">
          <ac:chgData name="Momoko Ichinokawa" userId="97fbd8355b740407" providerId="LiveId" clId="{8D9057E9-EA73-408A-8AAD-056C7AEA6877}" dt="2023-12-07T08:16:37.616" v="1357"/>
          <ac:graphicFrameMkLst>
            <pc:docMk/>
            <pc:sldMk cId="383193589" sldId="263"/>
            <ac:graphicFrameMk id="9" creationId="{AB0ED088-BCE2-76A8-5C4D-74BBCD7543F2}"/>
          </ac:graphicFrameMkLst>
        </pc:graphicFrameChg>
        <pc:graphicFrameChg chg="add del mod">
          <ac:chgData name="Momoko Ichinokawa" userId="97fbd8355b740407" providerId="LiveId" clId="{8D9057E9-EA73-408A-8AAD-056C7AEA6877}" dt="2023-12-07T08:22:20.831" v="1549"/>
          <ac:graphicFrameMkLst>
            <pc:docMk/>
            <pc:sldMk cId="383193589" sldId="263"/>
            <ac:graphicFrameMk id="10" creationId="{7D9F0782-308B-259F-A291-69AC5FAC6052}"/>
          </ac:graphicFrameMkLst>
        </pc:graphicFrameChg>
      </pc:sldChg>
      <pc:sldChg chg="addSp modSp add mod">
        <pc:chgData name="Momoko Ichinokawa" userId="97fbd8355b740407" providerId="LiveId" clId="{8D9057E9-EA73-408A-8AAD-056C7AEA6877}" dt="2023-12-11T04:42:43.968" v="7889" actId="122"/>
        <pc:sldMkLst>
          <pc:docMk/>
          <pc:sldMk cId="922721364" sldId="263"/>
        </pc:sldMkLst>
        <pc:spChg chg="add mod">
          <ac:chgData name="Momoko Ichinokawa" userId="97fbd8355b740407" providerId="LiveId" clId="{8D9057E9-EA73-408A-8AAD-056C7AEA6877}" dt="2023-12-11T04:42:43.968" v="7889" actId="122"/>
          <ac:spMkLst>
            <pc:docMk/>
            <pc:sldMk cId="922721364" sldId="263"/>
            <ac:spMk id="2" creationId="{86FB37A4-EF2C-30A8-A628-095DB63742AF}"/>
          </ac:spMkLst>
        </pc:spChg>
        <pc:spChg chg="add mod">
          <ac:chgData name="Momoko Ichinokawa" userId="97fbd8355b740407" providerId="LiveId" clId="{8D9057E9-EA73-408A-8AAD-056C7AEA6877}" dt="2023-12-11T04:42:43.968" v="7889" actId="122"/>
          <ac:spMkLst>
            <pc:docMk/>
            <pc:sldMk cId="922721364" sldId="263"/>
            <ac:spMk id="3" creationId="{E8A31CAF-7ACB-EA05-4D97-D702AB437C79}"/>
          </ac:spMkLst>
        </pc:spChg>
        <pc:spChg chg="mod">
          <ac:chgData name="Momoko Ichinokawa" userId="97fbd8355b740407" providerId="LiveId" clId="{8D9057E9-EA73-408A-8AAD-056C7AEA6877}" dt="2023-12-11T04:39:49.633" v="7839" actId="20577"/>
          <ac:spMkLst>
            <pc:docMk/>
            <pc:sldMk cId="922721364" sldId="263"/>
            <ac:spMk id="7" creationId="{1063439A-D1E7-8A61-F722-A0771C83DD28}"/>
          </ac:spMkLst>
        </pc:spChg>
        <pc:spChg chg="mod">
          <ac:chgData name="Momoko Ichinokawa" userId="97fbd8355b740407" providerId="LiveId" clId="{8D9057E9-EA73-408A-8AAD-056C7AEA6877}" dt="2023-12-11T04:40:21.718" v="7855" actId="207"/>
          <ac:spMkLst>
            <pc:docMk/>
            <pc:sldMk cId="922721364" sldId="263"/>
            <ac:spMk id="8" creationId="{9A7B0509-6F76-85A1-0D47-71707D2B925B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3239637204" sldId="263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1832870844" sldId="264"/>
        </pc:sldMkLst>
      </pc:sldChg>
      <pc:sldChg chg="modSp new mod">
        <pc:chgData name="Momoko Ichinokawa" userId="97fbd8355b740407" providerId="LiveId" clId="{8D9057E9-EA73-408A-8AAD-056C7AEA6877}" dt="2023-12-12T09:11:31.512" v="17705" actId="20577"/>
        <pc:sldMkLst>
          <pc:docMk/>
          <pc:sldMk cId="2689686151" sldId="264"/>
        </pc:sldMkLst>
        <pc:spChg chg="mod">
          <ac:chgData name="Momoko Ichinokawa" userId="97fbd8355b740407" providerId="LiveId" clId="{8D9057E9-EA73-408A-8AAD-056C7AEA6877}" dt="2023-12-12T09:11:31.512" v="17705" actId="20577"/>
          <ac:spMkLst>
            <pc:docMk/>
            <pc:sldMk cId="2689686151" sldId="264"/>
            <ac:spMk id="2" creationId="{D317B3FF-A687-9B84-D28F-1A923E37AEB1}"/>
          </ac:spMkLst>
        </pc:spChg>
      </pc:sldChg>
      <pc:sldChg chg="modSp add mod">
        <pc:chgData name="Momoko Ichinokawa" userId="97fbd8355b740407" providerId="LiveId" clId="{8D9057E9-EA73-408A-8AAD-056C7AEA6877}" dt="2023-12-11T04:43:01.482" v="7911" actId="20577"/>
        <pc:sldMkLst>
          <pc:docMk/>
          <pc:sldMk cId="205202984" sldId="265"/>
        </pc:sldMkLst>
        <pc:spChg chg="mod">
          <ac:chgData name="Momoko Ichinokawa" userId="97fbd8355b740407" providerId="LiveId" clId="{8D9057E9-EA73-408A-8AAD-056C7AEA6877}" dt="2023-12-11T04:39:54.841" v="7849" actId="20577"/>
          <ac:spMkLst>
            <pc:docMk/>
            <pc:sldMk cId="205202984" sldId="265"/>
            <ac:spMk id="7" creationId="{1063439A-D1E7-8A61-F722-A0771C83DD28}"/>
          </ac:spMkLst>
        </pc:spChg>
        <pc:spChg chg="mod">
          <ac:chgData name="Momoko Ichinokawa" userId="97fbd8355b740407" providerId="LiveId" clId="{8D9057E9-EA73-408A-8AAD-056C7AEA6877}" dt="2023-12-11T04:43:01.482" v="7911" actId="20577"/>
          <ac:spMkLst>
            <pc:docMk/>
            <pc:sldMk cId="205202984" sldId="265"/>
            <ac:spMk id="8" creationId="{9A7B0509-6F76-85A1-0D47-71707D2B925B}"/>
          </ac:spMkLst>
        </pc:spChg>
      </pc:sldChg>
      <pc:sldChg chg="modSp add del mod">
        <pc:chgData name="Momoko Ichinokawa" userId="97fbd8355b740407" providerId="LiveId" clId="{8D9057E9-EA73-408A-8AAD-056C7AEA6877}" dt="2023-12-11T04:36:59.009" v="7686" actId="2696"/>
        <pc:sldMkLst>
          <pc:docMk/>
          <pc:sldMk cId="647010372" sldId="265"/>
        </pc:sldMkLst>
        <pc:spChg chg="mod">
          <ac:chgData name="Momoko Ichinokawa" userId="97fbd8355b740407" providerId="LiveId" clId="{8D9057E9-EA73-408A-8AAD-056C7AEA6877}" dt="2023-12-07T08:21:32.549" v="1526" actId="20577"/>
          <ac:spMkLst>
            <pc:docMk/>
            <pc:sldMk cId="647010372" sldId="265"/>
            <ac:spMk id="7" creationId="{1063439A-D1E7-8A61-F722-A0771C83DD28}"/>
          </ac:spMkLst>
        </pc:spChg>
        <pc:spChg chg="mod">
          <ac:chgData name="Momoko Ichinokawa" userId="97fbd8355b740407" providerId="LiveId" clId="{8D9057E9-EA73-408A-8AAD-056C7AEA6877}" dt="2023-12-07T08:31:59.441" v="2096" actId="20577"/>
          <ac:spMkLst>
            <pc:docMk/>
            <pc:sldMk cId="647010372" sldId="265"/>
            <ac:spMk id="8" creationId="{9A7B0509-6F76-85A1-0D47-71707D2B925B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2420334476" sldId="265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437890838" sldId="266"/>
        </pc:sldMkLst>
      </pc:sldChg>
      <pc:sldChg chg="addSp delSp modSp new mod ord modClrScheme chgLayout">
        <pc:chgData name="Momoko Ichinokawa" userId="97fbd8355b740407" providerId="LiveId" clId="{8D9057E9-EA73-408A-8AAD-056C7AEA6877}" dt="2023-12-07T08:34:11.420" v="2147"/>
        <pc:sldMkLst>
          <pc:docMk/>
          <pc:sldMk cId="3657531284" sldId="266"/>
        </pc:sldMkLst>
        <pc:spChg chg="del 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2" creationId="{DB55DCEE-A661-3517-42F7-877A4A7926F4}"/>
          </ac:spMkLst>
        </pc:spChg>
        <pc:spChg chg="del 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3" creationId="{0319C0DC-7957-22A8-03B3-DBF921AF51E2}"/>
          </ac:spMkLst>
        </pc:spChg>
        <pc:spChg chg="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4" creationId="{B817F9AF-347D-8B49-CAF8-A03642E8732D}"/>
          </ac:spMkLst>
        </pc:spChg>
        <pc:spChg chg="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5" creationId="{07609544-C976-51CE-E569-A1E615A81FEE}"/>
          </ac:spMkLst>
        </pc:spChg>
        <pc:spChg chg="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6" creationId="{4A42F566-ED5B-338E-8271-E693592EFD18}"/>
          </ac:spMkLst>
        </pc:spChg>
        <pc:spChg chg="add mod ord">
          <ac:chgData name="Momoko Ichinokawa" userId="97fbd8355b740407" providerId="LiveId" clId="{8D9057E9-EA73-408A-8AAD-056C7AEA6877}" dt="2023-12-07T08:33:32.204" v="2145" actId="20577"/>
          <ac:spMkLst>
            <pc:docMk/>
            <pc:sldMk cId="3657531284" sldId="266"/>
            <ac:spMk id="7" creationId="{726C63CD-8C90-0591-047A-A24657EDCEDE}"/>
          </ac:spMkLst>
        </pc:spChg>
        <pc:spChg chg="add mod ord">
          <ac:chgData name="Momoko Ichinokawa" userId="97fbd8355b740407" providerId="LiveId" clId="{8D9057E9-EA73-408A-8AAD-056C7AEA6877}" dt="2023-12-07T08:33:15.330" v="2098" actId="700"/>
          <ac:spMkLst>
            <pc:docMk/>
            <pc:sldMk cId="3657531284" sldId="266"/>
            <ac:spMk id="8" creationId="{2DD13DAB-5F43-D8CC-9B89-7F53B3501BB0}"/>
          </ac:spMkLst>
        </pc:spChg>
      </pc:sldChg>
      <pc:sldChg chg="modSp mod">
        <pc:chgData name="Momoko Ichinokawa" userId="97fbd8355b740407" providerId="LiveId" clId="{8D9057E9-EA73-408A-8AAD-056C7AEA6877}" dt="2023-12-12T02:22:41.763" v="16787" actId="404"/>
        <pc:sldMkLst>
          <pc:docMk/>
          <pc:sldMk cId="2074579902" sldId="267"/>
        </pc:sldMkLst>
        <pc:spChg chg="mod">
          <ac:chgData name="Momoko Ichinokawa" userId="97fbd8355b740407" providerId="LiveId" clId="{8D9057E9-EA73-408A-8AAD-056C7AEA6877}" dt="2023-12-12T02:22:41.763" v="16787" actId="404"/>
          <ac:spMkLst>
            <pc:docMk/>
            <pc:sldMk cId="2074579902" sldId="267"/>
            <ac:spMk id="3" creationId="{5CAA2D58-5C34-E013-DE51-29C6F3831ABC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2210764595" sldId="267"/>
        </pc:sldMkLst>
      </pc:sldChg>
      <pc:sldChg chg="new">
        <pc:chgData name="Momoko Ichinokawa" userId="97fbd8355b740407" providerId="LiveId" clId="{8D9057E9-EA73-408A-8AAD-056C7AEA6877}" dt="2023-12-07T08:36:08.092" v="2148" actId="680"/>
        <pc:sldMkLst>
          <pc:docMk/>
          <pc:sldMk cId="3223446186" sldId="267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1734746959" sldId="268"/>
        </pc:sldMkLst>
      </pc:sldChg>
      <pc:sldChg chg="modSp add del mod">
        <pc:chgData name="Momoko Ichinokawa" userId="97fbd8355b740407" providerId="LiveId" clId="{8D9057E9-EA73-408A-8AAD-056C7AEA6877}" dt="2023-12-12T09:11:02.239" v="17660" actId="2696"/>
        <pc:sldMkLst>
          <pc:docMk/>
          <pc:sldMk cId="4133610018" sldId="268"/>
        </pc:sldMkLst>
        <pc:spChg chg="mod">
          <ac:chgData name="Momoko Ichinokawa" userId="97fbd8355b740407" providerId="LiveId" clId="{8D9057E9-EA73-408A-8AAD-056C7AEA6877}" dt="2023-12-07T08:37:38.639" v="2187" actId="20577"/>
          <ac:spMkLst>
            <pc:docMk/>
            <pc:sldMk cId="4133610018" sldId="268"/>
            <ac:spMk id="9" creationId="{86252E9B-5ABE-008E-E351-09D683AA8F26}"/>
          </ac:spMkLst>
        </pc:spChg>
        <pc:spChg chg="mod">
          <ac:chgData name="Momoko Ichinokawa" userId="97fbd8355b740407" providerId="LiveId" clId="{8D9057E9-EA73-408A-8AAD-056C7AEA6877}" dt="2023-12-07T08:37:43.802" v="2189" actId="21"/>
          <ac:spMkLst>
            <pc:docMk/>
            <pc:sldMk cId="4133610018" sldId="268"/>
            <ac:spMk id="10" creationId="{07363B1E-B524-046C-710A-1D3AFAADF0C1}"/>
          </ac:spMkLst>
        </pc:spChg>
      </pc:sldChg>
      <pc:sldChg chg="modSp add del mod">
        <pc:chgData name="Momoko Ichinokawa" userId="97fbd8355b740407" providerId="LiveId" clId="{8D9057E9-EA73-408A-8AAD-056C7AEA6877}" dt="2023-12-11T06:10:18.774" v="13398" actId="2696"/>
        <pc:sldMkLst>
          <pc:docMk/>
          <pc:sldMk cId="1358437201" sldId="269"/>
        </pc:sldMkLst>
        <pc:spChg chg="mod">
          <ac:chgData name="Momoko Ichinokawa" userId="97fbd8355b740407" providerId="LiveId" clId="{8D9057E9-EA73-408A-8AAD-056C7AEA6877}" dt="2023-12-07T08:37:57.682" v="2192" actId="27636"/>
          <ac:spMkLst>
            <pc:docMk/>
            <pc:sldMk cId="1358437201" sldId="269"/>
            <ac:spMk id="8" creationId="{9A7B0509-6F76-85A1-0D47-71707D2B925B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3212668769" sldId="269"/>
        </pc:sldMkLst>
      </pc:sldChg>
      <pc:sldChg chg="addSp modSp mod">
        <pc:chgData name="Momoko Ichinokawa" userId="97fbd8355b740407" providerId="LiveId" clId="{8D9057E9-EA73-408A-8AAD-056C7AEA6877}" dt="2023-12-11T06:16:13.799" v="13649" actId="1076"/>
        <pc:sldMkLst>
          <pc:docMk/>
          <pc:sldMk cId="3235515028" sldId="269"/>
        </pc:sldMkLst>
        <pc:spChg chg="add mod">
          <ac:chgData name="Momoko Ichinokawa" userId="97fbd8355b740407" providerId="LiveId" clId="{8D9057E9-EA73-408A-8AAD-056C7AEA6877}" dt="2023-12-11T06:16:06.102" v="13645" actId="14100"/>
          <ac:spMkLst>
            <pc:docMk/>
            <pc:sldMk cId="3235515028" sldId="269"/>
            <ac:spMk id="2" creationId="{8356E6D6-9E84-4DE7-BB26-C4FF391D1ECE}"/>
          </ac:spMkLst>
        </pc:spChg>
        <pc:spChg chg="add mod">
          <ac:chgData name="Momoko Ichinokawa" userId="97fbd8355b740407" providerId="LiveId" clId="{8D9057E9-EA73-408A-8AAD-056C7AEA6877}" dt="2023-12-11T06:16:13.799" v="13649" actId="1076"/>
          <ac:spMkLst>
            <pc:docMk/>
            <pc:sldMk cId="3235515028" sldId="269"/>
            <ac:spMk id="3" creationId="{3F0F86F3-8B8F-5ACD-FC56-672663D22B4D}"/>
          </ac:spMkLst>
        </pc:spChg>
        <pc:spChg chg="mod">
          <ac:chgData name="Momoko Ichinokawa" userId="97fbd8355b740407" providerId="LiveId" clId="{8D9057E9-EA73-408A-8AAD-056C7AEA6877}" dt="2023-12-11T06:10:43.885" v="13457" actId="20577"/>
          <ac:spMkLst>
            <pc:docMk/>
            <pc:sldMk cId="3235515028" sldId="269"/>
            <ac:spMk id="7" creationId="{1063439A-D1E7-8A61-F722-A0771C83DD28}"/>
          </ac:spMkLst>
        </pc:spChg>
        <pc:spChg chg="mod">
          <ac:chgData name="Momoko Ichinokawa" userId="97fbd8355b740407" providerId="LiveId" clId="{8D9057E9-EA73-408A-8AAD-056C7AEA6877}" dt="2023-12-11T06:11:58.992" v="13519" actId="20577"/>
          <ac:spMkLst>
            <pc:docMk/>
            <pc:sldMk cId="3235515028" sldId="269"/>
            <ac:spMk id="8" creationId="{9A7B0509-6F76-85A1-0D47-71707D2B925B}"/>
          </ac:spMkLst>
        </pc:spChg>
      </pc:sldChg>
      <pc:sldChg chg="modSp add del mod">
        <pc:chgData name="Momoko Ichinokawa" userId="97fbd8355b740407" providerId="LiveId" clId="{8D9057E9-EA73-408A-8AAD-056C7AEA6877}" dt="2023-12-12T09:11:02.239" v="17660" actId="2696"/>
        <pc:sldMkLst>
          <pc:docMk/>
          <pc:sldMk cId="234818295" sldId="270"/>
        </pc:sldMkLst>
        <pc:spChg chg="mod">
          <ac:chgData name="Momoko Ichinokawa" userId="97fbd8355b740407" providerId="LiveId" clId="{8D9057E9-EA73-408A-8AAD-056C7AEA6877}" dt="2023-12-07T08:38:34.294" v="2201" actId="27636"/>
          <ac:spMkLst>
            <pc:docMk/>
            <pc:sldMk cId="234818295" sldId="270"/>
            <ac:spMk id="9" creationId="{86252E9B-5ABE-008E-E351-09D683AA8F26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2021633428" sldId="270"/>
        </pc:sldMkLst>
      </pc:sldChg>
      <pc:sldChg chg="modSp mod">
        <pc:chgData name="Momoko Ichinokawa" userId="97fbd8355b740407" providerId="LiveId" clId="{8D9057E9-EA73-408A-8AAD-056C7AEA6877}" dt="2023-12-11T00:55:56.571" v="3555" actId="20577"/>
        <pc:sldMkLst>
          <pc:docMk/>
          <pc:sldMk cId="3015308701" sldId="271"/>
        </pc:sldMkLst>
        <pc:spChg chg="mod">
          <ac:chgData name="Momoko Ichinokawa" userId="97fbd8355b740407" providerId="LiveId" clId="{8D9057E9-EA73-408A-8AAD-056C7AEA6877}" dt="2023-12-11T00:55:01.851" v="3258" actId="20577"/>
          <ac:spMkLst>
            <pc:docMk/>
            <pc:sldMk cId="3015308701" sldId="271"/>
            <ac:spMk id="7" creationId="{28A193AD-08D6-9A16-9274-2F3585938700}"/>
          </ac:spMkLst>
        </pc:spChg>
        <pc:spChg chg="mod">
          <ac:chgData name="Momoko Ichinokawa" userId="97fbd8355b740407" providerId="LiveId" clId="{8D9057E9-EA73-408A-8AAD-056C7AEA6877}" dt="2023-12-11T00:55:56.571" v="3555" actId="20577"/>
          <ac:spMkLst>
            <pc:docMk/>
            <pc:sldMk cId="3015308701" sldId="271"/>
            <ac:spMk id="8" creationId="{B988F50A-1592-28D1-161A-521140B1B42C}"/>
          </ac:spMkLst>
        </pc:spChg>
      </pc:sldChg>
      <pc:sldChg chg="modSp add mod">
        <pc:chgData name="Momoko Ichinokawa" userId="97fbd8355b740407" providerId="LiveId" clId="{8D9057E9-EA73-408A-8AAD-056C7AEA6877}" dt="2023-12-12T09:10:45.820" v="17659" actId="20577"/>
        <pc:sldMkLst>
          <pc:docMk/>
          <pc:sldMk cId="3331114409" sldId="272"/>
        </pc:sldMkLst>
        <pc:spChg chg="mod">
          <ac:chgData name="Momoko Ichinokawa" userId="97fbd8355b740407" providerId="LiveId" clId="{8D9057E9-EA73-408A-8AAD-056C7AEA6877}" dt="2023-12-12T09:10:45.820" v="17659" actId="20577"/>
          <ac:spMkLst>
            <pc:docMk/>
            <pc:sldMk cId="3331114409" sldId="272"/>
            <ac:spMk id="7" creationId="{AB452E26-6988-F787-F1EE-958DE8D66BBF}"/>
          </ac:spMkLst>
        </pc:spChg>
      </pc:sldChg>
      <pc:sldChg chg="del">
        <pc:chgData name="Momoko Ichinokawa" userId="97fbd8355b740407" providerId="LiveId" clId="{8D9057E9-EA73-408A-8AAD-056C7AEA6877}" dt="2023-12-12T09:10:33.256" v="17629" actId="2696"/>
        <pc:sldMkLst>
          <pc:docMk/>
          <pc:sldMk cId="4167859915" sldId="272"/>
        </pc:sldMkLst>
      </pc:sldChg>
      <pc:sldChg chg="del">
        <pc:chgData name="Momoko Ichinokawa" userId="97fbd8355b740407" providerId="LiveId" clId="{8D9057E9-EA73-408A-8AAD-056C7AEA6877}" dt="2023-12-12T09:11:23.165" v="17701" actId="2696"/>
        <pc:sldMkLst>
          <pc:docMk/>
          <pc:sldMk cId="3454527607" sldId="275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2377052050" sldId="276"/>
        </pc:sldMkLst>
      </pc:sldChg>
      <pc:sldChg chg="del">
        <pc:chgData name="Momoko Ichinokawa" userId="97fbd8355b740407" providerId="LiveId" clId="{8D9057E9-EA73-408A-8AAD-056C7AEA6877}" dt="2023-12-12T09:11:23.165" v="17701" actId="2696"/>
        <pc:sldMkLst>
          <pc:docMk/>
          <pc:sldMk cId="4157555745" sldId="276"/>
        </pc:sldMkLst>
      </pc:sldChg>
      <pc:sldChg chg="modSp mod">
        <pc:chgData name="Momoko Ichinokawa" userId="97fbd8355b740407" providerId="LiveId" clId="{8D9057E9-EA73-408A-8AAD-056C7AEA6877}" dt="2023-12-11T01:05:01.898" v="4345"/>
        <pc:sldMkLst>
          <pc:docMk/>
          <pc:sldMk cId="3781129746" sldId="286"/>
        </pc:sldMkLst>
        <pc:spChg chg="mod">
          <ac:chgData name="Momoko Ichinokawa" userId="97fbd8355b740407" providerId="LiveId" clId="{8D9057E9-EA73-408A-8AAD-056C7AEA6877}" dt="2023-12-11T01:05:01.898" v="4345"/>
          <ac:spMkLst>
            <pc:docMk/>
            <pc:sldMk cId="3781129746" sldId="286"/>
            <ac:spMk id="2" creationId="{53CF1A57-0DB2-C9CC-062F-523474127960}"/>
          </ac:spMkLst>
        </pc:spChg>
      </pc:sldChg>
      <pc:sldChg chg="modSp del mod">
        <pc:chgData name="Momoko Ichinokawa" userId="97fbd8355b740407" providerId="LiveId" clId="{8D9057E9-EA73-408A-8AAD-056C7AEA6877}" dt="2023-12-12T09:08:44.312" v="17582" actId="2696"/>
        <pc:sldMkLst>
          <pc:docMk/>
          <pc:sldMk cId="4007212430" sldId="289"/>
        </pc:sldMkLst>
        <pc:spChg chg="mod">
          <ac:chgData name="Momoko Ichinokawa" userId="97fbd8355b740407" providerId="LiveId" clId="{8D9057E9-EA73-408A-8AAD-056C7AEA6877}" dt="2023-12-11T01:53:40.473" v="6556" actId="20577"/>
          <ac:spMkLst>
            <pc:docMk/>
            <pc:sldMk cId="4007212430" sldId="289"/>
            <ac:spMk id="10" creationId="{07363B1E-B524-046C-710A-1D3AFAADF0C1}"/>
          </ac:spMkLst>
        </pc:spChg>
      </pc:sldChg>
      <pc:sldChg chg="modSp mod ord">
        <pc:chgData name="Momoko Ichinokawa" userId="97fbd8355b740407" providerId="LiveId" clId="{8D9057E9-EA73-408A-8AAD-056C7AEA6877}" dt="2023-12-11T01:02:40.163" v="4160" actId="20577"/>
        <pc:sldMkLst>
          <pc:docMk/>
          <pc:sldMk cId="1318988536" sldId="291"/>
        </pc:sldMkLst>
        <pc:spChg chg="mod">
          <ac:chgData name="Momoko Ichinokawa" userId="97fbd8355b740407" providerId="LiveId" clId="{8D9057E9-EA73-408A-8AAD-056C7AEA6877}" dt="2023-12-11T01:02:40.163" v="4160" actId="20577"/>
          <ac:spMkLst>
            <pc:docMk/>
            <pc:sldMk cId="1318988536" sldId="291"/>
            <ac:spMk id="3" creationId="{7C891778-CE1A-7CEA-FF2F-58BDD1CA9445}"/>
          </ac:spMkLst>
        </pc:spChg>
      </pc:sldChg>
      <pc:sldChg chg="modSp mod">
        <pc:chgData name="Momoko Ichinokawa" userId="97fbd8355b740407" providerId="LiveId" clId="{8D9057E9-EA73-408A-8AAD-056C7AEA6877}" dt="2023-12-11T01:03:12.742" v="4207" actId="20577"/>
        <pc:sldMkLst>
          <pc:docMk/>
          <pc:sldMk cId="3568785276" sldId="292"/>
        </pc:sldMkLst>
        <pc:spChg chg="mod">
          <ac:chgData name="Momoko Ichinokawa" userId="97fbd8355b740407" providerId="LiveId" clId="{8D9057E9-EA73-408A-8AAD-056C7AEA6877}" dt="2023-12-11T01:02:52.731" v="4177" actId="20577"/>
          <ac:spMkLst>
            <pc:docMk/>
            <pc:sldMk cId="3568785276" sldId="292"/>
            <ac:spMk id="2" creationId="{78153498-0B47-EB31-DD64-E404061D0A0D}"/>
          </ac:spMkLst>
        </pc:spChg>
        <pc:spChg chg="mod">
          <ac:chgData name="Momoko Ichinokawa" userId="97fbd8355b740407" providerId="LiveId" clId="{8D9057E9-EA73-408A-8AAD-056C7AEA6877}" dt="2023-12-11T01:03:06.066" v="4183" actId="20577"/>
          <ac:spMkLst>
            <pc:docMk/>
            <pc:sldMk cId="3568785276" sldId="292"/>
            <ac:spMk id="13" creationId="{C7C50C53-7AFA-53AC-965B-DF678DEB796D}"/>
          </ac:spMkLst>
        </pc:spChg>
        <pc:spChg chg="mod">
          <ac:chgData name="Momoko Ichinokawa" userId="97fbd8355b740407" providerId="LiveId" clId="{8D9057E9-EA73-408A-8AAD-056C7AEA6877}" dt="2023-12-11T01:03:12.742" v="4207" actId="20577"/>
          <ac:spMkLst>
            <pc:docMk/>
            <pc:sldMk cId="3568785276" sldId="292"/>
            <ac:spMk id="14" creationId="{95A90E79-BE42-8141-0B5B-DF7C05CDF507}"/>
          </ac:spMkLst>
        </pc:spChg>
        <pc:picChg chg="mod">
          <ac:chgData name="Momoko Ichinokawa" userId="97fbd8355b740407" providerId="LiveId" clId="{8D9057E9-EA73-408A-8AAD-056C7AEA6877}" dt="2023-12-11T01:02:59.869" v="4178" actId="1076"/>
          <ac:picMkLst>
            <pc:docMk/>
            <pc:sldMk cId="3568785276" sldId="292"/>
            <ac:picMk id="8" creationId="{2198A2DD-F33D-2287-07F1-CE4AB5CB7067}"/>
          </ac:picMkLst>
        </pc:picChg>
      </pc:sldChg>
      <pc:sldChg chg="modSp mod">
        <pc:chgData name="Momoko Ichinokawa" userId="97fbd8355b740407" providerId="LiveId" clId="{8D9057E9-EA73-408A-8AAD-056C7AEA6877}" dt="2023-12-11T01:05:32.922" v="4367" actId="21"/>
        <pc:sldMkLst>
          <pc:docMk/>
          <pc:sldMk cId="4032537706" sldId="293"/>
        </pc:sldMkLst>
        <pc:spChg chg="mod">
          <ac:chgData name="Momoko Ichinokawa" userId="97fbd8355b740407" providerId="LiveId" clId="{8D9057E9-EA73-408A-8AAD-056C7AEA6877}" dt="2023-12-11T01:04:01.175" v="4287" actId="20577"/>
          <ac:spMkLst>
            <pc:docMk/>
            <pc:sldMk cId="4032537706" sldId="293"/>
            <ac:spMk id="13" creationId="{4EC7B2E9-6855-BC1C-FC0D-7669350502D7}"/>
          </ac:spMkLst>
        </pc:spChg>
        <pc:spChg chg="mod">
          <ac:chgData name="Momoko Ichinokawa" userId="97fbd8355b740407" providerId="LiveId" clId="{8D9057E9-EA73-408A-8AAD-056C7AEA6877}" dt="2023-12-11T01:05:32.922" v="4367" actId="21"/>
          <ac:spMkLst>
            <pc:docMk/>
            <pc:sldMk cId="4032537706" sldId="293"/>
            <ac:spMk id="17" creationId="{5E57ECCC-AC09-2BAF-F114-D418631C5E81}"/>
          </ac:spMkLst>
        </pc:spChg>
      </pc:sldChg>
      <pc:sldChg chg="modSp mod">
        <pc:chgData name="Momoko Ichinokawa" userId="97fbd8355b740407" providerId="LiveId" clId="{8D9057E9-EA73-408A-8AAD-056C7AEA6877}" dt="2023-12-11T01:06:02.361" v="4440" actId="20577"/>
        <pc:sldMkLst>
          <pc:docMk/>
          <pc:sldMk cId="2176685289" sldId="294"/>
        </pc:sldMkLst>
        <pc:spChg chg="mod">
          <ac:chgData name="Momoko Ichinokawa" userId="97fbd8355b740407" providerId="LiveId" clId="{8D9057E9-EA73-408A-8AAD-056C7AEA6877}" dt="2023-12-11T01:06:02.361" v="4440" actId="20577"/>
          <ac:spMkLst>
            <pc:docMk/>
            <pc:sldMk cId="2176685289" sldId="294"/>
            <ac:spMk id="2" creationId="{F03EC4E4-E928-3C94-4720-FE0F79DA3C56}"/>
          </ac:spMkLst>
        </pc:spChg>
      </pc:sldChg>
      <pc:sldChg chg="addSp delSp modSp mod">
        <pc:chgData name="Momoko Ichinokawa" userId="97fbd8355b740407" providerId="LiveId" clId="{8D9057E9-EA73-408A-8AAD-056C7AEA6877}" dt="2023-12-11T01:10:15.637" v="4502" actId="478"/>
        <pc:sldMkLst>
          <pc:docMk/>
          <pc:sldMk cId="3816574027" sldId="295"/>
        </pc:sldMkLst>
        <pc:spChg chg="del">
          <ac:chgData name="Momoko Ichinokawa" userId="97fbd8355b740407" providerId="LiveId" clId="{8D9057E9-EA73-408A-8AAD-056C7AEA6877}" dt="2023-12-11T01:10:02.155" v="4497" actId="478"/>
          <ac:spMkLst>
            <pc:docMk/>
            <pc:sldMk cId="3816574027" sldId="295"/>
            <ac:spMk id="3" creationId="{CB4177AE-E169-8B63-9A4D-EF95E8A9D9D8}"/>
          </ac:spMkLst>
        </pc:spChg>
        <pc:spChg chg="del">
          <ac:chgData name="Momoko Ichinokawa" userId="97fbd8355b740407" providerId="LiveId" clId="{8D9057E9-EA73-408A-8AAD-056C7AEA6877}" dt="2023-12-11T01:10:15.637" v="4502" actId="478"/>
          <ac:spMkLst>
            <pc:docMk/>
            <pc:sldMk cId="3816574027" sldId="295"/>
            <ac:spMk id="9" creationId="{12DE2EA1-1112-AAB2-E089-825C3A6B65EA}"/>
          </ac:spMkLst>
        </pc:spChg>
        <pc:spChg chg="add del mod">
          <ac:chgData name="Momoko Ichinokawa" userId="97fbd8355b740407" providerId="LiveId" clId="{8D9057E9-EA73-408A-8AAD-056C7AEA6877}" dt="2023-12-11T01:10:04.210" v="4498" actId="478"/>
          <ac:spMkLst>
            <pc:docMk/>
            <pc:sldMk cId="3816574027" sldId="295"/>
            <ac:spMk id="10" creationId="{0CC14CC7-F39E-955F-41B8-BBA6751F347E}"/>
          </ac:spMkLst>
        </pc:spChg>
        <pc:spChg chg="del">
          <ac:chgData name="Momoko Ichinokawa" userId="97fbd8355b740407" providerId="LiveId" clId="{8D9057E9-EA73-408A-8AAD-056C7AEA6877}" dt="2023-12-11T01:10:15.637" v="4502" actId="478"/>
          <ac:spMkLst>
            <pc:docMk/>
            <pc:sldMk cId="3816574027" sldId="295"/>
            <ac:spMk id="12" creationId="{388DCD15-B1FD-6444-F0BD-801F43F5D714}"/>
          </ac:spMkLst>
        </pc:spChg>
        <pc:spChg chg="del">
          <ac:chgData name="Momoko Ichinokawa" userId="97fbd8355b740407" providerId="LiveId" clId="{8D9057E9-EA73-408A-8AAD-056C7AEA6877}" dt="2023-12-11T01:10:12.863" v="4501" actId="478"/>
          <ac:spMkLst>
            <pc:docMk/>
            <pc:sldMk cId="3816574027" sldId="295"/>
            <ac:spMk id="13" creationId="{01FBA507-A3B6-EF41-E428-78C6A8AC15D0}"/>
          </ac:spMkLst>
        </pc:spChg>
        <pc:spChg chg="del">
          <ac:chgData name="Momoko Ichinokawa" userId="97fbd8355b740407" providerId="LiveId" clId="{8D9057E9-EA73-408A-8AAD-056C7AEA6877}" dt="2023-12-11T01:10:07.400" v="4499" actId="478"/>
          <ac:spMkLst>
            <pc:docMk/>
            <pc:sldMk cId="3816574027" sldId="295"/>
            <ac:spMk id="17" creationId="{F31DE6C6-0181-8AAE-00E7-749D55889B17}"/>
          </ac:spMkLst>
        </pc:spChg>
        <pc:cxnChg chg="del mod">
          <ac:chgData name="Momoko Ichinokawa" userId="97fbd8355b740407" providerId="LiveId" clId="{8D9057E9-EA73-408A-8AAD-056C7AEA6877}" dt="2023-12-11T01:10:15.637" v="4502" actId="478"/>
          <ac:cxnSpMkLst>
            <pc:docMk/>
            <pc:sldMk cId="3816574027" sldId="295"/>
            <ac:cxnSpMk id="11" creationId="{F3DAF6D8-03C9-7CFE-A68B-3533A1744D40}"/>
          </ac:cxnSpMkLst>
        </pc:cxnChg>
        <pc:cxnChg chg="del">
          <ac:chgData name="Momoko Ichinokawa" userId="97fbd8355b740407" providerId="LiveId" clId="{8D9057E9-EA73-408A-8AAD-056C7AEA6877}" dt="2023-12-11T01:10:09.437" v="4500" actId="478"/>
          <ac:cxnSpMkLst>
            <pc:docMk/>
            <pc:sldMk cId="3816574027" sldId="295"/>
            <ac:cxnSpMk id="15" creationId="{D3D38FF2-DED1-AFE7-D951-56D6077E137C}"/>
          </ac:cxnSpMkLst>
        </pc:cxnChg>
      </pc:sldChg>
      <pc:sldChg chg="add del ord">
        <pc:chgData name="Momoko Ichinokawa" userId="97fbd8355b740407" providerId="LiveId" clId="{8D9057E9-EA73-408A-8AAD-056C7AEA6877}" dt="2023-12-11T01:09:51.624" v="4496"/>
        <pc:sldMkLst>
          <pc:docMk/>
          <pc:sldMk cId="3272482860" sldId="296"/>
        </pc:sldMkLst>
      </pc:sldChg>
      <pc:sldChg chg="addSp delSp modSp mod">
        <pc:chgData name="Momoko Ichinokawa" userId="97fbd8355b740407" providerId="LiveId" clId="{8D9057E9-EA73-408A-8AAD-056C7AEA6877}" dt="2023-12-11T01:20:25.246" v="4859" actId="6549"/>
        <pc:sldMkLst>
          <pc:docMk/>
          <pc:sldMk cId="1786455566" sldId="297"/>
        </pc:sldMkLst>
        <pc:spChg chg="mod">
          <ac:chgData name="Momoko Ichinokawa" userId="97fbd8355b740407" providerId="LiveId" clId="{8D9057E9-EA73-408A-8AAD-056C7AEA6877}" dt="2023-12-11T01:19:53.894" v="4832" actId="404"/>
          <ac:spMkLst>
            <pc:docMk/>
            <pc:sldMk cId="1786455566" sldId="297"/>
            <ac:spMk id="2" creationId="{B96D719D-03E3-0FBA-BAFB-5EA3585E3219}"/>
          </ac:spMkLst>
        </pc:spChg>
        <pc:spChg chg="mod">
          <ac:chgData name="Momoko Ichinokawa" userId="97fbd8355b740407" providerId="LiveId" clId="{8D9057E9-EA73-408A-8AAD-056C7AEA6877}" dt="2023-12-11T01:18:00.821" v="4796" actId="1076"/>
          <ac:spMkLst>
            <pc:docMk/>
            <pc:sldMk cId="1786455566" sldId="297"/>
            <ac:spMk id="17" creationId="{8321C0D7-FCEA-A8FD-2222-E0A7AD1DEC97}"/>
          </ac:spMkLst>
        </pc:spChg>
        <pc:spChg chg="mod">
          <ac:chgData name="Momoko Ichinokawa" userId="97fbd8355b740407" providerId="LiveId" clId="{8D9057E9-EA73-408A-8AAD-056C7AEA6877}" dt="2023-12-11T01:18:00.821" v="4796" actId="1076"/>
          <ac:spMkLst>
            <pc:docMk/>
            <pc:sldMk cId="1786455566" sldId="297"/>
            <ac:spMk id="18" creationId="{515C1A15-1113-22DC-EE84-B9ECA5B89187}"/>
          </ac:spMkLst>
        </pc:spChg>
        <pc:spChg chg="mod">
          <ac:chgData name="Momoko Ichinokawa" userId="97fbd8355b740407" providerId="LiveId" clId="{8D9057E9-EA73-408A-8AAD-056C7AEA6877}" dt="2023-12-11T01:18:00.821" v="4796" actId="1076"/>
          <ac:spMkLst>
            <pc:docMk/>
            <pc:sldMk cId="1786455566" sldId="297"/>
            <ac:spMk id="19" creationId="{E6C6A007-1900-8515-9DF9-14ACF55433DB}"/>
          </ac:spMkLst>
        </pc:spChg>
        <pc:spChg chg="mod">
          <ac:chgData name="Momoko Ichinokawa" userId="97fbd8355b740407" providerId="LiveId" clId="{8D9057E9-EA73-408A-8AAD-056C7AEA6877}" dt="2023-12-11T01:18:13.119" v="4801" actId="1076"/>
          <ac:spMkLst>
            <pc:docMk/>
            <pc:sldMk cId="1786455566" sldId="297"/>
            <ac:spMk id="23" creationId="{6110C576-74BF-19B3-BE03-04A595FCE3BE}"/>
          </ac:spMkLst>
        </pc:spChg>
        <pc:spChg chg="add del mod">
          <ac:chgData name="Momoko Ichinokawa" userId="97fbd8355b740407" providerId="LiveId" clId="{8D9057E9-EA73-408A-8AAD-056C7AEA6877}" dt="2023-12-11T01:18:21.980" v="4805" actId="478"/>
          <ac:spMkLst>
            <pc:docMk/>
            <pc:sldMk cId="1786455566" sldId="297"/>
            <ac:spMk id="24" creationId="{45BD0550-D065-51E1-48CD-AF53D0E7F509}"/>
          </ac:spMkLst>
        </pc:spChg>
        <pc:spChg chg="add mod">
          <ac:chgData name="Momoko Ichinokawa" userId="97fbd8355b740407" providerId="LiveId" clId="{8D9057E9-EA73-408A-8AAD-056C7AEA6877}" dt="2023-12-11T01:20:25.246" v="4859" actId="6549"/>
          <ac:spMkLst>
            <pc:docMk/>
            <pc:sldMk cId="1786455566" sldId="297"/>
            <ac:spMk id="33" creationId="{BFD573FF-6B01-5CC7-4F4B-FA9D7BF3E1C7}"/>
          </ac:spMkLst>
        </pc:spChg>
        <pc:picChg chg="mod modCrop">
          <ac:chgData name="Momoko Ichinokawa" userId="97fbd8355b740407" providerId="LiveId" clId="{8D9057E9-EA73-408A-8AAD-056C7AEA6877}" dt="2023-12-11T01:17:07.611" v="4782" actId="1076"/>
          <ac:picMkLst>
            <pc:docMk/>
            <pc:sldMk cId="1786455566" sldId="297"/>
            <ac:picMk id="8" creationId="{FD9F4DD2-B565-8FFF-B494-DA73A31D48C3}"/>
          </ac:picMkLst>
        </pc:picChg>
        <pc:picChg chg="mod">
          <ac:chgData name="Momoko Ichinokawa" userId="97fbd8355b740407" providerId="LiveId" clId="{8D9057E9-EA73-408A-8AAD-056C7AEA6877}" dt="2023-12-11T01:18:00.821" v="4796" actId="1076"/>
          <ac:picMkLst>
            <pc:docMk/>
            <pc:sldMk cId="1786455566" sldId="297"/>
            <ac:picMk id="10" creationId="{81177A81-BB94-14CD-8B52-E9FCC8E10865}"/>
          </ac:picMkLst>
        </pc:picChg>
        <pc:picChg chg="mod">
          <ac:chgData name="Momoko Ichinokawa" userId="97fbd8355b740407" providerId="LiveId" clId="{8D9057E9-EA73-408A-8AAD-056C7AEA6877}" dt="2023-12-11T01:18:00.821" v="4796" actId="1076"/>
          <ac:picMkLst>
            <pc:docMk/>
            <pc:sldMk cId="1786455566" sldId="297"/>
            <ac:picMk id="11" creationId="{C9074CD0-E9CB-3755-9BD8-04EAF4785B36}"/>
          </ac:picMkLst>
        </pc:picChg>
        <pc:picChg chg="mod">
          <ac:chgData name="Momoko Ichinokawa" userId="97fbd8355b740407" providerId="LiveId" clId="{8D9057E9-EA73-408A-8AAD-056C7AEA6877}" dt="2023-12-11T01:18:00.821" v="4796" actId="1076"/>
          <ac:picMkLst>
            <pc:docMk/>
            <pc:sldMk cId="1786455566" sldId="297"/>
            <ac:picMk id="12" creationId="{EF72A140-FD3C-BD4A-3E3B-7E7BC31BC698}"/>
          </ac:picMkLst>
        </pc:picChg>
        <pc:picChg chg="mod">
          <ac:chgData name="Momoko Ichinokawa" userId="97fbd8355b740407" providerId="LiveId" clId="{8D9057E9-EA73-408A-8AAD-056C7AEA6877}" dt="2023-12-11T01:18:00.821" v="4796" actId="1076"/>
          <ac:picMkLst>
            <pc:docMk/>
            <pc:sldMk cId="1786455566" sldId="297"/>
            <ac:picMk id="20" creationId="{066B0BCB-71A1-0402-2FEF-AE4C31A862BE}"/>
          </ac:picMkLst>
        </pc:picChg>
        <pc:picChg chg="add mod">
          <ac:chgData name="Momoko Ichinokawa" userId="97fbd8355b740407" providerId="LiveId" clId="{8D9057E9-EA73-408A-8AAD-056C7AEA6877}" dt="2023-12-11T01:18:04.271" v="4797" actId="1076"/>
          <ac:picMkLst>
            <pc:docMk/>
            <pc:sldMk cId="1786455566" sldId="297"/>
            <ac:picMk id="29" creationId="{0F831D9A-121A-55E9-4A39-4BDD8C3376ED}"/>
          </ac:picMkLst>
        </pc:picChg>
        <pc:picChg chg="add mod modCrop">
          <ac:chgData name="Momoko Ichinokawa" userId="97fbd8355b740407" providerId="LiveId" clId="{8D9057E9-EA73-408A-8AAD-056C7AEA6877}" dt="2023-12-11T01:19:28.220" v="4816" actId="1076"/>
          <ac:picMkLst>
            <pc:docMk/>
            <pc:sldMk cId="1786455566" sldId="297"/>
            <ac:picMk id="35" creationId="{12A7E40E-EE40-32F6-9548-852A24633DE8}"/>
          </ac:picMkLst>
        </pc:picChg>
        <pc:inkChg chg="add del">
          <ac:chgData name="Momoko Ichinokawa" userId="97fbd8355b740407" providerId="LiveId" clId="{8D9057E9-EA73-408A-8AAD-056C7AEA6877}" dt="2023-12-11T01:17:13.114" v="4783" actId="478"/>
          <ac:inkMkLst>
            <pc:docMk/>
            <pc:sldMk cId="1786455566" sldId="297"/>
            <ac:inkMk id="3" creationId="{09A7A0CA-C359-ED05-354A-0639A2AAA185}"/>
          </ac:inkMkLst>
        </pc:inkChg>
        <pc:inkChg chg="add del">
          <ac:chgData name="Momoko Ichinokawa" userId="97fbd8355b740407" providerId="LiveId" clId="{8D9057E9-EA73-408A-8AAD-056C7AEA6877}" dt="2023-12-11T01:17:13.114" v="4783" actId="478"/>
          <ac:inkMkLst>
            <pc:docMk/>
            <pc:sldMk cId="1786455566" sldId="297"/>
            <ac:inkMk id="7" creationId="{6975FCF6-CCE1-5CC7-2FC1-17684B63AE82}"/>
          </ac:inkMkLst>
        </pc:inkChg>
        <pc:inkChg chg="add del mod">
          <ac:chgData name="Momoko Ichinokawa" userId="97fbd8355b740407" providerId="LiveId" clId="{8D9057E9-EA73-408A-8AAD-056C7AEA6877}" dt="2023-12-11T01:17:13.114" v="4783" actId="478"/>
          <ac:inkMkLst>
            <pc:docMk/>
            <pc:sldMk cId="1786455566" sldId="297"/>
            <ac:inkMk id="9" creationId="{24A6AA3B-8B21-CA1A-6E37-BD187B47609D}"/>
          </ac:inkMkLst>
        </pc:inkChg>
        <pc:inkChg chg="add del">
          <ac:chgData name="Momoko Ichinokawa" userId="97fbd8355b740407" providerId="LiveId" clId="{8D9057E9-EA73-408A-8AAD-056C7AEA6877}" dt="2023-12-11T01:17:13.114" v="4783" actId="478"/>
          <ac:inkMkLst>
            <pc:docMk/>
            <pc:sldMk cId="1786455566" sldId="297"/>
            <ac:inkMk id="13" creationId="{BC64716F-BF5B-B907-B2DD-A7624ED71D17}"/>
          </ac:inkMkLst>
        </pc:inkChg>
        <pc:inkChg chg="add del">
          <ac:chgData name="Momoko Ichinokawa" userId="97fbd8355b740407" providerId="LiveId" clId="{8D9057E9-EA73-408A-8AAD-056C7AEA6877}" dt="2023-12-11T01:11:42.743" v="4516" actId="478"/>
          <ac:inkMkLst>
            <pc:docMk/>
            <pc:sldMk cId="1786455566" sldId="297"/>
            <ac:inkMk id="16" creationId="{FA645F38-F2AA-0A8E-1EF7-CB42B8D00DD7}"/>
          </ac:inkMkLst>
        </pc:inkChg>
        <pc:inkChg chg="add del">
          <ac:chgData name="Momoko Ichinokawa" userId="97fbd8355b740407" providerId="LiveId" clId="{8D9057E9-EA73-408A-8AAD-056C7AEA6877}" dt="2023-12-11T01:11:40.100" v="4515" actId="478"/>
          <ac:inkMkLst>
            <pc:docMk/>
            <pc:sldMk cId="1786455566" sldId="297"/>
            <ac:inkMk id="21" creationId="{2145B4AC-7986-42BA-F6BA-419E64683F0B}"/>
          </ac:inkMkLst>
        </pc:inkChg>
        <pc:inkChg chg="add del">
          <ac:chgData name="Momoko Ichinokawa" userId="97fbd8355b740407" providerId="LiveId" clId="{8D9057E9-EA73-408A-8AAD-056C7AEA6877}" dt="2023-12-11T01:11:44.120" v="4517" actId="478"/>
          <ac:inkMkLst>
            <pc:docMk/>
            <pc:sldMk cId="1786455566" sldId="297"/>
            <ac:inkMk id="25" creationId="{8C94D5E5-67B9-C417-91D8-ABB17CED5F98}"/>
          </ac:inkMkLst>
        </pc:inkChg>
        <pc:inkChg chg="add del">
          <ac:chgData name="Momoko Ichinokawa" userId="97fbd8355b740407" providerId="LiveId" clId="{8D9057E9-EA73-408A-8AAD-056C7AEA6877}" dt="2023-12-11T01:11:18.489" v="4511" actId="9405"/>
          <ac:inkMkLst>
            <pc:docMk/>
            <pc:sldMk cId="1786455566" sldId="297"/>
            <ac:inkMk id="26" creationId="{14E6872C-809B-6EFE-AA8B-84239BA872A4}"/>
          </ac:inkMkLst>
        </pc:inkChg>
        <pc:inkChg chg="add del">
          <ac:chgData name="Momoko Ichinokawa" userId="97fbd8355b740407" providerId="LiveId" clId="{8D9057E9-EA73-408A-8AAD-056C7AEA6877}" dt="2023-12-11T01:11:28.317" v="4513" actId="9405"/>
          <ac:inkMkLst>
            <pc:docMk/>
            <pc:sldMk cId="1786455566" sldId="297"/>
            <ac:inkMk id="27" creationId="{17B5530B-9F52-B9A6-F963-251276510004}"/>
          </ac:inkMkLst>
        </pc:inkChg>
        <pc:cxnChg chg="mod">
          <ac:chgData name="Momoko Ichinokawa" userId="97fbd8355b740407" providerId="LiveId" clId="{8D9057E9-EA73-408A-8AAD-056C7AEA6877}" dt="2023-12-11T01:18:00.821" v="4796" actId="1076"/>
          <ac:cxnSpMkLst>
            <pc:docMk/>
            <pc:sldMk cId="1786455566" sldId="297"/>
            <ac:cxnSpMk id="14" creationId="{61B84B4C-D08D-967E-25DB-6A507117534E}"/>
          </ac:cxnSpMkLst>
        </pc:cxnChg>
        <pc:cxnChg chg="mod">
          <ac:chgData name="Momoko Ichinokawa" userId="97fbd8355b740407" providerId="LiveId" clId="{8D9057E9-EA73-408A-8AAD-056C7AEA6877}" dt="2023-12-11T01:18:00.821" v="4796" actId="1076"/>
          <ac:cxnSpMkLst>
            <pc:docMk/>
            <pc:sldMk cId="1786455566" sldId="297"/>
            <ac:cxnSpMk id="15" creationId="{B5A4DC3E-6181-6352-9226-2719CE72290A}"/>
          </ac:cxnSpMkLst>
        </pc:cxnChg>
        <pc:cxnChg chg="mod">
          <ac:chgData name="Momoko Ichinokawa" userId="97fbd8355b740407" providerId="LiveId" clId="{8D9057E9-EA73-408A-8AAD-056C7AEA6877}" dt="2023-12-11T01:18:00.821" v="4796" actId="1076"/>
          <ac:cxnSpMkLst>
            <pc:docMk/>
            <pc:sldMk cId="1786455566" sldId="297"/>
            <ac:cxnSpMk id="22" creationId="{3B766EEC-FCE0-71E6-974D-7E4FD772196B}"/>
          </ac:cxnSpMkLst>
        </pc:cxnChg>
      </pc:sldChg>
      <pc:sldChg chg="delSp modSp mod">
        <pc:chgData name="Momoko Ichinokawa" userId="97fbd8355b740407" providerId="LiveId" clId="{8D9057E9-EA73-408A-8AAD-056C7AEA6877}" dt="2023-12-11T01:29:08.637" v="5452" actId="1076"/>
        <pc:sldMkLst>
          <pc:docMk/>
          <pc:sldMk cId="688519663" sldId="299"/>
        </pc:sldMkLst>
        <pc:spChg chg="del">
          <ac:chgData name="Momoko Ichinokawa" userId="97fbd8355b740407" providerId="LiveId" clId="{8D9057E9-EA73-408A-8AAD-056C7AEA6877}" dt="2023-12-11T01:27:11.420" v="5333" actId="478"/>
          <ac:spMkLst>
            <pc:docMk/>
            <pc:sldMk cId="688519663" sldId="299"/>
            <ac:spMk id="8" creationId="{279893E5-C0CD-3A4A-754E-86D77F3B81E9}"/>
          </ac:spMkLst>
        </pc:spChg>
        <pc:spChg chg="del">
          <ac:chgData name="Momoko Ichinokawa" userId="97fbd8355b740407" providerId="LiveId" clId="{8D9057E9-EA73-408A-8AAD-056C7AEA6877}" dt="2023-12-11T01:27:11.420" v="5333" actId="478"/>
          <ac:spMkLst>
            <pc:docMk/>
            <pc:sldMk cId="688519663" sldId="299"/>
            <ac:spMk id="9" creationId="{DEE911F8-D608-2062-50C1-0957CE49E1C4}"/>
          </ac:spMkLst>
        </pc:spChg>
        <pc:spChg chg="mod">
          <ac:chgData name="Momoko Ichinokawa" userId="97fbd8355b740407" providerId="LiveId" clId="{8D9057E9-EA73-408A-8AAD-056C7AEA6877}" dt="2023-12-11T01:29:08.637" v="5452" actId="1076"/>
          <ac:spMkLst>
            <pc:docMk/>
            <pc:sldMk cId="688519663" sldId="299"/>
            <ac:spMk id="12" creationId="{8F7E4076-E0EB-8897-83E5-B616E07636D1}"/>
          </ac:spMkLst>
        </pc:spChg>
        <pc:spChg chg="del">
          <ac:chgData name="Momoko Ichinokawa" userId="97fbd8355b740407" providerId="LiveId" clId="{8D9057E9-EA73-408A-8AAD-056C7AEA6877}" dt="2023-12-11T01:26:10.716" v="5264" actId="21"/>
          <ac:spMkLst>
            <pc:docMk/>
            <pc:sldMk cId="688519663" sldId="299"/>
            <ac:spMk id="15" creationId="{99A734AA-D60A-7CCE-4306-21E0EA9F91F7}"/>
          </ac:spMkLst>
        </pc:spChg>
        <pc:spChg chg="del">
          <ac:chgData name="Momoko Ichinokawa" userId="97fbd8355b740407" providerId="LiveId" clId="{8D9057E9-EA73-408A-8AAD-056C7AEA6877}" dt="2023-12-11T01:27:11.420" v="5333" actId="478"/>
          <ac:spMkLst>
            <pc:docMk/>
            <pc:sldMk cId="688519663" sldId="299"/>
            <ac:spMk id="19" creationId="{ED7AAD94-362A-C2F3-A8E1-A3450B87D15C}"/>
          </ac:spMkLst>
        </pc:spChg>
        <pc:picChg chg="del">
          <ac:chgData name="Momoko Ichinokawa" userId="97fbd8355b740407" providerId="LiveId" clId="{8D9057E9-EA73-408A-8AAD-056C7AEA6877}" dt="2023-12-11T01:27:14.331" v="5334" actId="478"/>
          <ac:picMkLst>
            <pc:docMk/>
            <pc:sldMk cId="688519663" sldId="299"/>
            <ac:picMk id="7" creationId="{48B4752F-33E1-B6A4-ADB4-16008740D16C}"/>
          </ac:picMkLst>
        </pc:picChg>
      </pc:sldChg>
      <pc:sldChg chg="ord">
        <pc:chgData name="Momoko Ichinokawa" userId="97fbd8355b740407" providerId="LiveId" clId="{8D9057E9-EA73-408A-8AAD-056C7AEA6877}" dt="2023-12-11T01:39:59.480" v="6150"/>
        <pc:sldMkLst>
          <pc:docMk/>
          <pc:sldMk cId="734415011" sldId="301"/>
        </pc:sldMkLst>
      </pc:sldChg>
      <pc:sldChg chg="addSp delSp modSp new mod modClrScheme chgLayout">
        <pc:chgData name="Momoko Ichinokawa" userId="97fbd8355b740407" providerId="LiveId" clId="{8D9057E9-EA73-408A-8AAD-056C7AEA6877}" dt="2023-12-11T00:54:40.881" v="3247" actId="20577"/>
        <pc:sldMkLst>
          <pc:docMk/>
          <pc:sldMk cId="4284957425" sldId="304"/>
        </pc:sldMkLst>
        <pc:spChg chg="mod ord">
          <ac:chgData name="Momoko Ichinokawa" userId="97fbd8355b740407" providerId="LiveId" clId="{8D9057E9-EA73-408A-8AAD-056C7AEA6877}" dt="2023-12-11T00:46:15.102" v="2204" actId="700"/>
          <ac:spMkLst>
            <pc:docMk/>
            <pc:sldMk cId="4284957425" sldId="304"/>
            <ac:spMk id="2" creationId="{245DD70D-E739-74E6-C9FC-011780D8632D}"/>
          </ac:spMkLst>
        </pc:spChg>
        <pc:spChg chg="mod ord">
          <ac:chgData name="Momoko Ichinokawa" userId="97fbd8355b740407" providerId="LiveId" clId="{8D9057E9-EA73-408A-8AAD-056C7AEA6877}" dt="2023-12-11T00:46:15.102" v="2204" actId="700"/>
          <ac:spMkLst>
            <pc:docMk/>
            <pc:sldMk cId="4284957425" sldId="304"/>
            <ac:spMk id="3" creationId="{40E70DB5-426D-D949-E932-520D4358B440}"/>
          </ac:spMkLst>
        </pc:spChg>
        <pc:spChg chg="mod ord">
          <ac:chgData name="Momoko Ichinokawa" userId="97fbd8355b740407" providerId="LiveId" clId="{8D9057E9-EA73-408A-8AAD-056C7AEA6877}" dt="2023-12-11T00:46:15.102" v="2204" actId="700"/>
          <ac:spMkLst>
            <pc:docMk/>
            <pc:sldMk cId="4284957425" sldId="304"/>
            <ac:spMk id="4" creationId="{5A2F1860-D3F0-A3DE-29D2-C4BE4626D96D}"/>
          </ac:spMkLst>
        </pc:spChg>
        <pc:spChg chg="add del mod">
          <ac:chgData name="Momoko Ichinokawa" userId="97fbd8355b740407" providerId="LiveId" clId="{8D9057E9-EA73-408A-8AAD-056C7AEA6877}" dt="2023-12-11T00:46:13.035" v="2203" actId="6264"/>
          <ac:spMkLst>
            <pc:docMk/>
            <pc:sldMk cId="4284957425" sldId="304"/>
            <ac:spMk id="5" creationId="{D2077B97-975F-B45F-FFEB-77A25E178DBF}"/>
          </ac:spMkLst>
        </pc:spChg>
        <pc:spChg chg="add del mod">
          <ac:chgData name="Momoko Ichinokawa" userId="97fbd8355b740407" providerId="LiveId" clId="{8D9057E9-EA73-408A-8AAD-056C7AEA6877}" dt="2023-12-11T00:46:13.035" v="2203" actId="6264"/>
          <ac:spMkLst>
            <pc:docMk/>
            <pc:sldMk cId="4284957425" sldId="304"/>
            <ac:spMk id="6" creationId="{F591A1A0-EBE7-D0BB-AA66-D5DDE31AC9F7}"/>
          </ac:spMkLst>
        </pc:spChg>
        <pc:spChg chg="add del mod">
          <ac:chgData name="Momoko Ichinokawa" userId="97fbd8355b740407" providerId="LiveId" clId="{8D9057E9-EA73-408A-8AAD-056C7AEA6877}" dt="2023-12-11T00:46:13.035" v="2203" actId="6264"/>
          <ac:spMkLst>
            <pc:docMk/>
            <pc:sldMk cId="4284957425" sldId="304"/>
            <ac:spMk id="7" creationId="{38283251-84AC-C240-D2EF-87CBA5710F8C}"/>
          </ac:spMkLst>
        </pc:spChg>
        <pc:spChg chg="add mod ord">
          <ac:chgData name="Momoko Ichinokawa" userId="97fbd8355b740407" providerId="LiveId" clId="{8D9057E9-EA73-408A-8AAD-056C7AEA6877}" dt="2023-12-11T00:46:55.739" v="2306" actId="14100"/>
          <ac:spMkLst>
            <pc:docMk/>
            <pc:sldMk cId="4284957425" sldId="304"/>
            <ac:spMk id="8" creationId="{040E2C2E-3A76-71E8-1D61-511DC42C4C2E}"/>
          </ac:spMkLst>
        </pc:spChg>
        <pc:spChg chg="add mod ord">
          <ac:chgData name="Momoko Ichinokawa" userId="97fbd8355b740407" providerId="LiveId" clId="{8D9057E9-EA73-408A-8AAD-056C7AEA6877}" dt="2023-12-11T00:51:07.973" v="3015" actId="404"/>
          <ac:spMkLst>
            <pc:docMk/>
            <pc:sldMk cId="4284957425" sldId="304"/>
            <ac:spMk id="9" creationId="{4A26C29E-8A09-9917-D74A-CB82CF984E63}"/>
          </ac:spMkLst>
        </pc:spChg>
        <pc:spChg chg="add mod">
          <ac:chgData name="Momoko Ichinokawa" userId="97fbd8355b740407" providerId="LiveId" clId="{8D9057E9-EA73-408A-8AAD-056C7AEA6877}" dt="2023-12-11T00:49:41.913" v="2761" actId="13822"/>
          <ac:spMkLst>
            <pc:docMk/>
            <pc:sldMk cId="4284957425" sldId="304"/>
            <ac:spMk id="10" creationId="{D11E3826-799C-A76A-8A4D-5766656D08B2}"/>
          </ac:spMkLst>
        </pc:spChg>
        <pc:spChg chg="add mod">
          <ac:chgData name="Momoko Ichinokawa" userId="97fbd8355b740407" providerId="LiveId" clId="{8D9057E9-EA73-408A-8AAD-056C7AEA6877}" dt="2023-12-11T00:54:40.881" v="3247" actId="20577"/>
          <ac:spMkLst>
            <pc:docMk/>
            <pc:sldMk cId="4284957425" sldId="304"/>
            <ac:spMk id="11" creationId="{BAA76EF6-A0DD-A03C-720D-961E277109BB}"/>
          </ac:spMkLst>
        </pc:spChg>
      </pc:sldChg>
      <pc:sldChg chg="addSp modSp new mod">
        <pc:chgData name="Momoko Ichinokawa" userId="97fbd8355b740407" providerId="LiveId" clId="{8D9057E9-EA73-408A-8AAD-056C7AEA6877}" dt="2023-12-11T00:54:51.588" v="3248" actId="1076"/>
        <pc:sldMkLst>
          <pc:docMk/>
          <pc:sldMk cId="3456193769" sldId="305"/>
        </pc:sldMkLst>
        <pc:spChg chg="mod">
          <ac:chgData name="Momoko Ichinokawa" userId="97fbd8355b740407" providerId="LiveId" clId="{8D9057E9-EA73-408A-8AAD-056C7AEA6877}" dt="2023-12-11T00:52:21.698" v="3178" actId="27636"/>
          <ac:spMkLst>
            <pc:docMk/>
            <pc:sldMk cId="3456193769" sldId="305"/>
            <ac:spMk id="2" creationId="{7EDC2CEB-F14C-DC33-4661-3DA74BE75883}"/>
          </ac:spMkLst>
        </pc:spChg>
        <pc:picChg chg="add mod">
          <ac:chgData name="Momoko Ichinokawa" userId="97fbd8355b740407" providerId="LiveId" clId="{8D9057E9-EA73-408A-8AAD-056C7AEA6877}" dt="2023-12-11T00:54:51.588" v="3248" actId="1076"/>
          <ac:picMkLst>
            <pc:docMk/>
            <pc:sldMk cId="3456193769" sldId="305"/>
            <ac:picMk id="8" creationId="{F37E4163-2EC5-D7FB-79BD-DAD3C7B9FFE6}"/>
          </ac:picMkLst>
        </pc:picChg>
      </pc:sldChg>
      <pc:sldChg chg="addSp modSp new mod">
        <pc:chgData name="Momoko Ichinokawa" userId="97fbd8355b740407" providerId="LiveId" clId="{8D9057E9-EA73-408A-8AAD-056C7AEA6877}" dt="2023-12-11T00:54:30.849" v="3229" actId="1076"/>
        <pc:sldMkLst>
          <pc:docMk/>
          <pc:sldMk cId="3609198120" sldId="306"/>
        </pc:sldMkLst>
        <pc:spChg chg="mod">
          <ac:chgData name="Momoko Ichinokawa" userId="97fbd8355b740407" providerId="LiveId" clId="{8D9057E9-EA73-408A-8AAD-056C7AEA6877}" dt="2023-12-11T00:54:25.910" v="3227" actId="1076"/>
          <ac:spMkLst>
            <pc:docMk/>
            <pc:sldMk cId="3609198120" sldId="306"/>
            <ac:spMk id="2" creationId="{376CBD3B-5CF5-6A72-10EE-3B3E4A3B4F4A}"/>
          </ac:spMkLst>
        </pc:spChg>
        <pc:picChg chg="add mod">
          <ac:chgData name="Momoko Ichinokawa" userId="97fbd8355b740407" providerId="LiveId" clId="{8D9057E9-EA73-408A-8AAD-056C7AEA6877}" dt="2023-12-11T00:54:30.849" v="3229" actId="1076"/>
          <ac:picMkLst>
            <pc:docMk/>
            <pc:sldMk cId="3609198120" sldId="306"/>
            <ac:picMk id="8" creationId="{0B53FF68-25B6-4D9C-3C57-609AD145C5C1}"/>
          </ac:picMkLst>
        </pc:picChg>
      </pc:sldChg>
      <pc:sldChg chg="modSp add mod">
        <pc:chgData name="Momoko Ichinokawa" userId="97fbd8355b740407" providerId="LiveId" clId="{8D9057E9-EA73-408A-8AAD-056C7AEA6877}" dt="2023-12-11T01:05:10.284" v="4349"/>
        <pc:sldMkLst>
          <pc:docMk/>
          <pc:sldMk cId="438538010" sldId="307"/>
        </pc:sldMkLst>
        <pc:spChg chg="mod">
          <ac:chgData name="Momoko Ichinokawa" userId="97fbd8355b740407" providerId="LiveId" clId="{8D9057E9-EA73-408A-8AAD-056C7AEA6877}" dt="2023-12-11T01:05:10.284" v="4349"/>
          <ac:spMkLst>
            <pc:docMk/>
            <pc:sldMk cId="438538010" sldId="307"/>
            <ac:spMk id="2" creationId="{53CF1A57-0DB2-C9CC-062F-523474127960}"/>
          </ac:spMkLst>
        </pc:spChg>
        <pc:spChg chg="mod">
          <ac:chgData name="Momoko Ichinokawa" userId="97fbd8355b740407" providerId="LiveId" clId="{8D9057E9-EA73-408A-8AAD-056C7AEA6877}" dt="2023-12-11T01:00:10.867" v="4122" actId="20577"/>
          <ac:spMkLst>
            <pc:docMk/>
            <pc:sldMk cId="438538010" sldId="307"/>
            <ac:spMk id="3" creationId="{5F7AE94A-4D7D-CCF0-F760-8759342C13F2}"/>
          </ac:spMkLst>
        </pc:spChg>
        <pc:spChg chg="mod">
          <ac:chgData name="Momoko Ichinokawa" userId="97fbd8355b740407" providerId="LiveId" clId="{8D9057E9-EA73-408A-8AAD-056C7AEA6877}" dt="2023-12-11T00:57:39.828" v="3928" actId="14100"/>
          <ac:spMkLst>
            <pc:docMk/>
            <pc:sldMk cId="438538010" sldId="307"/>
            <ac:spMk id="7" creationId="{966EC6D4-8916-002B-B92C-CBFBED71D90E}"/>
          </ac:spMkLst>
        </pc:spChg>
      </pc:sldChg>
      <pc:sldChg chg="new del">
        <pc:chgData name="Momoko Ichinokawa" userId="97fbd8355b740407" providerId="LiveId" clId="{8D9057E9-EA73-408A-8AAD-056C7AEA6877}" dt="2023-12-11T00:58:04.778" v="3931" actId="2696"/>
        <pc:sldMkLst>
          <pc:docMk/>
          <pc:sldMk cId="824933411" sldId="308"/>
        </pc:sldMkLst>
      </pc:sldChg>
      <pc:sldChg chg="addSp modSp new mod modAnim">
        <pc:chgData name="Momoko Ichinokawa" userId="97fbd8355b740407" providerId="LiveId" clId="{8D9057E9-EA73-408A-8AAD-056C7AEA6877}" dt="2023-12-11T01:09:40.230" v="4492"/>
        <pc:sldMkLst>
          <pc:docMk/>
          <pc:sldMk cId="1116013308" sldId="308"/>
        </pc:sldMkLst>
        <pc:spChg chg="mod">
          <ac:chgData name="Momoko Ichinokawa" userId="97fbd8355b740407" providerId="LiveId" clId="{8D9057E9-EA73-408A-8AAD-056C7AEA6877}" dt="2023-12-11T01:07:10.519" v="4465" actId="20577"/>
          <ac:spMkLst>
            <pc:docMk/>
            <pc:sldMk cId="1116013308" sldId="308"/>
            <ac:spMk id="2" creationId="{8E3A1B2A-93FE-7B02-0674-C6266E834B27}"/>
          </ac:spMkLst>
        </pc:spChg>
        <pc:spChg chg="add mod">
          <ac:chgData name="Momoko Ichinokawa" userId="97fbd8355b740407" providerId="LiveId" clId="{8D9057E9-EA73-408A-8AAD-056C7AEA6877}" dt="2023-12-11T01:07:59.650" v="4473" actId="6549"/>
          <ac:spMkLst>
            <pc:docMk/>
            <pc:sldMk cId="1116013308" sldId="308"/>
            <ac:spMk id="9" creationId="{B1BB77FE-03F0-241C-9306-4156EF70E471}"/>
          </ac:spMkLst>
        </pc:spChg>
        <pc:spChg chg="add mod">
          <ac:chgData name="Momoko Ichinokawa" userId="97fbd8355b740407" providerId="LiveId" clId="{8D9057E9-EA73-408A-8AAD-056C7AEA6877}" dt="2023-12-11T01:09:34.062" v="4490" actId="164"/>
          <ac:spMkLst>
            <pc:docMk/>
            <pc:sldMk cId="1116013308" sldId="308"/>
            <ac:spMk id="10" creationId="{B96E0D49-1399-4C4C-7BC9-32ADBC2EE95C}"/>
          </ac:spMkLst>
        </pc:spChg>
        <pc:spChg chg="add mod">
          <ac:chgData name="Momoko Ichinokawa" userId="97fbd8355b740407" providerId="LiveId" clId="{8D9057E9-EA73-408A-8AAD-056C7AEA6877}" dt="2023-12-11T01:09:34.062" v="4490" actId="164"/>
          <ac:spMkLst>
            <pc:docMk/>
            <pc:sldMk cId="1116013308" sldId="308"/>
            <ac:spMk id="12" creationId="{37775C1A-164C-18C8-DDAD-D304CED6D57B}"/>
          </ac:spMkLst>
        </pc:spChg>
        <pc:spChg chg="add mod">
          <ac:chgData name="Momoko Ichinokawa" userId="97fbd8355b740407" providerId="LiveId" clId="{8D9057E9-EA73-408A-8AAD-056C7AEA6877}" dt="2023-12-11T01:09:24.252" v="4489" actId="164"/>
          <ac:spMkLst>
            <pc:docMk/>
            <pc:sldMk cId="1116013308" sldId="308"/>
            <ac:spMk id="14" creationId="{EB96A3A5-818F-FFD7-F542-6620D019E5BF}"/>
          </ac:spMkLst>
        </pc:spChg>
        <pc:spChg chg="add mod">
          <ac:chgData name="Momoko Ichinokawa" userId="97fbd8355b740407" providerId="LiveId" clId="{8D9057E9-EA73-408A-8AAD-056C7AEA6877}" dt="2023-12-11T01:09:24.252" v="4489" actId="164"/>
          <ac:spMkLst>
            <pc:docMk/>
            <pc:sldMk cId="1116013308" sldId="308"/>
            <ac:spMk id="16" creationId="{537DF4BF-2AE4-DD10-0A8C-5CC6F2CF9ED7}"/>
          </ac:spMkLst>
        </pc:spChg>
        <pc:grpChg chg="add mod">
          <ac:chgData name="Momoko Ichinokawa" userId="97fbd8355b740407" providerId="LiveId" clId="{8D9057E9-EA73-408A-8AAD-056C7AEA6877}" dt="2023-12-11T01:09:24.252" v="4489" actId="164"/>
          <ac:grpSpMkLst>
            <pc:docMk/>
            <pc:sldMk cId="1116013308" sldId="308"/>
            <ac:grpSpMk id="18" creationId="{B08F697A-98A2-68D1-DFE7-0104268F584E}"/>
          </ac:grpSpMkLst>
        </pc:grpChg>
        <pc:grpChg chg="add mod">
          <ac:chgData name="Momoko Ichinokawa" userId="97fbd8355b740407" providerId="LiveId" clId="{8D9057E9-EA73-408A-8AAD-056C7AEA6877}" dt="2023-12-11T01:09:34.062" v="4490" actId="164"/>
          <ac:grpSpMkLst>
            <pc:docMk/>
            <pc:sldMk cId="1116013308" sldId="308"/>
            <ac:grpSpMk id="19" creationId="{96237A8F-673D-A3BA-2460-B30CF9E2D79A}"/>
          </ac:grpSpMkLst>
        </pc:grpChg>
        <pc:picChg chg="add mod">
          <ac:chgData name="Momoko Ichinokawa" userId="97fbd8355b740407" providerId="LiveId" clId="{8D9057E9-EA73-408A-8AAD-056C7AEA6877}" dt="2023-12-11T01:07:04.638" v="4443" actId="1076"/>
          <ac:picMkLst>
            <pc:docMk/>
            <pc:sldMk cId="1116013308" sldId="308"/>
            <ac:picMk id="8" creationId="{819BE53E-6BC0-5B97-0C96-946C2C7342BB}"/>
          </ac:picMkLst>
        </pc:picChg>
        <pc:cxnChg chg="add mod">
          <ac:chgData name="Momoko Ichinokawa" userId="97fbd8355b740407" providerId="LiveId" clId="{8D9057E9-EA73-408A-8AAD-056C7AEA6877}" dt="2023-12-11T01:09:34.062" v="4490" actId="164"/>
          <ac:cxnSpMkLst>
            <pc:docMk/>
            <pc:sldMk cId="1116013308" sldId="308"/>
            <ac:cxnSpMk id="11" creationId="{042A693F-FA0F-ADA4-8046-4869E3A1D0BC}"/>
          </ac:cxnSpMkLst>
        </pc:cxnChg>
        <pc:cxnChg chg="add mod">
          <ac:chgData name="Momoko Ichinokawa" userId="97fbd8355b740407" providerId="LiveId" clId="{8D9057E9-EA73-408A-8AAD-056C7AEA6877}" dt="2023-12-11T01:09:24.252" v="4489" actId="164"/>
          <ac:cxnSpMkLst>
            <pc:docMk/>
            <pc:sldMk cId="1116013308" sldId="308"/>
            <ac:cxnSpMk id="15" creationId="{AB58ED32-0CFA-FE51-09E0-24414DA10683}"/>
          </ac:cxnSpMkLst>
        </pc:cxnChg>
      </pc:sldChg>
      <pc:sldChg chg="addSp delSp modSp add mod">
        <pc:chgData name="Momoko Ichinokawa" userId="97fbd8355b740407" providerId="LiveId" clId="{8D9057E9-EA73-408A-8AAD-056C7AEA6877}" dt="2023-12-11T01:26:48.872" v="5330" actId="13926"/>
        <pc:sldMkLst>
          <pc:docMk/>
          <pc:sldMk cId="1824367183" sldId="309"/>
        </pc:sldMkLst>
        <pc:spChg chg="add mod">
          <ac:chgData name="Momoko Ichinokawa" userId="97fbd8355b740407" providerId="LiveId" clId="{8D9057E9-EA73-408A-8AAD-056C7AEA6877}" dt="2023-12-11T01:25:28.629" v="5262" actId="20577"/>
          <ac:spMkLst>
            <pc:docMk/>
            <pc:sldMk cId="1824367183" sldId="309"/>
            <ac:spMk id="3" creationId="{E8B0D46D-A9F2-E6AA-945B-6C5E4F118769}"/>
          </ac:spMkLst>
        </pc:spChg>
        <pc:spChg chg="mod">
          <ac:chgData name="Momoko Ichinokawa" userId="97fbd8355b740407" providerId="LiveId" clId="{8D9057E9-EA73-408A-8AAD-056C7AEA6877}" dt="2023-12-11T01:24:37.341" v="5097" actId="1076"/>
          <ac:spMkLst>
            <pc:docMk/>
            <pc:sldMk cId="1824367183" sldId="309"/>
            <ac:spMk id="17" creationId="{8321C0D7-FCEA-A8FD-2222-E0A7AD1DEC97}"/>
          </ac:spMkLst>
        </pc:spChg>
        <pc:spChg chg="mod">
          <ac:chgData name="Momoko Ichinokawa" userId="97fbd8355b740407" providerId="LiveId" clId="{8D9057E9-EA73-408A-8AAD-056C7AEA6877}" dt="2023-12-11T01:24:37.341" v="5097" actId="1076"/>
          <ac:spMkLst>
            <pc:docMk/>
            <pc:sldMk cId="1824367183" sldId="309"/>
            <ac:spMk id="18" creationId="{515C1A15-1113-22DC-EE84-B9ECA5B89187}"/>
          </ac:spMkLst>
        </pc:spChg>
        <pc:spChg chg="mod">
          <ac:chgData name="Momoko Ichinokawa" userId="97fbd8355b740407" providerId="LiveId" clId="{8D9057E9-EA73-408A-8AAD-056C7AEA6877}" dt="2023-12-11T01:24:37.341" v="5097" actId="1076"/>
          <ac:spMkLst>
            <pc:docMk/>
            <pc:sldMk cId="1824367183" sldId="309"/>
            <ac:spMk id="19" creationId="{E6C6A007-1900-8515-9DF9-14ACF55433DB}"/>
          </ac:spMkLst>
        </pc:spChg>
        <pc:spChg chg="mod">
          <ac:chgData name="Momoko Ichinokawa" userId="97fbd8355b740407" providerId="LiveId" clId="{8D9057E9-EA73-408A-8AAD-056C7AEA6877}" dt="2023-12-11T01:24:50.161" v="5100" actId="1076"/>
          <ac:spMkLst>
            <pc:docMk/>
            <pc:sldMk cId="1824367183" sldId="309"/>
            <ac:spMk id="23" creationId="{6110C576-74BF-19B3-BE03-04A595FCE3BE}"/>
          </ac:spMkLst>
        </pc:spChg>
        <pc:spChg chg="add mod">
          <ac:chgData name="Momoko Ichinokawa" userId="97fbd8355b740407" providerId="LiveId" clId="{8D9057E9-EA73-408A-8AAD-056C7AEA6877}" dt="2023-12-11T01:26:48.872" v="5330" actId="13926"/>
          <ac:spMkLst>
            <pc:docMk/>
            <pc:sldMk cId="1824367183" sldId="309"/>
            <ac:spMk id="26" creationId="{C6BC7D57-D84C-F6AF-2CE7-E41DDF40BD7E}"/>
          </ac:spMkLst>
        </pc:spChg>
        <pc:spChg chg="del mod">
          <ac:chgData name="Momoko Ichinokawa" userId="97fbd8355b740407" providerId="LiveId" clId="{8D9057E9-EA73-408A-8AAD-056C7AEA6877}" dt="2023-12-11T01:24:11.963" v="5090" actId="478"/>
          <ac:spMkLst>
            <pc:docMk/>
            <pc:sldMk cId="1824367183" sldId="309"/>
            <ac:spMk id="33" creationId="{BFD573FF-6B01-5CC7-4F4B-FA9D7BF3E1C7}"/>
          </ac:spMkLst>
        </pc:spChg>
        <pc:picChg chg="add del">
          <ac:chgData name="Momoko Ichinokawa" userId="97fbd8355b740407" providerId="LiveId" clId="{8D9057E9-EA73-408A-8AAD-056C7AEA6877}" dt="2023-12-11T01:20:51.412" v="4863" actId="478"/>
          <ac:picMkLst>
            <pc:docMk/>
            <pc:sldMk cId="1824367183" sldId="309"/>
            <ac:picMk id="8" creationId="{FD9F4DD2-B565-8FFF-B494-DA73A31D48C3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10" creationId="{81177A81-BB94-14CD-8B52-E9FCC8E10865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11" creationId="{C9074CD0-E9CB-3755-9BD8-04EAF4785B36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12" creationId="{EF72A140-FD3C-BD4A-3E3B-7E7BC31BC698}"/>
          </ac:picMkLst>
        </pc:picChg>
        <pc:picChg chg="add mod ord">
          <ac:chgData name="Momoko Ichinokawa" userId="97fbd8355b740407" providerId="LiveId" clId="{8D9057E9-EA73-408A-8AAD-056C7AEA6877}" dt="2023-12-11T01:24:45.918" v="5099" actId="166"/>
          <ac:picMkLst>
            <pc:docMk/>
            <pc:sldMk cId="1824367183" sldId="309"/>
            <ac:picMk id="16" creationId="{1EC40497-C5CB-F198-16C8-10864B1D05FF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20" creationId="{066B0BCB-71A1-0402-2FEF-AE4C31A862BE}"/>
          </ac:picMkLst>
        </pc:picChg>
        <pc:picChg chg="add mod modCrop">
          <ac:chgData name="Momoko Ichinokawa" userId="97fbd8355b740407" providerId="LiveId" clId="{8D9057E9-EA73-408A-8AAD-056C7AEA6877}" dt="2023-12-11T01:24:42.291" v="5098" actId="1076"/>
          <ac:picMkLst>
            <pc:docMk/>
            <pc:sldMk cId="1824367183" sldId="309"/>
            <ac:picMk id="24" creationId="{EEC288C1-AD38-382F-129D-6E1202BE2A23}"/>
          </ac:picMkLst>
        </pc:picChg>
        <pc:picChg chg="mod">
          <ac:chgData name="Momoko Ichinokawa" userId="97fbd8355b740407" providerId="LiveId" clId="{8D9057E9-EA73-408A-8AAD-056C7AEA6877}" dt="2023-12-11T01:24:37.341" v="5097" actId="1076"/>
          <ac:picMkLst>
            <pc:docMk/>
            <pc:sldMk cId="1824367183" sldId="309"/>
            <ac:picMk id="29" creationId="{0F831D9A-121A-55E9-4A39-4BDD8C3376ED}"/>
          </ac:picMkLst>
        </pc:picChg>
        <pc:picChg chg="del">
          <ac:chgData name="Momoko Ichinokawa" userId="97fbd8355b740407" providerId="LiveId" clId="{8D9057E9-EA73-408A-8AAD-056C7AEA6877}" dt="2023-12-11T01:22:48.773" v="5083" actId="478"/>
          <ac:picMkLst>
            <pc:docMk/>
            <pc:sldMk cId="1824367183" sldId="309"/>
            <ac:picMk id="35" creationId="{12A7E40E-EE40-32F6-9548-852A24633DE8}"/>
          </ac:picMkLst>
        </pc:picChg>
        <pc:cxnChg chg="add mod">
          <ac:chgData name="Momoko Ichinokawa" userId="97fbd8355b740407" providerId="LiveId" clId="{8D9057E9-EA73-408A-8AAD-056C7AEA6877}" dt="2023-12-11T01:24:37.341" v="5097" actId="1076"/>
          <ac:cxnSpMkLst>
            <pc:docMk/>
            <pc:sldMk cId="1824367183" sldId="309"/>
            <ac:cxnSpMk id="9" creationId="{A6066CD5-ABBC-477E-C893-A1B5A4BEAB25}"/>
          </ac:cxnSpMkLst>
        </pc:cxnChg>
        <pc:cxnChg chg="mod">
          <ac:chgData name="Momoko Ichinokawa" userId="97fbd8355b740407" providerId="LiveId" clId="{8D9057E9-EA73-408A-8AAD-056C7AEA6877}" dt="2023-12-11T01:24:37.341" v="5097" actId="1076"/>
          <ac:cxnSpMkLst>
            <pc:docMk/>
            <pc:sldMk cId="1824367183" sldId="309"/>
            <ac:cxnSpMk id="14" creationId="{61B84B4C-D08D-967E-25DB-6A507117534E}"/>
          </ac:cxnSpMkLst>
        </pc:cxnChg>
        <pc:cxnChg chg="mod">
          <ac:chgData name="Momoko Ichinokawa" userId="97fbd8355b740407" providerId="LiveId" clId="{8D9057E9-EA73-408A-8AAD-056C7AEA6877}" dt="2023-12-11T01:24:37.341" v="5097" actId="1076"/>
          <ac:cxnSpMkLst>
            <pc:docMk/>
            <pc:sldMk cId="1824367183" sldId="309"/>
            <ac:cxnSpMk id="15" creationId="{B5A4DC3E-6181-6352-9226-2719CE72290A}"/>
          </ac:cxnSpMkLst>
        </pc:cxnChg>
        <pc:cxnChg chg="mod">
          <ac:chgData name="Momoko Ichinokawa" userId="97fbd8355b740407" providerId="LiveId" clId="{8D9057E9-EA73-408A-8AAD-056C7AEA6877}" dt="2023-12-11T01:25:37.923" v="5263" actId="14100"/>
          <ac:cxnSpMkLst>
            <pc:docMk/>
            <pc:sldMk cId="1824367183" sldId="309"/>
            <ac:cxnSpMk id="22" creationId="{3B766EEC-FCE0-71E6-974D-7E4FD772196B}"/>
          </ac:cxnSpMkLst>
        </pc:cxnChg>
      </pc:sldChg>
      <pc:sldChg chg="new del">
        <pc:chgData name="Momoko Ichinokawa" userId="97fbd8355b740407" providerId="LiveId" clId="{8D9057E9-EA73-408A-8AAD-056C7AEA6877}" dt="2023-12-11T00:58:08.327" v="3932" actId="2696"/>
        <pc:sldMkLst>
          <pc:docMk/>
          <pc:sldMk cId="2427927997" sldId="309"/>
        </pc:sldMkLst>
      </pc:sldChg>
      <pc:sldChg chg="addSp delSp modSp new mod ord">
        <pc:chgData name="Momoko Ichinokawa" userId="97fbd8355b740407" providerId="LiveId" clId="{8D9057E9-EA73-408A-8AAD-056C7AEA6877}" dt="2023-12-11T01:40:07.948" v="6152"/>
        <pc:sldMkLst>
          <pc:docMk/>
          <pc:sldMk cId="516803225" sldId="310"/>
        </pc:sldMkLst>
        <pc:spChg chg="mod">
          <ac:chgData name="Momoko Ichinokawa" userId="97fbd8355b740407" providerId="LiveId" clId="{8D9057E9-EA73-408A-8AAD-056C7AEA6877}" dt="2023-12-11T01:30:39.923" v="5469" actId="20577"/>
          <ac:spMkLst>
            <pc:docMk/>
            <pc:sldMk cId="516803225" sldId="310"/>
            <ac:spMk id="2" creationId="{9830D5BC-A917-DEC1-D78F-82D408EE820B}"/>
          </ac:spMkLst>
        </pc:spChg>
        <pc:spChg chg="mod">
          <ac:chgData name="Momoko Ichinokawa" userId="97fbd8355b740407" providerId="LiveId" clId="{8D9057E9-EA73-408A-8AAD-056C7AEA6877}" dt="2023-12-11T01:37:38.904" v="5937" actId="20577"/>
          <ac:spMkLst>
            <pc:docMk/>
            <pc:sldMk cId="516803225" sldId="310"/>
            <ac:spMk id="3" creationId="{0B05F564-CE34-D414-C6D4-E7DD98FAE1D8}"/>
          </ac:spMkLst>
        </pc:spChg>
        <pc:spChg chg="add mod">
          <ac:chgData name="Momoko Ichinokawa" userId="97fbd8355b740407" providerId="LiveId" clId="{8D9057E9-EA73-408A-8AAD-056C7AEA6877}" dt="2023-12-11T01:32:15.168" v="5557" actId="1076"/>
          <ac:spMkLst>
            <pc:docMk/>
            <pc:sldMk cId="516803225" sldId="310"/>
            <ac:spMk id="7" creationId="{5FFBF982-1A97-2C16-AE56-C1E019A768F7}"/>
          </ac:spMkLst>
        </pc:spChg>
        <pc:spChg chg="add mod">
          <ac:chgData name="Momoko Ichinokawa" userId="97fbd8355b740407" providerId="LiveId" clId="{8D9057E9-EA73-408A-8AAD-056C7AEA6877}" dt="2023-12-11T01:34:33.377" v="5736" actId="207"/>
          <ac:spMkLst>
            <pc:docMk/>
            <pc:sldMk cId="516803225" sldId="310"/>
            <ac:spMk id="10" creationId="{4EF7426C-8303-3407-C9BF-6281490F1D39}"/>
          </ac:spMkLst>
        </pc:spChg>
        <pc:spChg chg="add mod">
          <ac:chgData name="Momoko Ichinokawa" userId="97fbd8355b740407" providerId="LiveId" clId="{8D9057E9-EA73-408A-8AAD-056C7AEA6877}" dt="2023-12-11T01:33:08.238" v="5575" actId="1076"/>
          <ac:spMkLst>
            <pc:docMk/>
            <pc:sldMk cId="516803225" sldId="310"/>
            <ac:spMk id="12" creationId="{474D0DB3-7052-24DA-19E8-2AA8E32A6FFD}"/>
          </ac:spMkLst>
        </pc:spChg>
        <pc:spChg chg="add mod">
          <ac:chgData name="Momoko Ichinokawa" userId="97fbd8355b740407" providerId="LiveId" clId="{8D9057E9-EA73-408A-8AAD-056C7AEA6877}" dt="2023-12-11T01:33:02.835" v="5574" actId="1076"/>
          <ac:spMkLst>
            <pc:docMk/>
            <pc:sldMk cId="516803225" sldId="310"/>
            <ac:spMk id="13" creationId="{F3F4A66D-0149-7A73-9B58-3C3AB02621F9}"/>
          </ac:spMkLst>
        </pc:spChg>
        <pc:spChg chg="add del mod">
          <ac:chgData name="Momoko Ichinokawa" userId="97fbd8355b740407" providerId="LiveId" clId="{8D9057E9-EA73-408A-8AAD-056C7AEA6877}" dt="2023-12-11T01:35:09.544" v="5805"/>
          <ac:spMkLst>
            <pc:docMk/>
            <pc:sldMk cId="516803225" sldId="310"/>
            <ac:spMk id="15" creationId="{0182E1E0-0A7B-D9B5-96C3-A92C8C571F79}"/>
          </ac:spMkLst>
        </pc:spChg>
        <pc:spChg chg="add mod">
          <ac:chgData name="Momoko Ichinokawa" userId="97fbd8355b740407" providerId="LiveId" clId="{8D9057E9-EA73-408A-8AAD-056C7AEA6877}" dt="2023-12-11T01:34:56.548" v="5782" actId="1076"/>
          <ac:spMkLst>
            <pc:docMk/>
            <pc:sldMk cId="516803225" sldId="310"/>
            <ac:spMk id="16" creationId="{C242B039-B379-9223-7F2D-CD2B19B16D37}"/>
          </ac:spMkLst>
        </pc:spChg>
        <pc:spChg chg="add mod">
          <ac:chgData name="Momoko Ichinokawa" userId="97fbd8355b740407" providerId="LiveId" clId="{8D9057E9-EA73-408A-8AAD-056C7AEA6877}" dt="2023-12-11T01:35:08.321" v="5803" actId="20577"/>
          <ac:spMkLst>
            <pc:docMk/>
            <pc:sldMk cId="516803225" sldId="310"/>
            <ac:spMk id="17" creationId="{535581EB-1727-7CC1-E715-7586C198FCB9}"/>
          </ac:spMkLst>
        </pc:spChg>
        <pc:spChg chg="add del">
          <ac:chgData name="Momoko Ichinokawa" userId="97fbd8355b740407" providerId="LiveId" clId="{8D9057E9-EA73-408A-8AAD-056C7AEA6877}" dt="2023-12-11T01:36:17.575" v="5910" actId="11529"/>
          <ac:spMkLst>
            <pc:docMk/>
            <pc:sldMk cId="516803225" sldId="310"/>
            <ac:spMk id="18" creationId="{4D09B0BC-48DA-1808-5522-1F7470E361FB}"/>
          </ac:spMkLst>
        </pc:spChg>
        <pc:spChg chg="add del mod">
          <ac:chgData name="Momoko Ichinokawa" userId="97fbd8355b740407" providerId="LiveId" clId="{8D9057E9-EA73-408A-8AAD-056C7AEA6877}" dt="2023-12-11T01:37:07.993" v="5929" actId="478"/>
          <ac:spMkLst>
            <pc:docMk/>
            <pc:sldMk cId="516803225" sldId="310"/>
            <ac:spMk id="19" creationId="{857B47AC-4E17-DF5E-B8AD-EB28B26F56F0}"/>
          </ac:spMkLst>
        </pc:spChg>
        <pc:spChg chg="add mod">
          <ac:chgData name="Momoko Ichinokawa" userId="97fbd8355b740407" providerId="LiveId" clId="{8D9057E9-EA73-408A-8AAD-056C7AEA6877}" dt="2023-12-11T01:37:44.826" v="5939" actId="207"/>
          <ac:spMkLst>
            <pc:docMk/>
            <pc:sldMk cId="516803225" sldId="310"/>
            <ac:spMk id="20" creationId="{F8283440-AEB4-43F7-8FA2-CB829407C2CA}"/>
          </ac:spMkLst>
        </pc:spChg>
        <pc:spChg chg="add mod">
          <ac:chgData name="Momoko Ichinokawa" userId="97fbd8355b740407" providerId="LiveId" clId="{8D9057E9-EA73-408A-8AAD-056C7AEA6877}" dt="2023-12-11T01:38:31.924" v="6017" actId="1076"/>
          <ac:spMkLst>
            <pc:docMk/>
            <pc:sldMk cId="516803225" sldId="310"/>
            <ac:spMk id="21" creationId="{664E7D8C-9824-70FF-4306-26652D21B61A}"/>
          </ac:spMkLst>
        </pc:spChg>
        <pc:spChg chg="add mod">
          <ac:chgData name="Momoko Ichinokawa" userId="97fbd8355b740407" providerId="LiveId" clId="{8D9057E9-EA73-408A-8AAD-056C7AEA6877}" dt="2023-12-11T01:39:52.204" v="6148" actId="1076"/>
          <ac:spMkLst>
            <pc:docMk/>
            <pc:sldMk cId="516803225" sldId="310"/>
            <ac:spMk id="22" creationId="{EE912F37-10F8-7B7A-DBC8-8C6D629F0457}"/>
          </ac:spMkLst>
        </pc:spChg>
        <pc:cxnChg chg="add mod">
          <ac:chgData name="Momoko Ichinokawa" userId="97fbd8355b740407" providerId="LiveId" clId="{8D9057E9-EA73-408A-8AAD-056C7AEA6877}" dt="2023-12-11T01:32:25" v="5559" actId="208"/>
          <ac:cxnSpMkLst>
            <pc:docMk/>
            <pc:sldMk cId="516803225" sldId="310"/>
            <ac:cxnSpMk id="9" creationId="{DF0E09B2-671B-559A-5C49-8C3DE89B9233}"/>
          </ac:cxnSpMkLst>
        </pc:cxnChg>
        <pc:cxnChg chg="add mod">
          <ac:chgData name="Momoko Ichinokawa" userId="97fbd8355b740407" providerId="LiveId" clId="{8D9057E9-EA73-408A-8AAD-056C7AEA6877}" dt="2023-12-11T01:33:26.216" v="5592" actId="1036"/>
          <ac:cxnSpMkLst>
            <pc:docMk/>
            <pc:sldMk cId="516803225" sldId="310"/>
            <ac:cxnSpMk id="11" creationId="{2AA99402-25D4-86B5-8090-F5A7B98EB535}"/>
          </ac:cxnSpMkLst>
        </pc:cxnChg>
      </pc:sldChg>
      <pc:sldChg chg="modSp new mod">
        <pc:chgData name="Momoko Ichinokawa" userId="97fbd8355b740407" providerId="LiveId" clId="{8D9057E9-EA73-408A-8AAD-056C7AEA6877}" dt="2023-12-11T01:42:40.016" v="6531" actId="20577"/>
        <pc:sldMkLst>
          <pc:docMk/>
          <pc:sldMk cId="359797852" sldId="311"/>
        </pc:sldMkLst>
        <pc:spChg chg="mod">
          <ac:chgData name="Momoko Ichinokawa" userId="97fbd8355b740407" providerId="LiveId" clId="{8D9057E9-EA73-408A-8AAD-056C7AEA6877}" dt="2023-12-11T01:41:06.839" v="6154"/>
          <ac:spMkLst>
            <pc:docMk/>
            <pc:sldMk cId="359797852" sldId="311"/>
            <ac:spMk id="2" creationId="{E3C62850-1586-1FB6-B1CB-9B48D0FDCAFC}"/>
          </ac:spMkLst>
        </pc:spChg>
        <pc:spChg chg="mod">
          <ac:chgData name="Momoko Ichinokawa" userId="97fbd8355b740407" providerId="LiveId" clId="{8D9057E9-EA73-408A-8AAD-056C7AEA6877}" dt="2023-12-11T01:42:40.016" v="6531" actId="20577"/>
          <ac:spMkLst>
            <pc:docMk/>
            <pc:sldMk cId="359797852" sldId="311"/>
            <ac:spMk id="3" creationId="{2FA2A96C-7A6A-D690-8504-8141A3965167}"/>
          </ac:spMkLst>
        </pc:spChg>
      </pc:sldChg>
      <pc:sldChg chg="delSp modSp new mod">
        <pc:chgData name="Momoko Ichinokawa" userId="97fbd8355b740407" providerId="LiveId" clId="{8D9057E9-EA73-408A-8AAD-056C7AEA6877}" dt="2023-12-12T09:08:04.866" v="17580" actId="113"/>
        <pc:sldMkLst>
          <pc:docMk/>
          <pc:sldMk cId="2823000562" sldId="312"/>
        </pc:sldMkLst>
        <pc:spChg chg="mod">
          <ac:chgData name="Momoko Ichinokawa" userId="97fbd8355b740407" providerId="LiveId" clId="{8D9057E9-EA73-408A-8AAD-056C7AEA6877}" dt="2023-12-12T09:08:04.866" v="17580" actId="113"/>
          <ac:spMkLst>
            <pc:docMk/>
            <pc:sldMk cId="2823000562" sldId="312"/>
            <ac:spMk id="2" creationId="{75794B98-8C5C-0C03-A426-30AC6CE0D278}"/>
          </ac:spMkLst>
        </pc:spChg>
        <pc:spChg chg="del mod">
          <ac:chgData name="Momoko Ichinokawa" userId="97fbd8355b740407" providerId="LiveId" clId="{8D9057E9-EA73-408A-8AAD-056C7AEA6877}" dt="2023-12-12T09:06:16.089" v="17462" actId="478"/>
          <ac:spMkLst>
            <pc:docMk/>
            <pc:sldMk cId="2823000562" sldId="312"/>
            <ac:spMk id="3" creationId="{4DF0FD4A-CDA9-66DE-D001-4CBD32A6F929}"/>
          </ac:spMkLst>
        </pc:spChg>
      </pc:sldChg>
      <pc:sldChg chg="addSp delSp modSp new mod">
        <pc:chgData name="Momoko Ichinokawa" userId="97fbd8355b740407" providerId="LiveId" clId="{8D9057E9-EA73-408A-8AAD-056C7AEA6877}" dt="2023-12-11T02:25:40.772" v="6581" actId="478"/>
        <pc:sldMkLst>
          <pc:docMk/>
          <pc:sldMk cId="3264370787" sldId="313"/>
        </pc:sldMkLst>
        <pc:spChg chg="add del mod">
          <ac:chgData name="Momoko Ichinokawa" userId="97fbd8355b740407" providerId="LiveId" clId="{8D9057E9-EA73-408A-8AAD-056C7AEA6877}" dt="2023-12-11T02:25:40.772" v="6581" actId="478"/>
          <ac:spMkLst>
            <pc:docMk/>
            <pc:sldMk cId="3264370787" sldId="313"/>
            <ac:spMk id="11" creationId="{BE173FBC-F016-5FFC-8737-CD1D6017043B}"/>
          </ac:spMkLst>
        </pc:spChg>
        <pc:cxnChg chg="add del mod">
          <ac:chgData name="Momoko Ichinokawa" userId="97fbd8355b740407" providerId="LiveId" clId="{8D9057E9-EA73-408A-8AAD-056C7AEA6877}" dt="2023-12-11T02:25:40.772" v="6581" actId="478"/>
          <ac:cxnSpMkLst>
            <pc:docMk/>
            <pc:sldMk cId="3264370787" sldId="313"/>
            <ac:cxnSpMk id="8" creationId="{AA63070A-4C35-FD8F-364B-0F3D57EBB356}"/>
          </ac:cxnSpMkLst>
        </pc:cxnChg>
        <pc:cxnChg chg="add del">
          <ac:chgData name="Momoko Ichinokawa" userId="97fbd8355b740407" providerId="LiveId" clId="{8D9057E9-EA73-408A-8AAD-056C7AEA6877}" dt="2023-12-11T02:25:40.772" v="6581" actId="478"/>
          <ac:cxnSpMkLst>
            <pc:docMk/>
            <pc:sldMk cId="3264370787" sldId="313"/>
            <ac:cxnSpMk id="10" creationId="{A71D9CBE-8456-783D-3589-AE4F83E0BAA0}"/>
          </ac:cxnSpMkLst>
        </pc:cxnChg>
      </pc:sldChg>
      <pc:sldChg chg="new del">
        <pc:chgData name="Momoko Ichinokawa" userId="97fbd8355b740407" providerId="LiveId" clId="{8D9057E9-EA73-408A-8AAD-056C7AEA6877}" dt="2023-12-12T09:10:29.972" v="17628" actId="2696"/>
        <pc:sldMkLst>
          <pc:docMk/>
          <pc:sldMk cId="3163372444" sldId="314"/>
        </pc:sldMkLst>
      </pc:sldChg>
      <pc:sldChg chg="addSp delSp modSp new del mod modClrScheme chgLayout">
        <pc:chgData name="Momoko Ichinokawa" userId="97fbd8355b740407" providerId="LiveId" clId="{8D9057E9-EA73-408A-8AAD-056C7AEA6877}" dt="2023-12-11T04:37:10.520" v="7688" actId="2696"/>
        <pc:sldMkLst>
          <pc:docMk/>
          <pc:sldMk cId="1505884934" sldId="315"/>
        </pc:sldMkLst>
        <pc:spChg chg="del mod ord">
          <ac:chgData name="Momoko Ichinokawa" userId="97fbd8355b740407" providerId="LiveId" clId="{8D9057E9-EA73-408A-8AAD-056C7AEA6877}" dt="2023-12-11T03:03:09.984" v="6584" actId="700"/>
          <ac:spMkLst>
            <pc:docMk/>
            <pc:sldMk cId="1505884934" sldId="315"/>
            <ac:spMk id="2" creationId="{48140416-9A1F-5A30-C134-C7F7986C81E9}"/>
          </ac:spMkLst>
        </pc:spChg>
        <pc:spChg chg="del mod ord">
          <ac:chgData name="Momoko Ichinokawa" userId="97fbd8355b740407" providerId="LiveId" clId="{8D9057E9-EA73-408A-8AAD-056C7AEA6877}" dt="2023-12-11T03:03:09.984" v="6584" actId="700"/>
          <ac:spMkLst>
            <pc:docMk/>
            <pc:sldMk cId="1505884934" sldId="315"/>
            <ac:spMk id="3" creationId="{6F1A26C0-02E5-C503-6134-7A018EAB9A72}"/>
          </ac:spMkLst>
        </pc:spChg>
        <pc:spChg chg="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4" creationId="{A12FC636-C888-CA63-2446-73C8C06EB09E}"/>
          </ac:spMkLst>
        </pc:spChg>
        <pc:spChg chg="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5" creationId="{A4EF8D9E-1360-7F2C-5D18-DE680C591361}"/>
          </ac:spMkLst>
        </pc:spChg>
        <pc:spChg chg="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6" creationId="{0C3F2B80-1A0F-220D-3BEB-D8A06172DE24}"/>
          </ac:spMkLst>
        </pc:spChg>
        <pc:spChg chg="add del mod ord">
          <ac:chgData name="Momoko Ichinokawa" userId="97fbd8355b740407" providerId="LiveId" clId="{8D9057E9-EA73-408A-8AAD-056C7AEA6877}" dt="2023-12-11T03:03:13.721" v="6585" actId="700"/>
          <ac:spMkLst>
            <pc:docMk/>
            <pc:sldMk cId="1505884934" sldId="315"/>
            <ac:spMk id="7" creationId="{8C1A58E9-8B15-864A-9027-30F69BF5537B}"/>
          </ac:spMkLst>
        </pc:spChg>
        <pc:spChg chg="add del mod ord">
          <ac:chgData name="Momoko Ichinokawa" userId="97fbd8355b740407" providerId="LiveId" clId="{8D9057E9-EA73-408A-8AAD-056C7AEA6877}" dt="2023-12-11T03:03:13.721" v="6585" actId="700"/>
          <ac:spMkLst>
            <pc:docMk/>
            <pc:sldMk cId="1505884934" sldId="315"/>
            <ac:spMk id="8" creationId="{BBC2B02A-A729-167C-0B89-299A7BDC4087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9" creationId="{3034CEEA-11F7-51B4-74DE-347E239B169C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10" creationId="{D74905B5-E032-C3FF-E6D4-8228622EC0C6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11" creationId="{887811A5-1C8D-91CA-85BC-3A31EB07E1BF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12" creationId="{A88A8C99-BDC3-CA5D-88AF-ED6DD37E80A1}"/>
          </ac:spMkLst>
        </pc:spChg>
        <pc:spChg chg="add del mod ord">
          <ac:chgData name="Momoko Ichinokawa" userId="97fbd8355b740407" providerId="LiveId" clId="{8D9057E9-EA73-408A-8AAD-056C7AEA6877}" dt="2023-12-11T03:03:18.626" v="6587" actId="700"/>
          <ac:spMkLst>
            <pc:docMk/>
            <pc:sldMk cId="1505884934" sldId="315"/>
            <ac:spMk id="13" creationId="{8448B675-6BDD-FD2A-325A-F4561FD576E2}"/>
          </ac:spMkLst>
        </pc:spChg>
        <pc:spChg chg="add mod ord">
          <ac:chgData name="Momoko Ichinokawa" userId="97fbd8355b740407" providerId="LiveId" clId="{8D9057E9-EA73-408A-8AAD-056C7AEA6877}" dt="2023-12-11T03:03:31.314" v="6633" actId="20577"/>
          <ac:spMkLst>
            <pc:docMk/>
            <pc:sldMk cId="1505884934" sldId="315"/>
            <ac:spMk id="14" creationId="{B5688842-ACC6-47DF-97F3-9D83BE320789}"/>
          </ac:spMkLst>
        </pc:spChg>
        <pc:spChg chg="add mod ord">
          <ac:chgData name="Momoko Ichinokawa" userId="97fbd8355b740407" providerId="LiveId" clId="{8D9057E9-EA73-408A-8AAD-056C7AEA6877}" dt="2023-12-11T03:06:10.034" v="6849" actId="404"/>
          <ac:spMkLst>
            <pc:docMk/>
            <pc:sldMk cId="1505884934" sldId="315"/>
            <ac:spMk id="15" creationId="{2CC4F475-8021-A5CD-2267-1F2A92DEE148}"/>
          </ac:spMkLst>
        </pc:spChg>
        <pc:picChg chg="add mod">
          <ac:chgData name="Momoko Ichinokawa" userId="97fbd8355b740407" providerId="LiveId" clId="{8D9057E9-EA73-408A-8AAD-056C7AEA6877}" dt="2023-12-11T03:05:57.711" v="6833" actId="14100"/>
          <ac:picMkLst>
            <pc:docMk/>
            <pc:sldMk cId="1505884934" sldId="315"/>
            <ac:picMk id="17" creationId="{4F0780EF-FE5E-36FD-CCE4-5B1A30EEA7DA}"/>
          </ac:picMkLst>
        </pc:picChg>
        <pc:picChg chg="add mod">
          <ac:chgData name="Momoko Ichinokawa" userId="97fbd8355b740407" providerId="LiveId" clId="{8D9057E9-EA73-408A-8AAD-056C7AEA6877}" dt="2023-12-11T04:15:30.746" v="7072"/>
          <ac:picMkLst>
            <pc:docMk/>
            <pc:sldMk cId="1505884934" sldId="315"/>
            <ac:picMk id="18" creationId="{1B15B15D-C6DA-379C-E6E0-7B215AAB8007}"/>
          </ac:picMkLst>
        </pc:picChg>
      </pc:sldChg>
      <pc:sldChg chg="addSp delSp modSp add mod ord">
        <pc:chgData name="Momoko Ichinokawa" userId="97fbd8355b740407" providerId="LiveId" clId="{8D9057E9-EA73-408A-8AAD-056C7AEA6877}" dt="2023-12-11T04:12:28.285" v="6959" actId="1076"/>
        <pc:sldMkLst>
          <pc:docMk/>
          <pc:sldMk cId="3847154246" sldId="316"/>
        </pc:sldMkLst>
        <pc:spChg chg="add del">
          <ac:chgData name="Momoko Ichinokawa" userId="97fbd8355b740407" providerId="LiveId" clId="{8D9057E9-EA73-408A-8AAD-056C7AEA6877}" dt="2023-12-11T04:02:36.951" v="6857" actId="22"/>
          <ac:spMkLst>
            <pc:docMk/>
            <pc:sldMk cId="3847154246" sldId="316"/>
            <ac:spMk id="3" creationId="{E16BEAA1-39E8-F092-7556-182D29871822}"/>
          </ac:spMkLst>
        </pc:spChg>
        <pc:spChg chg="mod ord">
          <ac:chgData name="Momoko Ichinokawa" userId="97fbd8355b740407" providerId="LiveId" clId="{8D9057E9-EA73-408A-8AAD-056C7AEA6877}" dt="2023-12-11T04:11:45.888" v="6894" actId="14100"/>
          <ac:spMkLst>
            <pc:docMk/>
            <pc:sldMk cId="3847154246" sldId="316"/>
            <ac:spMk id="14" creationId="{B5688842-ACC6-47DF-97F3-9D83BE320789}"/>
          </ac:spMkLst>
        </pc:spChg>
        <pc:spChg chg="del mod">
          <ac:chgData name="Momoko Ichinokawa" userId="97fbd8355b740407" providerId="LiveId" clId="{8D9057E9-EA73-408A-8AAD-056C7AEA6877}" dt="2023-12-11T03:06:30.400" v="6855" actId="478"/>
          <ac:spMkLst>
            <pc:docMk/>
            <pc:sldMk cId="3847154246" sldId="316"/>
            <ac:spMk id="15" creationId="{2CC4F475-8021-A5CD-2267-1F2A92DEE148}"/>
          </ac:spMkLst>
        </pc:spChg>
        <pc:spChg chg="add mod">
          <ac:chgData name="Momoko Ichinokawa" userId="97fbd8355b740407" providerId="LiveId" clId="{8D9057E9-EA73-408A-8AAD-056C7AEA6877}" dt="2023-12-11T04:12:28.285" v="6959" actId="1076"/>
          <ac:spMkLst>
            <pc:docMk/>
            <pc:sldMk cId="3847154246" sldId="316"/>
            <ac:spMk id="22" creationId="{6DE7E7C5-022C-95CB-C992-2BCA6D2AACA7}"/>
          </ac:spMkLst>
        </pc:spChg>
        <pc:picChg chg="add del mod">
          <ac:chgData name="Momoko Ichinokawa" userId="97fbd8355b740407" providerId="LiveId" clId="{8D9057E9-EA73-408A-8AAD-056C7AEA6877}" dt="2023-12-11T04:03:44.630" v="6862" actId="478"/>
          <ac:picMkLst>
            <pc:docMk/>
            <pc:sldMk cId="3847154246" sldId="316"/>
            <ac:picMk id="8" creationId="{F3B6EF56-F3C9-F1AE-8276-54684853E3A2}"/>
          </ac:picMkLst>
        </pc:picChg>
        <pc:picChg chg="add del mod">
          <ac:chgData name="Momoko Ichinokawa" userId="97fbd8355b740407" providerId="LiveId" clId="{8D9057E9-EA73-408A-8AAD-056C7AEA6877}" dt="2023-12-11T04:05:29.143" v="6871" actId="478"/>
          <ac:picMkLst>
            <pc:docMk/>
            <pc:sldMk cId="3847154246" sldId="316"/>
            <ac:picMk id="10" creationId="{D4AEE7B5-9BCC-6276-12C1-8C5C649EC9A3}"/>
          </ac:picMkLst>
        </pc:picChg>
        <pc:picChg chg="add del mod ord">
          <ac:chgData name="Momoko Ichinokawa" userId="97fbd8355b740407" providerId="LiveId" clId="{8D9057E9-EA73-408A-8AAD-056C7AEA6877}" dt="2023-12-11T04:07:03.753" v="6880" actId="478"/>
          <ac:picMkLst>
            <pc:docMk/>
            <pc:sldMk cId="3847154246" sldId="316"/>
            <ac:picMk id="12" creationId="{7931CCFF-CE90-999F-797A-813BA2B1B88A}"/>
          </ac:picMkLst>
        </pc:picChg>
        <pc:picChg chg="add del mod ord">
          <ac:chgData name="Momoko Ichinokawa" userId="97fbd8355b740407" providerId="LiveId" clId="{8D9057E9-EA73-408A-8AAD-056C7AEA6877}" dt="2023-12-11T04:11:23.617" v="6883" actId="478"/>
          <ac:picMkLst>
            <pc:docMk/>
            <pc:sldMk cId="3847154246" sldId="316"/>
            <ac:picMk id="16" creationId="{F0F90BC6-D590-6354-F8BE-2FD86887A05F}"/>
          </ac:picMkLst>
        </pc:picChg>
        <pc:picChg chg="del">
          <ac:chgData name="Momoko Ichinokawa" userId="97fbd8355b740407" providerId="LiveId" clId="{8D9057E9-EA73-408A-8AAD-056C7AEA6877}" dt="2023-12-11T03:06:25.117" v="6853" actId="478"/>
          <ac:picMkLst>
            <pc:docMk/>
            <pc:sldMk cId="3847154246" sldId="316"/>
            <ac:picMk id="17" creationId="{4F0780EF-FE5E-36FD-CCE4-5B1A30EEA7DA}"/>
          </ac:picMkLst>
        </pc:picChg>
        <pc:picChg chg="add del mod">
          <ac:chgData name="Momoko Ichinokawa" userId="97fbd8355b740407" providerId="LiveId" clId="{8D9057E9-EA73-408A-8AAD-056C7AEA6877}" dt="2023-12-11T04:11:29.618" v="6887" actId="478"/>
          <ac:picMkLst>
            <pc:docMk/>
            <pc:sldMk cId="3847154246" sldId="316"/>
            <ac:picMk id="19" creationId="{F489ADC8-D436-1606-D68E-DCC2F62F51C2}"/>
          </ac:picMkLst>
        </pc:picChg>
        <pc:picChg chg="add mod ord">
          <ac:chgData name="Momoko Ichinokawa" userId="97fbd8355b740407" providerId="LiveId" clId="{8D9057E9-EA73-408A-8AAD-056C7AEA6877}" dt="2023-12-11T04:12:26.106" v="6958" actId="1076"/>
          <ac:picMkLst>
            <pc:docMk/>
            <pc:sldMk cId="3847154246" sldId="316"/>
            <ac:picMk id="21" creationId="{3A035857-57EF-D0D8-A077-ADCABD8A1ECB}"/>
          </ac:picMkLst>
        </pc:picChg>
      </pc:sldChg>
      <pc:sldChg chg="addSp delSp modSp new mod">
        <pc:chgData name="Momoko Ichinokawa" userId="97fbd8355b740407" providerId="LiveId" clId="{8D9057E9-EA73-408A-8AAD-056C7AEA6877}" dt="2023-12-11T04:31:47.772" v="7408" actId="21"/>
        <pc:sldMkLst>
          <pc:docMk/>
          <pc:sldMk cId="2108833677" sldId="317"/>
        </pc:sldMkLst>
        <pc:spChg chg="mod">
          <ac:chgData name="Momoko Ichinokawa" userId="97fbd8355b740407" providerId="LiveId" clId="{8D9057E9-EA73-408A-8AAD-056C7AEA6877}" dt="2023-12-11T04:17:40.387" v="7096" actId="20577"/>
          <ac:spMkLst>
            <pc:docMk/>
            <pc:sldMk cId="2108833677" sldId="317"/>
            <ac:spMk id="2" creationId="{7325CBAB-A2CD-2E72-6A77-7E494F2CC6FA}"/>
          </ac:spMkLst>
        </pc:spChg>
        <pc:spChg chg="mod">
          <ac:chgData name="Momoko Ichinokawa" userId="97fbd8355b740407" providerId="LiveId" clId="{8D9057E9-EA73-408A-8AAD-056C7AEA6877}" dt="2023-12-11T04:15:10.162" v="7070" actId="20577"/>
          <ac:spMkLst>
            <pc:docMk/>
            <pc:sldMk cId="2108833677" sldId="317"/>
            <ac:spMk id="3" creationId="{2BE3DEAD-5D8C-B361-39D3-93D53948FC1D}"/>
          </ac:spMkLst>
        </pc:spChg>
        <pc:spChg chg="add del mod">
          <ac:chgData name="Momoko Ichinokawa" userId="97fbd8355b740407" providerId="LiveId" clId="{8D9057E9-EA73-408A-8AAD-056C7AEA6877}" dt="2023-12-11T04:13:50.003" v="7034" actId="478"/>
          <ac:spMkLst>
            <pc:docMk/>
            <pc:sldMk cId="2108833677" sldId="317"/>
            <ac:spMk id="8" creationId="{FBF1505C-F9CE-5404-5BFB-6263FDA0EA6A}"/>
          </ac:spMkLst>
        </pc:spChg>
        <pc:spChg chg="add mod">
          <ac:chgData name="Momoko Ichinokawa" userId="97fbd8355b740407" providerId="LiveId" clId="{8D9057E9-EA73-408A-8AAD-056C7AEA6877}" dt="2023-12-11T04:14:30.793" v="7043" actId="693"/>
          <ac:spMkLst>
            <pc:docMk/>
            <pc:sldMk cId="2108833677" sldId="317"/>
            <ac:spMk id="10" creationId="{3397BCD5-C04D-E277-F7F1-AE34C116EAA4}"/>
          </ac:spMkLst>
        </pc:spChg>
        <pc:spChg chg="add mod">
          <ac:chgData name="Momoko Ichinokawa" userId="97fbd8355b740407" providerId="LiveId" clId="{8D9057E9-EA73-408A-8AAD-056C7AEA6877}" dt="2023-12-11T04:17:04.585" v="7083" actId="208"/>
          <ac:spMkLst>
            <pc:docMk/>
            <pc:sldMk cId="2108833677" sldId="317"/>
            <ac:spMk id="14" creationId="{9591CE68-1ABE-5AE3-1A51-AE5A9F65CD06}"/>
          </ac:spMkLst>
        </pc:spChg>
        <pc:spChg chg="add mod">
          <ac:chgData name="Momoko Ichinokawa" userId="97fbd8355b740407" providerId="LiveId" clId="{8D9057E9-EA73-408A-8AAD-056C7AEA6877}" dt="2023-12-11T04:17:34.796" v="7089" actId="1076"/>
          <ac:spMkLst>
            <pc:docMk/>
            <pc:sldMk cId="2108833677" sldId="317"/>
            <ac:spMk id="17" creationId="{3B23F18A-15ED-A57B-351B-ED23F15AC4A8}"/>
          </ac:spMkLst>
        </pc:spChg>
        <pc:spChg chg="add mod">
          <ac:chgData name="Momoko Ichinokawa" userId="97fbd8355b740407" providerId="LiveId" clId="{8D9057E9-EA73-408A-8AAD-056C7AEA6877}" dt="2023-12-11T04:18:09.899" v="7139" actId="207"/>
          <ac:spMkLst>
            <pc:docMk/>
            <pc:sldMk cId="2108833677" sldId="317"/>
            <ac:spMk id="20" creationId="{824D890B-0C52-A9BF-7D0B-AADFB3FB7978}"/>
          </ac:spMkLst>
        </pc:spChg>
        <pc:spChg chg="add mod">
          <ac:chgData name="Momoko Ichinokawa" userId="97fbd8355b740407" providerId="LiveId" clId="{8D9057E9-EA73-408A-8AAD-056C7AEA6877}" dt="2023-12-11T04:31:47.772" v="7408" actId="21"/>
          <ac:spMkLst>
            <pc:docMk/>
            <pc:sldMk cId="2108833677" sldId="317"/>
            <ac:spMk id="21" creationId="{78D2DAAE-8FC7-D48B-5CFC-804DD2DF254F}"/>
          </ac:spMkLst>
        </pc:spChg>
        <pc:picChg chg="add del mod modCrop">
          <ac:chgData name="Momoko Ichinokawa" userId="97fbd8355b740407" providerId="LiveId" clId="{8D9057E9-EA73-408A-8AAD-056C7AEA6877}" dt="2023-12-11T04:13:50.003" v="7034" actId="478"/>
          <ac:picMkLst>
            <pc:docMk/>
            <pc:sldMk cId="2108833677" sldId="317"/>
            <ac:picMk id="7" creationId="{FCA8541F-77F7-9014-7665-176C6C2E1488}"/>
          </ac:picMkLst>
        </pc:picChg>
        <pc:picChg chg="add mod">
          <ac:chgData name="Momoko Ichinokawa" userId="97fbd8355b740407" providerId="LiveId" clId="{8D9057E9-EA73-408A-8AAD-056C7AEA6877}" dt="2023-12-11T04:15:15.072" v="7071" actId="208"/>
          <ac:picMkLst>
            <pc:docMk/>
            <pc:sldMk cId="2108833677" sldId="317"/>
            <ac:picMk id="9" creationId="{20969179-E754-5DFF-59DF-5965171E2145}"/>
          </ac:picMkLst>
        </pc:picChg>
        <pc:picChg chg="add mod">
          <ac:chgData name="Momoko Ichinokawa" userId="97fbd8355b740407" providerId="LiveId" clId="{8D9057E9-EA73-408A-8AAD-056C7AEA6877}" dt="2023-12-11T04:16:49.296" v="7079" actId="208"/>
          <ac:picMkLst>
            <pc:docMk/>
            <pc:sldMk cId="2108833677" sldId="317"/>
            <ac:picMk id="11" creationId="{DA0CE40D-661B-F916-8B62-4252106B5F8A}"/>
          </ac:picMkLst>
        </pc:picChg>
        <pc:picChg chg="add mod">
          <ac:chgData name="Momoko Ichinokawa" userId="97fbd8355b740407" providerId="LiveId" clId="{8D9057E9-EA73-408A-8AAD-056C7AEA6877}" dt="2023-12-11T04:16:47.495" v="7078" actId="1076"/>
          <ac:picMkLst>
            <pc:docMk/>
            <pc:sldMk cId="2108833677" sldId="317"/>
            <ac:picMk id="13" creationId="{2CFAC0A7-946F-7D66-7AFF-CB4D1FD9B82E}"/>
          </ac:picMkLst>
        </pc:picChg>
        <pc:cxnChg chg="add mod">
          <ac:chgData name="Momoko Ichinokawa" userId="97fbd8355b740407" providerId="LiveId" clId="{8D9057E9-EA73-408A-8AAD-056C7AEA6877}" dt="2023-12-11T04:17:11.985" v="7085" actId="208"/>
          <ac:cxnSpMkLst>
            <pc:docMk/>
            <pc:sldMk cId="2108833677" sldId="317"/>
            <ac:cxnSpMk id="16" creationId="{5CFD7345-B9AA-8F81-41D3-69850D988A49}"/>
          </ac:cxnSpMkLst>
        </pc:cxnChg>
        <pc:cxnChg chg="add mod">
          <ac:chgData name="Momoko Ichinokawa" userId="97fbd8355b740407" providerId="LiveId" clId="{8D9057E9-EA73-408A-8AAD-056C7AEA6877}" dt="2023-12-11T04:17:54.155" v="7099" actId="14100"/>
          <ac:cxnSpMkLst>
            <pc:docMk/>
            <pc:sldMk cId="2108833677" sldId="317"/>
            <ac:cxnSpMk id="18" creationId="{3D2CEDD7-7363-A600-C4D1-DA63EB599AF1}"/>
          </ac:cxnSpMkLst>
        </pc:cxnChg>
      </pc:sldChg>
      <pc:sldChg chg="modSp new mod">
        <pc:chgData name="Momoko Ichinokawa" userId="97fbd8355b740407" providerId="LiveId" clId="{8D9057E9-EA73-408A-8AAD-056C7AEA6877}" dt="2023-12-11T04:33:09.700" v="7604" actId="20577"/>
        <pc:sldMkLst>
          <pc:docMk/>
          <pc:sldMk cId="1659460858" sldId="318"/>
        </pc:sldMkLst>
        <pc:spChg chg="mod">
          <ac:chgData name="Momoko Ichinokawa" userId="97fbd8355b740407" providerId="LiveId" clId="{8D9057E9-EA73-408A-8AAD-056C7AEA6877}" dt="2023-12-11T04:32:03.444" v="7438" actId="20577"/>
          <ac:spMkLst>
            <pc:docMk/>
            <pc:sldMk cId="1659460858" sldId="318"/>
            <ac:spMk id="2" creationId="{2834C0E7-72CB-B882-8971-23908490075E}"/>
          </ac:spMkLst>
        </pc:spChg>
        <pc:spChg chg="mod">
          <ac:chgData name="Momoko Ichinokawa" userId="97fbd8355b740407" providerId="LiveId" clId="{8D9057E9-EA73-408A-8AAD-056C7AEA6877}" dt="2023-12-11T04:33:09.700" v="7604" actId="20577"/>
          <ac:spMkLst>
            <pc:docMk/>
            <pc:sldMk cId="1659460858" sldId="318"/>
            <ac:spMk id="3" creationId="{A753CD04-268C-1266-EB6E-979F1606AC8D}"/>
          </ac:spMkLst>
        </pc:spChg>
      </pc:sldChg>
      <pc:sldChg chg="delSp modSp new mod">
        <pc:chgData name="Momoko Ichinokawa" userId="97fbd8355b740407" providerId="LiveId" clId="{8D9057E9-EA73-408A-8AAD-056C7AEA6877}" dt="2023-12-12T09:05:55.630" v="17458" actId="21"/>
        <pc:sldMkLst>
          <pc:docMk/>
          <pc:sldMk cId="219715672" sldId="319"/>
        </pc:sldMkLst>
        <pc:spChg chg="mod">
          <ac:chgData name="Momoko Ichinokawa" userId="97fbd8355b740407" providerId="LiveId" clId="{8D9057E9-EA73-408A-8AAD-056C7AEA6877}" dt="2023-12-12T09:05:55.630" v="17458" actId="21"/>
          <ac:spMkLst>
            <pc:docMk/>
            <pc:sldMk cId="219715672" sldId="319"/>
            <ac:spMk id="2" creationId="{3BCAD4C7-D131-EC20-D06C-F686790862C6}"/>
          </ac:spMkLst>
        </pc:spChg>
        <pc:spChg chg="del">
          <ac:chgData name="Momoko Ichinokawa" userId="97fbd8355b740407" providerId="LiveId" clId="{8D9057E9-EA73-408A-8AAD-056C7AEA6877}" dt="2023-12-11T04:28:24.911" v="7391" actId="478"/>
          <ac:spMkLst>
            <pc:docMk/>
            <pc:sldMk cId="219715672" sldId="319"/>
            <ac:spMk id="2" creationId="{64EAECD1-D654-AC5E-0DD6-C123908711AD}"/>
          </ac:spMkLst>
        </pc:spChg>
        <pc:spChg chg="mod">
          <ac:chgData name="Momoko Ichinokawa" userId="97fbd8355b740407" providerId="LiveId" clId="{8D9057E9-EA73-408A-8AAD-056C7AEA6877}" dt="2023-12-11T04:31:33.154" v="7407" actId="27636"/>
          <ac:spMkLst>
            <pc:docMk/>
            <pc:sldMk cId="219715672" sldId="319"/>
            <ac:spMk id="3" creationId="{83130A20-4E16-C288-E221-38466060D77B}"/>
          </ac:spMkLst>
        </pc:spChg>
      </pc:sldChg>
      <pc:sldChg chg="addSp delSp modSp new mod">
        <pc:chgData name="Momoko Ichinokawa" userId="97fbd8355b740407" providerId="LiveId" clId="{8D9057E9-EA73-408A-8AAD-056C7AEA6877}" dt="2023-12-12T09:06:48.427" v="17470" actId="20577"/>
        <pc:sldMkLst>
          <pc:docMk/>
          <pc:sldMk cId="588658140" sldId="320"/>
        </pc:sldMkLst>
        <pc:spChg chg="mod">
          <ac:chgData name="Momoko Ichinokawa" userId="97fbd8355b740407" providerId="LiveId" clId="{8D9057E9-EA73-408A-8AAD-056C7AEA6877}" dt="2023-12-12T09:06:48.427" v="17470" actId="20577"/>
          <ac:spMkLst>
            <pc:docMk/>
            <pc:sldMk cId="588658140" sldId="320"/>
            <ac:spMk id="2" creationId="{8B598B4A-B06D-EA9F-A1F0-BF12D3C0F775}"/>
          </ac:spMkLst>
        </pc:spChg>
        <pc:spChg chg="add del mod">
          <ac:chgData name="Momoko Ichinokawa" userId="97fbd8355b740407" providerId="LiveId" clId="{8D9057E9-EA73-408A-8AAD-056C7AEA6877}" dt="2023-12-11T04:34:35.201" v="7675"/>
          <ac:spMkLst>
            <pc:docMk/>
            <pc:sldMk cId="588658140" sldId="320"/>
            <ac:spMk id="8" creationId="{7791010D-412D-FDE1-BAB0-703BC6D27C97}"/>
          </ac:spMkLst>
        </pc:spChg>
        <pc:spChg chg="add mod">
          <ac:chgData name="Momoko Ichinokawa" userId="97fbd8355b740407" providerId="LiveId" clId="{8D9057E9-EA73-408A-8AAD-056C7AEA6877}" dt="2023-12-11T04:35:48.085" v="7682" actId="693"/>
          <ac:spMkLst>
            <pc:docMk/>
            <pc:sldMk cId="588658140" sldId="320"/>
            <ac:spMk id="10" creationId="{408D28DF-BF17-2D21-F4CF-E8A16B4FC050}"/>
          </ac:spMkLst>
        </pc:spChg>
        <pc:spChg chg="add mod">
          <ac:chgData name="Momoko Ichinokawa" userId="97fbd8355b740407" providerId="LiveId" clId="{8D9057E9-EA73-408A-8AAD-056C7AEA6877}" dt="2023-12-11T04:36:25.088" v="7685" actId="2085"/>
          <ac:spMkLst>
            <pc:docMk/>
            <pc:sldMk cId="588658140" sldId="320"/>
            <ac:spMk id="11" creationId="{DFDA136C-70BA-CC98-5006-D91F17912837}"/>
          </ac:spMkLst>
        </pc:spChg>
        <pc:spChg chg="add del mod">
          <ac:chgData name="Momoko Ichinokawa" userId="97fbd8355b740407" providerId="LiveId" clId="{8D9057E9-EA73-408A-8AAD-056C7AEA6877}" dt="2023-12-11T04:38:13.244" v="7741" actId="478"/>
          <ac:spMkLst>
            <pc:docMk/>
            <pc:sldMk cId="588658140" sldId="320"/>
            <ac:spMk id="12" creationId="{A0DB5BE8-5A79-9B23-9A89-1FF3588E0C47}"/>
          </ac:spMkLst>
        </pc:spChg>
        <pc:spChg chg="add mod">
          <ac:chgData name="Momoko Ichinokawa" userId="97fbd8355b740407" providerId="LiveId" clId="{8D9057E9-EA73-408A-8AAD-056C7AEA6877}" dt="2023-12-11T04:42:11.105" v="7856" actId="13822"/>
          <ac:spMkLst>
            <pc:docMk/>
            <pc:sldMk cId="588658140" sldId="320"/>
            <ac:spMk id="13" creationId="{0AFCF766-9F86-B43E-9638-72C9B27E4EAE}"/>
          </ac:spMkLst>
        </pc:spChg>
        <pc:spChg chg="add mod">
          <ac:chgData name="Momoko Ichinokawa" userId="97fbd8355b740407" providerId="LiveId" clId="{8D9057E9-EA73-408A-8AAD-056C7AEA6877}" dt="2023-12-11T04:42:11.105" v="7856" actId="13822"/>
          <ac:spMkLst>
            <pc:docMk/>
            <pc:sldMk cId="588658140" sldId="320"/>
            <ac:spMk id="14" creationId="{7E1622F4-D9A9-FA56-B5FC-F1F5A81D145F}"/>
          </ac:spMkLst>
        </pc:spChg>
        <pc:spChg chg="add mod">
          <ac:chgData name="Momoko Ichinokawa" userId="97fbd8355b740407" providerId="LiveId" clId="{8D9057E9-EA73-408A-8AAD-056C7AEA6877}" dt="2023-12-11T04:42:11.105" v="7856" actId="13822"/>
          <ac:spMkLst>
            <pc:docMk/>
            <pc:sldMk cId="588658140" sldId="320"/>
            <ac:spMk id="15" creationId="{B8CF2207-4A72-A6C3-A7A3-F69EB92D37DF}"/>
          </ac:spMkLst>
        </pc:spChg>
        <pc:spChg chg="add mod">
          <ac:chgData name="Momoko Ichinokawa" userId="97fbd8355b740407" providerId="LiveId" clId="{8D9057E9-EA73-408A-8AAD-056C7AEA6877}" dt="2023-12-11T04:42:11.105" v="7856" actId="13822"/>
          <ac:spMkLst>
            <pc:docMk/>
            <pc:sldMk cId="588658140" sldId="320"/>
            <ac:spMk id="16" creationId="{BA767747-C68B-FF3A-3672-B9B4892BC2EC}"/>
          </ac:spMkLst>
        </pc:spChg>
        <pc:picChg chg="add mod modCrop">
          <ac:chgData name="Momoko Ichinokawa" userId="97fbd8355b740407" providerId="LiveId" clId="{8D9057E9-EA73-408A-8AAD-056C7AEA6877}" dt="2023-12-11T04:34:12.746" v="7667" actId="1076"/>
          <ac:picMkLst>
            <pc:docMk/>
            <pc:sldMk cId="588658140" sldId="320"/>
            <ac:picMk id="7" creationId="{82AA1F80-E5D1-8D93-3C01-1768D91E52EF}"/>
          </ac:picMkLst>
        </pc:picChg>
        <pc:inkChg chg="add del">
          <ac:chgData name="Momoko Ichinokawa" userId="97fbd8355b740407" providerId="LiveId" clId="{8D9057E9-EA73-408A-8AAD-056C7AEA6877}" dt="2023-12-11T04:35:06.504" v="7677" actId="9405"/>
          <ac:inkMkLst>
            <pc:docMk/>
            <pc:sldMk cId="588658140" sldId="320"/>
            <ac:inkMk id="9" creationId="{DFA0117B-3CD0-BC21-1EE2-654AD731F251}"/>
          </ac:inkMkLst>
        </pc:inkChg>
      </pc:sldChg>
      <pc:sldChg chg="addSp modSp new mod">
        <pc:chgData name="Momoko Ichinokawa" userId="97fbd8355b740407" providerId="LiveId" clId="{8D9057E9-EA73-408A-8AAD-056C7AEA6877}" dt="2023-12-11T05:04:34.634" v="8349" actId="20577"/>
        <pc:sldMkLst>
          <pc:docMk/>
          <pc:sldMk cId="1642355635" sldId="321"/>
        </pc:sldMkLst>
        <pc:spChg chg="mod">
          <ac:chgData name="Momoko Ichinokawa" userId="97fbd8355b740407" providerId="LiveId" clId="{8D9057E9-EA73-408A-8AAD-056C7AEA6877}" dt="2023-12-11T05:02:11.203" v="8099" actId="20577"/>
          <ac:spMkLst>
            <pc:docMk/>
            <pc:sldMk cId="1642355635" sldId="321"/>
            <ac:spMk id="2" creationId="{920FE1D0-C596-6A71-B483-B9221D6D0B8B}"/>
          </ac:spMkLst>
        </pc:spChg>
        <pc:spChg chg="mod">
          <ac:chgData name="Momoko Ichinokawa" userId="97fbd8355b740407" providerId="LiveId" clId="{8D9057E9-EA73-408A-8AAD-056C7AEA6877}" dt="2023-12-11T04:58:34.915" v="8054" actId="14100"/>
          <ac:spMkLst>
            <pc:docMk/>
            <pc:sldMk cId="1642355635" sldId="321"/>
            <ac:spMk id="3" creationId="{F01DC828-DE08-4090-3560-ACD17BC3F59B}"/>
          </ac:spMkLst>
        </pc:spChg>
        <pc:spChg chg="add mod">
          <ac:chgData name="Momoko Ichinokawa" userId="97fbd8355b740407" providerId="LiveId" clId="{8D9057E9-EA73-408A-8AAD-056C7AEA6877}" dt="2023-12-11T05:04:34.634" v="8349" actId="20577"/>
          <ac:spMkLst>
            <pc:docMk/>
            <pc:sldMk cId="1642355635" sldId="321"/>
            <ac:spMk id="7" creationId="{165157E3-0C19-F1FB-10D4-7B8DD30788CB}"/>
          </ac:spMkLst>
        </pc:spChg>
        <pc:picChg chg="add mod modCrop">
          <ac:chgData name="Momoko Ichinokawa" userId="97fbd8355b740407" providerId="LiveId" clId="{8D9057E9-EA73-408A-8AAD-056C7AEA6877}" dt="2023-12-11T05:03:04.646" v="8277" actId="1076"/>
          <ac:picMkLst>
            <pc:docMk/>
            <pc:sldMk cId="1642355635" sldId="321"/>
            <ac:picMk id="8" creationId="{A9A735D1-7AD7-2C61-E5AC-DED287A444E9}"/>
          </ac:picMkLst>
        </pc:picChg>
      </pc:sldChg>
      <pc:sldChg chg="addSp delSp modSp new del mod">
        <pc:chgData name="Momoko Ichinokawa" userId="97fbd8355b740407" providerId="LiveId" clId="{8D9057E9-EA73-408A-8AAD-056C7AEA6877}" dt="2023-12-11T06:06:59.469" v="13331" actId="2696"/>
        <pc:sldMkLst>
          <pc:docMk/>
          <pc:sldMk cId="222733843" sldId="322"/>
        </pc:sldMkLst>
        <pc:spChg chg="del">
          <ac:chgData name="Momoko Ichinokawa" userId="97fbd8355b740407" providerId="LiveId" clId="{8D9057E9-EA73-408A-8AAD-056C7AEA6877}" dt="2023-12-11T04:59:41.923" v="8064" actId="478"/>
          <ac:spMkLst>
            <pc:docMk/>
            <pc:sldMk cId="222733843" sldId="322"/>
            <ac:spMk id="2" creationId="{67DC40A4-739A-6D62-8712-064B8D914914}"/>
          </ac:spMkLst>
        </pc:spChg>
        <pc:spChg chg="del">
          <ac:chgData name="Momoko Ichinokawa" userId="97fbd8355b740407" providerId="LiveId" clId="{8D9057E9-EA73-408A-8AAD-056C7AEA6877}" dt="2023-12-11T04:59:40.970" v="8063" actId="478"/>
          <ac:spMkLst>
            <pc:docMk/>
            <pc:sldMk cId="222733843" sldId="322"/>
            <ac:spMk id="3" creationId="{D51CDC90-06E9-5E1D-73EB-26FD41D6E5B8}"/>
          </ac:spMkLst>
        </pc:spChg>
        <pc:spChg chg="add mod">
          <ac:chgData name="Momoko Ichinokawa" userId="97fbd8355b740407" providerId="LiveId" clId="{8D9057E9-EA73-408A-8AAD-056C7AEA6877}" dt="2023-12-11T04:59:51.349" v="8065"/>
          <ac:spMkLst>
            <pc:docMk/>
            <pc:sldMk cId="222733843" sldId="322"/>
            <ac:spMk id="8" creationId="{8E36436F-C598-6B2F-AE8D-3A1C86A87C2F}"/>
          </ac:spMkLst>
        </pc:spChg>
        <pc:picChg chg="add mod modCrop">
          <ac:chgData name="Momoko Ichinokawa" userId="97fbd8355b740407" providerId="LiveId" clId="{8D9057E9-EA73-408A-8AAD-056C7AEA6877}" dt="2023-12-11T05:01:07.315" v="8067" actId="732"/>
          <ac:picMkLst>
            <pc:docMk/>
            <pc:sldMk cId="222733843" sldId="322"/>
            <ac:picMk id="7" creationId="{FE879AC3-A803-1669-7746-75E6011BBA85}"/>
          </ac:picMkLst>
        </pc:picChg>
      </pc:sldChg>
      <pc:sldChg chg="addSp modSp new mod">
        <pc:chgData name="Momoko Ichinokawa" userId="97fbd8355b740407" providerId="LiveId" clId="{8D9057E9-EA73-408A-8AAD-056C7AEA6877}" dt="2023-12-11T05:31:15.320" v="10744" actId="13926"/>
        <pc:sldMkLst>
          <pc:docMk/>
          <pc:sldMk cId="3543921517" sldId="323"/>
        </pc:sldMkLst>
        <pc:spChg chg="mod">
          <ac:chgData name="Momoko Ichinokawa" userId="97fbd8355b740407" providerId="LiveId" clId="{8D9057E9-EA73-408A-8AAD-056C7AEA6877}" dt="2023-12-11T05:18:03.496" v="9954" actId="1076"/>
          <ac:spMkLst>
            <pc:docMk/>
            <pc:sldMk cId="3543921517" sldId="323"/>
            <ac:spMk id="2" creationId="{B32B0C51-107D-E1BD-E031-B8E9204D1A12}"/>
          </ac:spMkLst>
        </pc:spChg>
        <pc:spChg chg="mod">
          <ac:chgData name="Momoko Ichinokawa" userId="97fbd8355b740407" providerId="LiveId" clId="{8D9057E9-EA73-408A-8AAD-056C7AEA6877}" dt="2023-12-11T05:31:15.320" v="10744" actId="13926"/>
          <ac:spMkLst>
            <pc:docMk/>
            <pc:sldMk cId="3543921517" sldId="323"/>
            <ac:spMk id="3" creationId="{7B0FAE72-7898-11C8-1613-3CE14B24929A}"/>
          </ac:spMkLst>
        </pc:spChg>
        <pc:spChg chg="add mod">
          <ac:chgData name="Momoko Ichinokawa" userId="97fbd8355b740407" providerId="LiveId" clId="{8D9057E9-EA73-408A-8AAD-056C7AEA6877}" dt="2023-12-11T05:13:06.101" v="9514" actId="13926"/>
          <ac:spMkLst>
            <pc:docMk/>
            <pc:sldMk cId="3543921517" sldId="323"/>
            <ac:spMk id="7" creationId="{34FFAB9E-8AD2-2472-EF23-F6F305594A64}"/>
          </ac:spMkLst>
        </pc:spChg>
      </pc:sldChg>
      <pc:sldChg chg="add del">
        <pc:chgData name="Momoko Ichinokawa" userId="97fbd8355b740407" providerId="LiveId" clId="{8D9057E9-EA73-408A-8AAD-056C7AEA6877}" dt="2023-12-11T04:59:29.552" v="8058"/>
        <pc:sldMkLst>
          <pc:docMk/>
          <pc:sldMk cId="3769532277" sldId="323"/>
        </pc:sldMkLst>
      </pc:sldChg>
      <pc:sldChg chg="addSp delSp modSp add mod">
        <pc:chgData name="Momoko Ichinokawa" userId="97fbd8355b740407" providerId="LiveId" clId="{8D9057E9-EA73-408A-8AAD-056C7AEA6877}" dt="2023-12-11T05:31:50.070" v="10753" actId="1035"/>
        <pc:sldMkLst>
          <pc:docMk/>
          <pc:sldMk cId="3317588017" sldId="324"/>
        </pc:sldMkLst>
        <pc:spChg chg="del">
          <ac:chgData name="Momoko Ichinokawa" userId="97fbd8355b740407" providerId="LiveId" clId="{8D9057E9-EA73-408A-8AAD-056C7AEA6877}" dt="2023-12-11T05:18:30.767" v="9957" actId="478"/>
          <ac:spMkLst>
            <pc:docMk/>
            <pc:sldMk cId="3317588017" sldId="324"/>
            <ac:spMk id="3" creationId="{7B0FAE72-7898-11C8-1613-3CE14B24929A}"/>
          </ac:spMkLst>
        </pc:spChg>
        <pc:spChg chg="add del mod">
          <ac:chgData name="Momoko Ichinokawa" userId="97fbd8355b740407" providerId="LiveId" clId="{8D9057E9-EA73-408A-8AAD-056C7AEA6877}" dt="2023-12-11T05:18:33.197" v="9958" actId="478"/>
          <ac:spMkLst>
            <pc:docMk/>
            <pc:sldMk cId="3317588017" sldId="324"/>
            <ac:spMk id="9" creationId="{67C04A66-052A-2E99-041B-7A410FEA6510}"/>
          </ac:spMkLst>
        </pc:spChg>
        <pc:spChg chg="add mod">
          <ac:chgData name="Momoko Ichinokawa" userId="97fbd8355b740407" providerId="LiveId" clId="{8D9057E9-EA73-408A-8AAD-056C7AEA6877}" dt="2023-12-11T05:20:00.398" v="10044" actId="14100"/>
          <ac:spMkLst>
            <pc:docMk/>
            <pc:sldMk cId="3317588017" sldId="324"/>
            <ac:spMk id="11" creationId="{F4BFD2B7-7827-7826-553A-A3CBDAF68456}"/>
          </ac:spMkLst>
        </pc:spChg>
        <pc:spChg chg="add mod">
          <ac:chgData name="Momoko Ichinokawa" userId="97fbd8355b740407" providerId="LiveId" clId="{8D9057E9-EA73-408A-8AAD-056C7AEA6877}" dt="2023-12-11T05:20:36.917" v="10091" actId="1076"/>
          <ac:spMkLst>
            <pc:docMk/>
            <pc:sldMk cId="3317588017" sldId="324"/>
            <ac:spMk id="12" creationId="{8EA1F38E-90EF-7C7A-8DCC-CC0174AB6DA3}"/>
          </ac:spMkLst>
        </pc:spChg>
        <pc:spChg chg="add mod">
          <ac:chgData name="Momoko Ichinokawa" userId="97fbd8355b740407" providerId="LiveId" clId="{8D9057E9-EA73-408A-8AAD-056C7AEA6877}" dt="2023-12-11T05:22:06.556" v="10218"/>
          <ac:spMkLst>
            <pc:docMk/>
            <pc:sldMk cId="3317588017" sldId="324"/>
            <ac:spMk id="13" creationId="{0A1F806E-5460-87A4-85D9-3558832A2834}"/>
          </ac:spMkLst>
        </pc:spChg>
        <pc:spChg chg="add mod">
          <ac:chgData name="Momoko Ichinokawa" userId="97fbd8355b740407" providerId="LiveId" clId="{8D9057E9-EA73-408A-8AAD-056C7AEA6877}" dt="2023-12-11T05:22:06.556" v="10218"/>
          <ac:spMkLst>
            <pc:docMk/>
            <pc:sldMk cId="3317588017" sldId="324"/>
            <ac:spMk id="14" creationId="{A42572DE-7C97-BEEF-E7D8-54CD9061F568}"/>
          </ac:spMkLst>
        </pc:spChg>
        <pc:picChg chg="add del mod">
          <ac:chgData name="Momoko Ichinokawa" userId="97fbd8355b740407" providerId="LiveId" clId="{8D9057E9-EA73-408A-8AAD-056C7AEA6877}" dt="2023-12-11T05:31:36.215" v="10749" actId="478"/>
          <ac:picMkLst>
            <pc:docMk/>
            <pc:sldMk cId="3317588017" sldId="324"/>
            <ac:picMk id="10" creationId="{1DC518EC-1BC5-44D5-A1CB-8BBC6EAC8713}"/>
          </ac:picMkLst>
        </pc:picChg>
        <pc:picChg chg="add mod">
          <ac:chgData name="Momoko Ichinokawa" userId="97fbd8355b740407" providerId="LiveId" clId="{8D9057E9-EA73-408A-8AAD-056C7AEA6877}" dt="2023-12-11T05:31:50.070" v="10753" actId="1035"/>
          <ac:picMkLst>
            <pc:docMk/>
            <pc:sldMk cId="3317588017" sldId="324"/>
            <ac:picMk id="15" creationId="{354C2AB5-E899-F873-7846-232A190AA378}"/>
          </ac:picMkLst>
        </pc:picChg>
      </pc:sldChg>
      <pc:sldChg chg="modSp add del mod">
        <pc:chgData name="Momoko Ichinokawa" userId="97fbd8355b740407" providerId="LiveId" clId="{8D9057E9-EA73-408A-8AAD-056C7AEA6877}" dt="2023-12-11T05:32:02.707" v="10754" actId="2696"/>
        <pc:sldMkLst>
          <pc:docMk/>
          <pc:sldMk cId="1062182694" sldId="325"/>
        </pc:sldMkLst>
        <pc:spChg chg="mod">
          <ac:chgData name="Momoko Ichinokawa" userId="97fbd8355b740407" providerId="LiveId" clId="{8D9057E9-EA73-408A-8AAD-056C7AEA6877}" dt="2023-12-11T05:21:07.022" v="10096" actId="208"/>
          <ac:spMkLst>
            <pc:docMk/>
            <pc:sldMk cId="1062182694" sldId="325"/>
            <ac:spMk id="11" creationId="{F4BFD2B7-7827-7826-553A-A3CBDAF68456}"/>
          </ac:spMkLst>
        </pc:spChg>
        <pc:spChg chg="mod">
          <ac:chgData name="Momoko Ichinokawa" userId="97fbd8355b740407" providerId="LiveId" clId="{8D9057E9-EA73-408A-8AAD-056C7AEA6877}" dt="2023-12-11T05:21:55.359" v="10217" actId="1076"/>
          <ac:spMkLst>
            <pc:docMk/>
            <pc:sldMk cId="1062182694" sldId="325"/>
            <ac:spMk id="12" creationId="{8EA1F38E-90EF-7C7A-8DCC-CC0174AB6DA3}"/>
          </ac:spMkLst>
        </pc:spChg>
      </pc:sldChg>
      <pc:sldChg chg="addSp delSp modSp new mod">
        <pc:chgData name="Momoko Ichinokawa" userId="97fbd8355b740407" providerId="LiveId" clId="{8D9057E9-EA73-408A-8AAD-056C7AEA6877}" dt="2023-12-11T05:49:28.479" v="12516" actId="14100"/>
        <pc:sldMkLst>
          <pc:docMk/>
          <pc:sldMk cId="3354330291" sldId="326"/>
        </pc:sldMkLst>
        <pc:spChg chg="mod">
          <ac:chgData name="Momoko Ichinokawa" userId="97fbd8355b740407" providerId="LiveId" clId="{8D9057E9-EA73-408A-8AAD-056C7AEA6877}" dt="2023-12-11T05:49:18.296" v="12513" actId="404"/>
          <ac:spMkLst>
            <pc:docMk/>
            <pc:sldMk cId="3354330291" sldId="326"/>
            <ac:spMk id="2" creationId="{D57FE1D8-7B95-B513-F421-84D50E1BD584}"/>
          </ac:spMkLst>
        </pc:spChg>
        <pc:spChg chg="mod">
          <ac:chgData name="Momoko Ichinokawa" userId="97fbd8355b740407" providerId="LiveId" clId="{8D9057E9-EA73-408A-8AAD-056C7AEA6877}" dt="2023-12-11T05:49:28.479" v="12516" actId="14100"/>
          <ac:spMkLst>
            <pc:docMk/>
            <pc:sldMk cId="3354330291" sldId="326"/>
            <ac:spMk id="3" creationId="{E88FD536-FDBC-B4BC-3AF0-4D5F011A90C6}"/>
          </ac:spMkLst>
        </pc:spChg>
        <pc:spChg chg="add del mod">
          <ac:chgData name="Momoko Ichinokawa" userId="97fbd8355b740407" providerId="LiveId" clId="{8D9057E9-EA73-408A-8AAD-056C7AEA6877}" dt="2023-12-11T05:40:02.397" v="11863" actId="478"/>
          <ac:spMkLst>
            <pc:docMk/>
            <pc:sldMk cId="3354330291" sldId="326"/>
            <ac:spMk id="7" creationId="{94EE8439-CCAD-616D-8879-DC952B4B61D6}"/>
          </ac:spMkLst>
        </pc:spChg>
        <pc:spChg chg="add del mod">
          <ac:chgData name="Momoko Ichinokawa" userId="97fbd8355b740407" providerId="LiveId" clId="{8D9057E9-EA73-408A-8AAD-056C7AEA6877}" dt="2023-12-11T05:39:40.146" v="11826" actId="478"/>
          <ac:spMkLst>
            <pc:docMk/>
            <pc:sldMk cId="3354330291" sldId="326"/>
            <ac:spMk id="8" creationId="{4FDC0CD8-228A-3C02-0233-F8DC35185497}"/>
          </ac:spMkLst>
        </pc:spChg>
        <pc:spChg chg="add del mod">
          <ac:chgData name="Momoko Ichinokawa" userId="97fbd8355b740407" providerId="LiveId" clId="{8D9057E9-EA73-408A-8AAD-056C7AEA6877}" dt="2023-12-11T05:37:00.088" v="11478" actId="478"/>
          <ac:spMkLst>
            <pc:docMk/>
            <pc:sldMk cId="3354330291" sldId="326"/>
            <ac:spMk id="9" creationId="{379F4DE9-3D1E-AFE6-A8F3-6A9644A7F720}"/>
          </ac:spMkLst>
        </pc:spChg>
      </pc:sldChg>
      <pc:sldChg chg="modSp new mod">
        <pc:chgData name="Momoko Ichinokawa" userId="97fbd8355b740407" providerId="LiveId" clId="{8D9057E9-EA73-408A-8AAD-056C7AEA6877}" dt="2023-12-11T06:39:51.065" v="16183" actId="21"/>
        <pc:sldMkLst>
          <pc:docMk/>
          <pc:sldMk cId="539609441" sldId="327"/>
        </pc:sldMkLst>
        <pc:spChg chg="mod">
          <ac:chgData name="Momoko Ichinokawa" userId="97fbd8355b740407" providerId="LiveId" clId="{8D9057E9-EA73-408A-8AAD-056C7AEA6877}" dt="2023-12-11T05:57:38.752" v="12611" actId="20577"/>
          <ac:spMkLst>
            <pc:docMk/>
            <pc:sldMk cId="539609441" sldId="327"/>
            <ac:spMk id="2" creationId="{040601E4-D2B8-1EC6-AC4E-D9045EF916BE}"/>
          </ac:spMkLst>
        </pc:spChg>
        <pc:spChg chg="mod">
          <ac:chgData name="Momoko Ichinokawa" userId="97fbd8355b740407" providerId="LiveId" clId="{8D9057E9-EA73-408A-8AAD-056C7AEA6877}" dt="2023-12-11T06:39:51.065" v="16183" actId="21"/>
          <ac:spMkLst>
            <pc:docMk/>
            <pc:sldMk cId="539609441" sldId="327"/>
            <ac:spMk id="3" creationId="{1650650E-7268-AE69-4BC4-D6CC88957BC6}"/>
          </ac:spMkLst>
        </pc:spChg>
      </pc:sldChg>
      <pc:sldChg chg="modSp new mod">
        <pc:chgData name="Momoko Ichinokawa" userId="97fbd8355b740407" providerId="LiveId" clId="{8D9057E9-EA73-408A-8AAD-056C7AEA6877}" dt="2023-12-11T06:40:33.109" v="16224" actId="21"/>
        <pc:sldMkLst>
          <pc:docMk/>
          <pc:sldMk cId="4266172305" sldId="328"/>
        </pc:sldMkLst>
        <pc:spChg chg="mod">
          <ac:chgData name="Momoko Ichinokawa" userId="97fbd8355b740407" providerId="LiveId" clId="{8D9057E9-EA73-408A-8AAD-056C7AEA6877}" dt="2023-12-11T06:40:25.624" v="16221" actId="20577"/>
          <ac:spMkLst>
            <pc:docMk/>
            <pc:sldMk cId="4266172305" sldId="328"/>
            <ac:spMk id="2" creationId="{4EA3D687-2515-66F2-9A9B-E47519003D26}"/>
          </ac:spMkLst>
        </pc:spChg>
        <pc:spChg chg="mod">
          <ac:chgData name="Momoko Ichinokawa" userId="97fbd8355b740407" providerId="LiveId" clId="{8D9057E9-EA73-408A-8AAD-056C7AEA6877}" dt="2023-12-11T06:40:33.109" v="16224" actId="21"/>
          <ac:spMkLst>
            <pc:docMk/>
            <pc:sldMk cId="4266172305" sldId="328"/>
            <ac:spMk id="3" creationId="{BB8A5E44-3DF6-9F99-619A-21BEF4151FC7}"/>
          </ac:spMkLst>
        </pc:spChg>
      </pc:sldChg>
      <pc:sldChg chg="addSp delSp modSp add mod">
        <pc:chgData name="Momoko Ichinokawa" userId="97fbd8355b740407" providerId="LiveId" clId="{8D9057E9-EA73-408A-8AAD-056C7AEA6877}" dt="2023-12-11T06:09:15.628" v="13397" actId="14100"/>
        <pc:sldMkLst>
          <pc:docMk/>
          <pc:sldMk cId="3843432028" sldId="329"/>
        </pc:sldMkLst>
        <pc:spChg chg="mod">
          <ac:chgData name="Momoko Ichinokawa" userId="97fbd8355b740407" providerId="LiveId" clId="{8D9057E9-EA73-408A-8AAD-056C7AEA6877}" dt="2023-12-11T06:08:00.838" v="13374" actId="20577"/>
          <ac:spMkLst>
            <pc:docMk/>
            <pc:sldMk cId="3843432028" sldId="329"/>
            <ac:spMk id="2" creationId="{8B598B4A-B06D-EA9F-A1F0-BF12D3C0F775}"/>
          </ac:spMkLst>
        </pc:spChg>
        <pc:spChg chg="del">
          <ac:chgData name="Momoko Ichinokawa" userId="97fbd8355b740407" providerId="LiveId" clId="{8D9057E9-EA73-408A-8AAD-056C7AEA6877}" dt="2023-12-11T06:08:07.818" v="13375" actId="478"/>
          <ac:spMkLst>
            <pc:docMk/>
            <pc:sldMk cId="3843432028" sldId="329"/>
            <ac:spMk id="3" creationId="{86031E80-8595-AEAC-732E-7D371D5BF536}"/>
          </ac:spMkLst>
        </pc:spChg>
        <pc:spChg chg="add mod">
          <ac:chgData name="Momoko Ichinokawa" userId="97fbd8355b740407" providerId="LiveId" clId="{8D9057E9-EA73-408A-8AAD-056C7AEA6877}" dt="2023-12-11T06:09:15.628" v="13397" actId="14100"/>
          <ac:spMkLst>
            <pc:docMk/>
            <pc:sldMk cId="3843432028" sldId="329"/>
            <ac:spMk id="9" creationId="{5EE4FD30-33B9-11B9-BCBB-D4F7BEE8D66A}"/>
          </ac:spMkLst>
        </pc:spChg>
        <pc:spChg chg="del">
          <ac:chgData name="Momoko Ichinokawa" userId="97fbd8355b740407" providerId="LiveId" clId="{8D9057E9-EA73-408A-8AAD-056C7AEA6877}" dt="2023-12-11T06:08:30.136" v="13381" actId="478"/>
          <ac:spMkLst>
            <pc:docMk/>
            <pc:sldMk cId="3843432028" sldId="329"/>
            <ac:spMk id="10" creationId="{408D28DF-BF17-2D21-F4CF-E8A16B4FC050}"/>
          </ac:spMkLst>
        </pc:spChg>
        <pc:spChg chg="del">
          <ac:chgData name="Momoko Ichinokawa" userId="97fbd8355b740407" providerId="LiveId" clId="{8D9057E9-EA73-408A-8AAD-056C7AEA6877}" dt="2023-12-11T06:08:35.754" v="13385" actId="478"/>
          <ac:spMkLst>
            <pc:docMk/>
            <pc:sldMk cId="3843432028" sldId="329"/>
            <ac:spMk id="11" creationId="{DFDA136C-70BA-CC98-5006-D91F17912837}"/>
          </ac:spMkLst>
        </pc:spChg>
        <pc:spChg chg="del">
          <ac:chgData name="Momoko Ichinokawa" userId="97fbd8355b740407" providerId="LiveId" clId="{8D9057E9-EA73-408A-8AAD-056C7AEA6877}" dt="2023-12-11T06:08:34.796" v="13384" actId="478"/>
          <ac:spMkLst>
            <pc:docMk/>
            <pc:sldMk cId="3843432028" sldId="329"/>
            <ac:spMk id="13" creationId="{0AFCF766-9F86-B43E-9638-72C9B27E4EAE}"/>
          </ac:spMkLst>
        </pc:spChg>
        <pc:spChg chg="del">
          <ac:chgData name="Momoko Ichinokawa" userId="97fbd8355b740407" providerId="LiveId" clId="{8D9057E9-EA73-408A-8AAD-056C7AEA6877}" dt="2023-12-11T06:08:36.819" v="13386" actId="478"/>
          <ac:spMkLst>
            <pc:docMk/>
            <pc:sldMk cId="3843432028" sldId="329"/>
            <ac:spMk id="14" creationId="{7E1622F4-D9A9-FA56-B5FC-F1F5A81D145F}"/>
          </ac:spMkLst>
        </pc:spChg>
        <pc:spChg chg="del">
          <ac:chgData name="Momoko Ichinokawa" userId="97fbd8355b740407" providerId="LiveId" clId="{8D9057E9-EA73-408A-8AAD-056C7AEA6877}" dt="2023-12-11T06:08:39.024" v="13387" actId="478"/>
          <ac:spMkLst>
            <pc:docMk/>
            <pc:sldMk cId="3843432028" sldId="329"/>
            <ac:spMk id="15" creationId="{B8CF2207-4A72-A6C3-A7A3-F69EB92D37DF}"/>
          </ac:spMkLst>
        </pc:spChg>
        <pc:spChg chg="del">
          <ac:chgData name="Momoko Ichinokawa" userId="97fbd8355b740407" providerId="LiveId" clId="{8D9057E9-EA73-408A-8AAD-056C7AEA6877}" dt="2023-12-11T06:08:33.625" v="13383" actId="478"/>
          <ac:spMkLst>
            <pc:docMk/>
            <pc:sldMk cId="3843432028" sldId="329"/>
            <ac:spMk id="16" creationId="{BA767747-C68B-FF3A-3672-B9B4892BC2EC}"/>
          </ac:spMkLst>
        </pc:spChg>
        <pc:picChg chg="del">
          <ac:chgData name="Momoko Ichinokawa" userId="97fbd8355b740407" providerId="LiveId" clId="{8D9057E9-EA73-408A-8AAD-056C7AEA6877}" dt="2023-12-11T06:07:52.166" v="13337" actId="478"/>
          <ac:picMkLst>
            <pc:docMk/>
            <pc:sldMk cId="3843432028" sldId="329"/>
            <ac:picMk id="7" creationId="{82AA1F80-E5D1-8D93-3C01-1768D91E52EF}"/>
          </ac:picMkLst>
        </pc:picChg>
        <pc:picChg chg="add mod modCrop">
          <ac:chgData name="Momoko Ichinokawa" userId="97fbd8355b740407" providerId="LiveId" clId="{8D9057E9-EA73-408A-8AAD-056C7AEA6877}" dt="2023-12-11T06:08:46.348" v="13390" actId="1076"/>
          <ac:picMkLst>
            <pc:docMk/>
            <pc:sldMk cId="3843432028" sldId="329"/>
            <ac:picMk id="8" creationId="{F8EDB17A-9A52-3708-F5D1-8391CE8405F7}"/>
          </ac:picMkLst>
        </pc:picChg>
      </pc:sldChg>
      <pc:sldChg chg="addSp delSp modSp new mod">
        <pc:chgData name="Momoko Ichinokawa" userId="97fbd8355b740407" providerId="LiveId" clId="{8D9057E9-EA73-408A-8AAD-056C7AEA6877}" dt="2023-12-11T06:23:28.415" v="14521" actId="1076"/>
        <pc:sldMkLst>
          <pc:docMk/>
          <pc:sldMk cId="4118102604" sldId="330"/>
        </pc:sldMkLst>
        <pc:spChg chg="mod">
          <ac:chgData name="Momoko Ichinokawa" userId="97fbd8355b740407" providerId="LiveId" clId="{8D9057E9-EA73-408A-8AAD-056C7AEA6877}" dt="2023-12-11T06:12:46.752" v="13642" actId="20577"/>
          <ac:spMkLst>
            <pc:docMk/>
            <pc:sldMk cId="4118102604" sldId="330"/>
            <ac:spMk id="2" creationId="{96DB5359-BE13-1334-3174-D18F83F81464}"/>
          </ac:spMkLst>
        </pc:spChg>
        <pc:spChg chg="mod">
          <ac:chgData name="Momoko Ichinokawa" userId="97fbd8355b740407" providerId="LiveId" clId="{8D9057E9-EA73-408A-8AAD-056C7AEA6877}" dt="2023-12-11T06:22:29.656" v="14418" actId="20577"/>
          <ac:spMkLst>
            <pc:docMk/>
            <pc:sldMk cId="4118102604" sldId="330"/>
            <ac:spMk id="3" creationId="{C23345E4-3AA1-80CA-E48B-B32933B683E2}"/>
          </ac:spMkLst>
        </pc:spChg>
        <pc:spChg chg="add mod">
          <ac:chgData name="Momoko Ichinokawa" userId="97fbd8355b740407" providerId="LiveId" clId="{8D9057E9-EA73-408A-8AAD-056C7AEA6877}" dt="2023-12-11T06:22:54.374" v="14422" actId="13822"/>
          <ac:spMkLst>
            <pc:docMk/>
            <pc:sldMk cId="4118102604" sldId="330"/>
            <ac:spMk id="9" creationId="{32104AC2-5E15-6E09-ABF8-2E5848AB28AF}"/>
          </ac:spMkLst>
        </pc:spChg>
        <pc:spChg chg="add mod">
          <ac:chgData name="Momoko Ichinokawa" userId="97fbd8355b740407" providerId="LiveId" clId="{8D9057E9-EA73-408A-8AAD-056C7AEA6877}" dt="2023-12-11T06:23:28.415" v="14521" actId="1076"/>
          <ac:spMkLst>
            <pc:docMk/>
            <pc:sldMk cId="4118102604" sldId="330"/>
            <ac:spMk id="10" creationId="{0871FA4B-35C0-65F0-A40D-AE19EEE5D855}"/>
          </ac:spMkLst>
        </pc:spChg>
        <pc:picChg chg="add del mod">
          <ac:chgData name="Momoko Ichinokawa" userId="97fbd8355b740407" providerId="LiveId" clId="{8D9057E9-EA73-408A-8AAD-056C7AEA6877}" dt="2023-12-11T06:17:24.776" v="13654" actId="478"/>
          <ac:picMkLst>
            <pc:docMk/>
            <pc:sldMk cId="4118102604" sldId="330"/>
            <ac:picMk id="8" creationId="{48F41321-1D49-4A29-3478-14FF2DA206BA}"/>
          </ac:picMkLst>
        </pc:picChg>
      </pc:sldChg>
      <pc:sldChg chg="addSp modSp new mod">
        <pc:chgData name="Momoko Ichinokawa" userId="97fbd8355b740407" providerId="LiveId" clId="{8D9057E9-EA73-408A-8AAD-056C7AEA6877}" dt="2023-12-11T06:35:25.936" v="15944" actId="1076"/>
        <pc:sldMkLst>
          <pc:docMk/>
          <pc:sldMk cId="1806680570" sldId="331"/>
        </pc:sldMkLst>
        <pc:spChg chg="mod">
          <ac:chgData name="Momoko Ichinokawa" userId="97fbd8355b740407" providerId="LiveId" clId="{8D9057E9-EA73-408A-8AAD-056C7AEA6877}" dt="2023-12-11T06:23:47.115" v="14570" actId="20577"/>
          <ac:spMkLst>
            <pc:docMk/>
            <pc:sldMk cId="1806680570" sldId="331"/>
            <ac:spMk id="2" creationId="{C701D034-9A0E-25A1-2DFA-45934EEC909E}"/>
          </ac:spMkLst>
        </pc:spChg>
        <pc:spChg chg="mod">
          <ac:chgData name="Momoko Ichinokawa" userId="97fbd8355b740407" providerId="LiveId" clId="{8D9057E9-EA73-408A-8AAD-056C7AEA6877}" dt="2023-12-11T06:35:21.896" v="15942" actId="27636"/>
          <ac:spMkLst>
            <pc:docMk/>
            <pc:sldMk cId="1806680570" sldId="331"/>
            <ac:spMk id="3" creationId="{EE767E8B-461F-71A1-4BA3-05C32C638843}"/>
          </ac:spMkLst>
        </pc:spChg>
        <pc:picChg chg="add mod modCrop">
          <ac:chgData name="Momoko Ichinokawa" userId="97fbd8355b740407" providerId="LiveId" clId="{8D9057E9-EA73-408A-8AAD-056C7AEA6877}" dt="2023-12-11T06:35:24.069" v="15943" actId="1076"/>
          <ac:picMkLst>
            <pc:docMk/>
            <pc:sldMk cId="1806680570" sldId="331"/>
            <ac:picMk id="8" creationId="{2EB12687-FF7F-0D6E-9FC3-8212CCFDCD91}"/>
          </ac:picMkLst>
        </pc:picChg>
        <pc:picChg chg="add mod">
          <ac:chgData name="Momoko Ichinokawa" userId="97fbd8355b740407" providerId="LiveId" clId="{8D9057E9-EA73-408A-8AAD-056C7AEA6877}" dt="2023-12-11T06:35:25.936" v="15944" actId="1076"/>
          <ac:picMkLst>
            <pc:docMk/>
            <pc:sldMk cId="1806680570" sldId="331"/>
            <ac:picMk id="10" creationId="{3C9AF3F7-E73E-C7AC-6051-CB0BAD4A8A78}"/>
          </ac:picMkLst>
        </pc:picChg>
      </pc:sldChg>
      <pc:sldChg chg="addSp delSp modSp add mod">
        <pc:chgData name="Momoko Ichinokawa" userId="97fbd8355b740407" providerId="LiveId" clId="{8D9057E9-EA73-408A-8AAD-056C7AEA6877}" dt="2023-12-11T06:39:24.610" v="16180" actId="11"/>
        <pc:sldMkLst>
          <pc:docMk/>
          <pc:sldMk cId="1674295066" sldId="332"/>
        </pc:sldMkLst>
        <pc:spChg chg="mod">
          <ac:chgData name="Momoko Ichinokawa" userId="97fbd8355b740407" providerId="LiveId" clId="{8D9057E9-EA73-408A-8AAD-056C7AEA6877}" dt="2023-12-11T06:39:24.610" v="16180" actId="11"/>
          <ac:spMkLst>
            <pc:docMk/>
            <pc:sldMk cId="1674295066" sldId="332"/>
            <ac:spMk id="3" creationId="{EE767E8B-461F-71A1-4BA3-05C32C638843}"/>
          </ac:spMkLst>
        </pc:spChg>
        <pc:picChg chg="del">
          <ac:chgData name="Momoko Ichinokawa" userId="97fbd8355b740407" providerId="LiveId" clId="{8D9057E9-EA73-408A-8AAD-056C7AEA6877}" dt="2023-12-11T06:31:29.997" v="15397" actId="478"/>
          <ac:picMkLst>
            <pc:docMk/>
            <pc:sldMk cId="1674295066" sldId="332"/>
            <ac:picMk id="8" creationId="{2EB12687-FF7F-0D6E-9FC3-8212CCFDCD91}"/>
          </ac:picMkLst>
        </pc:picChg>
        <pc:picChg chg="add mod">
          <ac:chgData name="Momoko Ichinokawa" userId="97fbd8355b740407" providerId="LiveId" clId="{8D9057E9-EA73-408A-8AAD-056C7AEA6877}" dt="2023-12-11T06:35:43.753" v="15952" actId="1076"/>
          <ac:picMkLst>
            <pc:docMk/>
            <pc:sldMk cId="1674295066" sldId="332"/>
            <ac:picMk id="9" creationId="{CC398765-4736-0DB2-7FB4-82A47A568EA0}"/>
          </ac:picMkLst>
        </pc:picChg>
        <pc:picChg chg="del">
          <ac:chgData name="Momoko Ichinokawa" userId="97fbd8355b740407" providerId="LiveId" clId="{8D9057E9-EA73-408A-8AAD-056C7AEA6877}" dt="2023-12-11T06:31:32.041" v="15398" actId="478"/>
          <ac:picMkLst>
            <pc:docMk/>
            <pc:sldMk cId="1674295066" sldId="332"/>
            <ac:picMk id="10" creationId="{3C9AF3F7-E73E-C7AC-6051-CB0BAD4A8A78}"/>
          </ac:picMkLst>
        </pc:picChg>
        <pc:picChg chg="add mod">
          <ac:chgData name="Momoko Ichinokawa" userId="97fbd8355b740407" providerId="LiveId" clId="{8D9057E9-EA73-408A-8AAD-056C7AEA6877}" dt="2023-12-11T06:38:05.143" v="16078" actId="1076"/>
          <ac:picMkLst>
            <pc:docMk/>
            <pc:sldMk cId="1674295066" sldId="332"/>
            <ac:picMk id="12" creationId="{247A9F21-6755-4CCA-E532-C3744DC103A9}"/>
          </ac:picMkLst>
        </pc:picChg>
      </pc:sldChg>
      <pc:sldChg chg="modSp add mod">
        <pc:chgData name="Momoko Ichinokawa" userId="97fbd8355b740407" providerId="LiveId" clId="{8D9057E9-EA73-408A-8AAD-056C7AEA6877}" dt="2023-12-11T06:41:48.107" v="16430" actId="20577"/>
        <pc:sldMkLst>
          <pc:docMk/>
          <pc:sldMk cId="2318303503" sldId="333"/>
        </pc:sldMkLst>
        <pc:spChg chg="mod">
          <ac:chgData name="Momoko Ichinokawa" userId="97fbd8355b740407" providerId="LiveId" clId="{8D9057E9-EA73-408A-8AAD-056C7AEA6877}" dt="2023-12-11T06:40:54.078" v="16263" actId="20577"/>
          <ac:spMkLst>
            <pc:docMk/>
            <pc:sldMk cId="2318303503" sldId="333"/>
            <ac:spMk id="2" creationId="{4EA3D687-2515-66F2-9A9B-E47519003D26}"/>
          </ac:spMkLst>
        </pc:spChg>
        <pc:spChg chg="mod">
          <ac:chgData name="Momoko Ichinokawa" userId="97fbd8355b740407" providerId="LiveId" clId="{8D9057E9-EA73-408A-8AAD-056C7AEA6877}" dt="2023-12-11T06:41:48.107" v="16430" actId="20577"/>
          <ac:spMkLst>
            <pc:docMk/>
            <pc:sldMk cId="2318303503" sldId="333"/>
            <ac:spMk id="3" creationId="{BB8A5E44-3DF6-9F99-619A-21BEF4151FC7}"/>
          </ac:spMkLst>
        </pc:spChg>
      </pc:sldChg>
      <pc:sldChg chg="delSp modSp mod">
        <pc:chgData name="Momoko Ichinokawa" userId="97fbd8355b740407" providerId="LiveId" clId="{8D9057E9-EA73-408A-8AAD-056C7AEA6877}" dt="2023-12-12T09:06:36.181" v="17467" actId="478"/>
        <pc:sldMkLst>
          <pc:docMk/>
          <pc:sldMk cId="4075008390" sldId="335"/>
        </pc:sldMkLst>
        <pc:spChg chg="del mod">
          <ac:chgData name="Momoko Ichinokawa" userId="97fbd8355b740407" providerId="LiveId" clId="{8D9057E9-EA73-408A-8AAD-056C7AEA6877}" dt="2023-12-12T09:06:36.181" v="17467" actId="478"/>
          <ac:spMkLst>
            <pc:docMk/>
            <pc:sldMk cId="4075008390" sldId="335"/>
            <ac:spMk id="10" creationId="{07363B1E-B524-046C-710A-1D3AFAADF0C1}"/>
          </ac:spMkLst>
        </pc:spChg>
      </pc:sldChg>
      <pc:sldChg chg="addSp delSp modSp mod">
        <pc:chgData name="Momoko Ichinokawa" userId="97fbd8355b740407" providerId="LiveId" clId="{8D9057E9-EA73-408A-8AAD-056C7AEA6877}" dt="2023-12-12T02:14:22.068" v="16585" actId="1076"/>
        <pc:sldMkLst>
          <pc:docMk/>
          <pc:sldMk cId="1157711689" sldId="344"/>
        </pc:sldMkLst>
        <pc:spChg chg="mod">
          <ac:chgData name="Momoko Ichinokawa" userId="97fbd8355b740407" providerId="LiveId" clId="{8D9057E9-EA73-408A-8AAD-056C7AEA6877}" dt="2023-12-12T02:12:50.073" v="16461" actId="20577"/>
          <ac:spMkLst>
            <pc:docMk/>
            <pc:sldMk cId="1157711689" sldId="344"/>
            <ac:spMk id="2" creationId="{B6008104-7AA1-780B-BFE7-5EADC71BA637}"/>
          </ac:spMkLst>
        </pc:spChg>
        <pc:spChg chg="del mod">
          <ac:chgData name="Momoko Ichinokawa" userId="97fbd8355b740407" providerId="LiveId" clId="{8D9057E9-EA73-408A-8AAD-056C7AEA6877}" dt="2023-12-12T02:12:59.358" v="16471" actId="478"/>
          <ac:spMkLst>
            <pc:docMk/>
            <pc:sldMk cId="1157711689" sldId="344"/>
            <ac:spMk id="3" creationId="{1C453DEC-8B28-209C-390C-BEF87BCC0970}"/>
          </ac:spMkLst>
        </pc:spChg>
        <pc:spChg chg="add del mod">
          <ac:chgData name="Momoko Ichinokawa" userId="97fbd8355b740407" providerId="LiveId" clId="{8D9057E9-EA73-408A-8AAD-056C7AEA6877}" dt="2023-12-12T02:13:01.554" v="16472" actId="478"/>
          <ac:spMkLst>
            <pc:docMk/>
            <pc:sldMk cId="1157711689" sldId="344"/>
            <ac:spMk id="9" creationId="{DF8D68C8-4C86-BD75-C89B-897DF5EC0DF7}"/>
          </ac:spMkLst>
        </pc:spChg>
        <pc:spChg chg="add mod">
          <ac:chgData name="Momoko Ichinokawa" userId="97fbd8355b740407" providerId="LiveId" clId="{8D9057E9-EA73-408A-8AAD-056C7AEA6877}" dt="2023-12-12T02:14:19.576" v="16584" actId="1076"/>
          <ac:spMkLst>
            <pc:docMk/>
            <pc:sldMk cId="1157711689" sldId="344"/>
            <ac:spMk id="10" creationId="{659FF10F-1471-BD8C-277C-0017F6D4786D}"/>
          </ac:spMkLst>
        </pc:spChg>
        <pc:picChg chg="add mod modCrop">
          <ac:chgData name="Momoko Ichinokawa" userId="97fbd8355b740407" providerId="LiveId" clId="{8D9057E9-EA73-408A-8AAD-056C7AEA6877}" dt="2023-12-12T02:14:22.068" v="16585" actId="1076"/>
          <ac:picMkLst>
            <pc:docMk/>
            <pc:sldMk cId="1157711689" sldId="344"/>
            <ac:picMk id="7" creationId="{F010A604-8558-D138-8722-06B56CEFE6DE}"/>
          </ac:picMkLst>
        </pc:picChg>
      </pc:sldChg>
      <pc:sldChg chg="modSp mod">
        <pc:chgData name="Momoko Ichinokawa" userId="97fbd8355b740407" providerId="LiveId" clId="{8D9057E9-EA73-408A-8AAD-056C7AEA6877}" dt="2023-12-12T02:22:55.729" v="16813" actId="20577"/>
        <pc:sldMkLst>
          <pc:docMk/>
          <pc:sldMk cId="2460913943" sldId="345"/>
        </pc:sldMkLst>
        <pc:spChg chg="mod">
          <ac:chgData name="Momoko Ichinokawa" userId="97fbd8355b740407" providerId="LiveId" clId="{8D9057E9-EA73-408A-8AAD-056C7AEA6877}" dt="2023-12-12T02:22:55.729" v="16813" actId="20577"/>
          <ac:spMkLst>
            <pc:docMk/>
            <pc:sldMk cId="2460913943" sldId="345"/>
            <ac:spMk id="2" creationId="{8B598B4A-B06D-EA9F-A1F0-BF12D3C0F775}"/>
          </ac:spMkLst>
        </pc:spChg>
      </pc:sldChg>
      <pc:sldChg chg="del">
        <pc:chgData name="Momoko Ichinokawa" userId="97fbd8355b740407" providerId="LiveId" clId="{8D9057E9-EA73-408A-8AAD-056C7AEA6877}" dt="2023-12-12T09:10:26.933" v="17627" actId="2696"/>
        <pc:sldMkLst>
          <pc:docMk/>
          <pc:sldMk cId="3104353769" sldId="349"/>
        </pc:sldMkLst>
      </pc:sldChg>
      <pc:sldChg chg="addSp delSp modSp add mod">
        <pc:chgData name="Momoko Ichinokawa" userId="97fbd8355b740407" providerId="LiveId" clId="{8D9057E9-EA73-408A-8AAD-056C7AEA6877}" dt="2023-12-12T02:15:09.041" v="16591" actId="1076"/>
        <pc:sldMkLst>
          <pc:docMk/>
          <pc:sldMk cId="1046817135" sldId="350"/>
        </pc:sldMkLst>
        <pc:picChg chg="add mod">
          <ac:chgData name="Momoko Ichinokawa" userId="97fbd8355b740407" providerId="LiveId" clId="{8D9057E9-EA73-408A-8AAD-056C7AEA6877}" dt="2023-12-12T02:15:09.041" v="16591" actId="1076"/>
          <ac:picMkLst>
            <pc:docMk/>
            <pc:sldMk cId="1046817135" sldId="350"/>
            <ac:picMk id="3" creationId="{07D2FEA1-C9C5-DCA1-5F49-7E2661BE28B1}"/>
          </ac:picMkLst>
        </pc:picChg>
        <pc:picChg chg="del">
          <ac:chgData name="Momoko Ichinokawa" userId="97fbd8355b740407" providerId="LiveId" clId="{8D9057E9-EA73-408A-8AAD-056C7AEA6877}" dt="2023-12-12T02:14:38.074" v="16587" actId="478"/>
          <ac:picMkLst>
            <pc:docMk/>
            <pc:sldMk cId="1046817135" sldId="350"/>
            <ac:picMk id="7" creationId="{F010A604-8558-D138-8722-06B56CEFE6DE}"/>
          </ac:picMkLst>
        </pc:picChg>
      </pc:sldChg>
      <pc:sldChg chg="addSp delSp modSp add mod">
        <pc:chgData name="Momoko Ichinokawa" userId="97fbd8355b740407" providerId="LiveId" clId="{8D9057E9-EA73-408A-8AAD-056C7AEA6877}" dt="2023-12-12T02:15:58.730" v="16598" actId="1076"/>
        <pc:sldMkLst>
          <pc:docMk/>
          <pc:sldMk cId="984281100" sldId="351"/>
        </pc:sldMkLst>
        <pc:spChg chg="mod">
          <ac:chgData name="Momoko Ichinokawa" userId="97fbd8355b740407" providerId="LiveId" clId="{8D9057E9-EA73-408A-8AAD-056C7AEA6877}" dt="2023-12-12T02:15:55.789" v="16597" actId="1076"/>
          <ac:spMkLst>
            <pc:docMk/>
            <pc:sldMk cId="984281100" sldId="351"/>
            <ac:spMk id="10" creationId="{659FF10F-1471-BD8C-277C-0017F6D4786D}"/>
          </ac:spMkLst>
        </pc:spChg>
        <pc:picChg chg="del">
          <ac:chgData name="Momoko Ichinokawa" userId="97fbd8355b740407" providerId="LiveId" clId="{8D9057E9-EA73-408A-8AAD-056C7AEA6877}" dt="2023-12-12T02:15:45.161" v="16593" actId="478"/>
          <ac:picMkLst>
            <pc:docMk/>
            <pc:sldMk cId="984281100" sldId="351"/>
            <ac:picMk id="3" creationId="{07D2FEA1-C9C5-DCA1-5F49-7E2661BE28B1}"/>
          </ac:picMkLst>
        </pc:picChg>
        <pc:picChg chg="add mod">
          <ac:chgData name="Momoko Ichinokawa" userId="97fbd8355b740407" providerId="LiveId" clId="{8D9057E9-EA73-408A-8AAD-056C7AEA6877}" dt="2023-12-12T02:15:58.730" v="16598" actId="1076"/>
          <ac:picMkLst>
            <pc:docMk/>
            <pc:sldMk cId="984281100" sldId="351"/>
            <ac:picMk id="7" creationId="{CD50E0E5-5D22-393C-8BFE-7608414370A1}"/>
          </ac:picMkLst>
        </pc:picChg>
      </pc:sldChg>
      <pc:sldChg chg="addSp delSp modSp add mod modAnim chgLayout">
        <pc:chgData name="Momoko Ichinokawa" userId="97fbd8355b740407" providerId="LiveId" clId="{8D9057E9-EA73-408A-8AAD-056C7AEA6877}" dt="2023-12-12T09:10:20.362" v="17625" actId="1076"/>
        <pc:sldMkLst>
          <pc:docMk/>
          <pc:sldMk cId="328540988" sldId="352"/>
        </pc:sldMkLst>
        <pc:spChg chg="mod ord">
          <ac:chgData name="Momoko Ichinokawa" userId="97fbd8355b740407" providerId="LiveId" clId="{8D9057E9-EA73-408A-8AAD-056C7AEA6877}" dt="2023-12-12T09:10:15.504" v="17624" actId="1076"/>
          <ac:spMkLst>
            <pc:docMk/>
            <pc:sldMk cId="328540988" sldId="352"/>
            <ac:spMk id="2" creationId="{B6008104-7AA1-780B-BFE7-5EADC71BA637}"/>
          </ac:spMkLst>
        </pc:spChg>
        <pc:spChg chg="add mod ord">
          <ac:chgData name="Momoko Ichinokawa" userId="97fbd8355b740407" providerId="LiveId" clId="{8D9057E9-EA73-408A-8AAD-056C7AEA6877}" dt="2023-12-12T09:10:12.044" v="17623" actId="14100"/>
          <ac:spMkLst>
            <pc:docMk/>
            <pc:sldMk cId="328540988" sldId="352"/>
            <ac:spMk id="3" creationId="{9BE88769-A239-0A1B-E484-5D916808D772}"/>
          </ac:spMkLst>
        </pc:spChg>
        <pc:spChg chg="mod or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4" creationId="{B92BB5E5-160D-C3EE-0D8E-31E99BA2EA56}"/>
          </ac:spMkLst>
        </pc:spChg>
        <pc:spChg chg="mod or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5" creationId="{424B3977-EFFA-A287-048C-2CBEFC80B17A}"/>
          </ac:spMkLst>
        </pc:spChg>
        <pc:spChg chg="mod or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6" creationId="{DB53AF78-BA84-916E-F5BA-CA7C8A0C7839}"/>
          </ac:spMkLst>
        </pc:spChg>
        <pc:spChg chg="add mo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8" creationId="{BDA610E3-F51B-FE22-4EB6-A4BAC4423EE8}"/>
          </ac:spMkLst>
        </pc:spChg>
        <pc:spChg chg="add mo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9" creationId="{C98FEA37-4E6B-0B5E-67D9-F39F6826D56A}"/>
          </ac:spMkLst>
        </pc:spChg>
        <pc:spChg chg="del mod">
          <ac:chgData name="Momoko Ichinokawa" userId="97fbd8355b740407" providerId="LiveId" clId="{8D9057E9-EA73-408A-8AAD-056C7AEA6877}" dt="2023-12-12T02:18:41.731" v="16755"/>
          <ac:spMkLst>
            <pc:docMk/>
            <pc:sldMk cId="328540988" sldId="352"/>
            <ac:spMk id="10" creationId="{659FF10F-1471-BD8C-277C-0017F6D4786D}"/>
          </ac:spMkLst>
        </pc:spChg>
        <pc:spChg chg="add mod">
          <ac:chgData name="Momoko Ichinokawa" userId="97fbd8355b740407" providerId="LiveId" clId="{8D9057E9-EA73-408A-8AAD-056C7AEA6877}" dt="2023-12-12T09:10:20.362" v="17625" actId="1076"/>
          <ac:spMkLst>
            <pc:docMk/>
            <pc:sldMk cId="328540988" sldId="352"/>
            <ac:spMk id="10" creationId="{CD242256-4975-BE93-39A1-CE82F19AAFAF}"/>
          </ac:spMkLst>
        </pc:spChg>
        <pc:picChg chg="add mod">
          <ac:chgData name="Momoko Ichinokawa" userId="97fbd8355b740407" providerId="LiveId" clId="{8D9057E9-EA73-408A-8AAD-056C7AEA6877}" dt="2023-12-12T09:10:20.362" v="17625" actId="1076"/>
          <ac:picMkLst>
            <pc:docMk/>
            <pc:sldMk cId="328540988" sldId="352"/>
            <ac:picMk id="7" creationId="{5276F2BC-BEE7-734D-5922-59524304C935}"/>
          </ac:picMkLst>
        </pc:picChg>
        <pc:picChg chg="del">
          <ac:chgData name="Momoko Ichinokawa" userId="97fbd8355b740407" providerId="LiveId" clId="{8D9057E9-EA73-408A-8AAD-056C7AEA6877}" dt="2023-12-12T02:16:59.996" v="16600" actId="478"/>
          <ac:picMkLst>
            <pc:docMk/>
            <pc:sldMk cId="328540988" sldId="352"/>
            <ac:picMk id="7" creationId="{CD50E0E5-5D22-393C-8BFE-7608414370A1}"/>
          </ac:picMkLst>
        </pc:picChg>
        <pc:picChg chg="add del mod">
          <ac:chgData name="Momoko Ichinokawa" userId="97fbd8355b740407" providerId="LiveId" clId="{8D9057E9-EA73-408A-8AAD-056C7AEA6877}" dt="2023-12-12T02:19:27.022" v="16761" actId="478"/>
          <ac:picMkLst>
            <pc:docMk/>
            <pc:sldMk cId="328540988" sldId="352"/>
            <ac:picMk id="9" creationId="{39B59FB7-95D5-C17E-2531-AC3CB6224711}"/>
          </ac:picMkLst>
        </pc:picChg>
      </pc:sldChg>
      <pc:sldChg chg="new del">
        <pc:chgData name="Momoko Ichinokawa" userId="97fbd8355b740407" providerId="LiveId" clId="{8D9057E9-EA73-408A-8AAD-056C7AEA6877}" dt="2023-12-12T09:08:26.794" v="17581" actId="2696"/>
        <pc:sldMkLst>
          <pc:docMk/>
          <pc:sldMk cId="1871040468" sldId="353"/>
        </pc:sldMkLst>
      </pc:sldChg>
      <pc:sldChg chg="addSp modSp add mod">
        <pc:chgData name="Momoko Ichinokawa" userId="97fbd8355b740407" providerId="LiveId" clId="{8D9057E9-EA73-408A-8AAD-056C7AEA6877}" dt="2023-12-12T09:03:44.558" v="17441" actId="120"/>
        <pc:sldMkLst>
          <pc:docMk/>
          <pc:sldMk cId="1488494409" sldId="354"/>
        </pc:sldMkLst>
        <pc:spChg chg="mod">
          <ac:chgData name="Momoko Ichinokawa" userId="97fbd8355b740407" providerId="LiveId" clId="{8D9057E9-EA73-408A-8AAD-056C7AEA6877}" dt="2023-12-12T08:56:33.849" v="17079" actId="20577"/>
          <ac:spMkLst>
            <pc:docMk/>
            <pc:sldMk cId="1488494409" sldId="354"/>
            <ac:spMk id="2" creationId="{BC643161-4F3C-E85E-4F8C-0E028A481E70}"/>
          </ac:spMkLst>
        </pc:spChg>
        <pc:spChg chg="mod">
          <ac:chgData name="Momoko Ichinokawa" userId="97fbd8355b740407" providerId="LiveId" clId="{8D9057E9-EA73-408A-8AAD-056C7AEA6877}" dt="2023-12-12T09:03:19.315" v="17440" actId="20577"/>
          <ac:spMkLst>
            <pc:docMk/>
            <pc:sldMk cId="1488494409" sldId="354"/>
            <ac:spMk id="3" creationId="{D3B3B0BF-DAA9-0453-7B8C-6EFE6A7C2F1F}"/>
          </ac:spMkLst>
        </pc:spChg>
        <pc:spChg chg="add mod">
          <ac:chgData name="Momoko Ichinokawa" userId="97fbd8355b740407" providerId="LiveId" clId="{8D9057E9-EA73-408A-8AAD-056C7AEA6877}" dt="2023-12-12T09:03:44.558" v="17441" actId="120"/>
          <ac:spMkLst>
            <pc:docMk/>
            <pc:sldMk cId="1488494409" sldId="354"/>
            <ac:spMk id="7" creationId="{4BFB6D24-A6A2-17D3-EEAD-FCF8B2A91ACA}"/>
          </ac:spMkLst>
        </pc:spChg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1889468553" sldId="479"/>
        </pc:sldMkLst>
      </pc:sldChg>
      <pc:sldChg chg="del">
        <pc:chgData name="Momoko Ichinokawa" userId="97fbd8355b740407" providerId="LiveId" clId="{8D9057E9-EA73-408A-8AAD-056C7AEA6877}" dt="2023-12-07T07:17:47.953" v="65" actId="2696"/>
        <pc:sldMkLst>
          <pc:docMk/>
          <pc:sldMk cId="75691490" sldId="480"/>
        </pc:sldMkLst>
      </pc:sldChg>
      <pc:sldChg chg="delSp del mod delAnim">
        <pc:chgData name="Momoko Ichinokawa" userId="97fbd8355b740407" providerId="LiveId" clId="{8D9057E9-EA73-408A-8AAD-056C7AEA6877}" dt="2023-12-12T09:10:22.710" v="17626" actId="2696"/>
        <pc:sldMkLst>
          <pc:docMk/>
          <pc:sldMk cId="2364192793" sldId="527"/>
        </pc:sldMkLst>
        <pc:spChg chg="del">
          <ac:chgData name="Momoko Ichinokawa" userId="97fbd8355b740407" providerId="LiveId" clId="{8D9057E9-EA73-408A-8AAD-056C7AEA6877}" dt="2023-12-12T09:09:48.556" v="17616" actId="21"/>
          <ac:spMkLst>
            <pc:docMk/>
            <pc:sldMk cId="2364192793" sldId="527"/>
            <ac:spMk id="7" creationId="{699C02C4-B48F-7B8C-FB4C-1352F99507CE}"/>
          </ac:spMkLst>
        </pc:spChg>
        <pc:spChg chg="del">
          <ac:chgData name="Momoko Ichinokawa" userId="97fbd8355b740407" providerId="LiveId" clId="{8D9057E9-EA73-408A-8AAD-056C7AEA6877}" dt="2023-12-12T09:09:48.556" v="17616" actId="21"/>
          <ac:spMkLst>
            <pc:docMk/>
            <pc:sldMk cId="2364192793" sldId="527"/>
            <ac:spMk id="8" creationId="{9EF12180-A7E8-EBCC-2DCD-06F823A4F452}"/>
          </ac:spMkLst>
        </pc:spChg>
        <pc:spChg chg="del">
          <ac:chgData name="Momoko Ichinokawa" userId="97fbd8355b740407" providerId="LiveId" clId="{8D9057E9-EA73-408A-8AAD-056C7AEA6877}" dt="2023-12-12T09:09:48.556" v="17616" actId="21"/>
          <ac:spMkLst>
            <pc:docMk/>
            <pc:sldMk cId="2364192793" sldId="527"/>
            <ac:spMk id="9" creationId="{B1696494-E964-0503-314C-2EECC66B1705}"/>
          </ac:spMkLst>
        </pc:spChg>
        <pc:picChg chg="del">
          <ac:chgData name="Momoko Ichinokawa" userId="97fbd8355b740407" providerId="LiveId" clId="{8D9057E9-EA73-408A-8AAD-056C7AEA6877}" dt="2023-12-12T09:09:48.556" v="17616" actId="21"/>
          <ac:picMkLst>
            <pc:docMk/>
            <pc:sldMk cId="2364192793" sldId="527"/>
            <ac:picMk id="6" creationId="{2EC0B1FA-FD80-F5D3-C7AA-AFF2BF3DA43C}"/>
          </ac:picMkLst>
        </pc:picChg>
      </pc:sldChg>
    </pc:docChg>
  </pc:docChgLst>
  <pc:docChgLst>
    <pc:chgData name="ICHINOKAWA Momoko" userId="215a7c54-7685-446e-9175-6d0aa5d8b781" providerId="ADAL" clId="{8B09D44D-B0A5-4C08-A2D0-C083026D5183}"/>
    <pc:docChg chg="undo custSel addSld delSld modSld sldOrd delSection modSection">
      <pc:chgData name="ICHINOKAWA Momoko" userId="215a7c54-7685-446e-9175-6d0aa5d8b781" providerId="ADAL" clId="{8B09D44D-B0A5-4C08-A2D0-C083026D5183}" dt="2024-09-19T07:01:03.954" v="10892"/>
      <pc:docMkLst>
        <pc:docMk/>
      </pc:docMkLst>
      <pc:sldChg chg="modSp mod">
        <pc:chgData name="ICHINOKAWA Momoko" userId="215a7c54-7685-446e-9175-6d0aa5d8b781" providerId="ADAL" clId="{8B09D44D-B0A5-4C08-A2D0-C083026D5183}" dt="2024-09-17T01:26:45.236" v="2"/>
        <pc:sldMkLst>
          <pc:docMk/>
          <pc:sldMk cId="2752759380" sldId="257"/>
        </pc:sldMkLst>
        <pc:spChg chg="mod">
          <ac:chgData name="ICHINOKAWA Momoko" userId="215a7c54-7685-446e-9175-6d0aa5d8b781" providerId="ADAL" clId="{8B09D44D-B0A5-4C08-A2D0-C083026D5183}" dt="2024-09-17T01:26:45.236" v="2"/>
          <ac:spMkLst>
            <pc:docMk/>
            <pc:sldMk cId="2752759380" sldId="257"/>
            <ac:spMk id="2" creationId="{578F099E-FD7D-105E-1C74-4886A6866365}"/>
          </ac:spMkLst>
        </pc:spChg>
      </pc:sldChg>
      <pc:sldChg chg="modSp mod">
        <pc:chgData name="ICHINOKAWA Momoko" userId="215a7c54-7685-446e-9175-6d0aa5d8b781" providerId="ADAL" clId="{8B09D44D-B0A5-4C08-A2D0-C083026D5183}" dt="2024-09-17T04:53:20.339" v="9627"/>
        <pc:sldMkLst>
          <pc:docMk/>
          <pc:sldMk cId="510270028" sldId="258"/>
        </pc:sldMkLst>
        <pc:spChg chg="mod">
          <ac:chgData name="ICHINOKAWA Momoko" userId="215a7c54-7685-446e-9175-6d0aa5d8b781" providerId="ADAL" clId="{8B09D44D-B0A5-4C08-A2D0-C083026D5183}" dt="2024-09-17T01:27:17.626" v="5" actId="21"/>
          <ac:spMkLst>
            <pc:docMk/>
            <pc:sldMk cId="510270028" sldId="258"/>
            <ac:spMk id="2" creationId="{420B37B0-BB9E-93E8-6D3D-15DFAE147056}"/>
          </ac:spMkLst>
        </pc:spChg>
        <pc:spChg chg="mod">
          <ac:chgData name="ICHINOKAWA Momoko" userId="215a7c54-7685-446e-9175-6d0aa5d8b781" providerId="ADAL" clId="{8B09D44D-B0A5-4C08-A2D0-C083026D5183}" dt="2024-09-17T04:53:20.339" v="9627"/>
          <ac:spMkLst>
            <pc:docMk/>
            <pc:sldMk cId="510270028" sldId="258"/>
            <ac:spMk id="3" creationId="{5836B57C-AEAA-4425-38EC-ECEBFD911B4E}"/>
          </ac:spMkLst>
        </pc:spChg>
      </pc:sldChg>
      <pc:sldChg chg="delSp modSp mod">
        <pc:chgData name="ICHINOKAWA Momoko" userId="215a7c54-7685-446e-9175-6d0aa5d8b781" providerId="ADAL" clId="{8B09D44D-B0A5-4C08-A2D0-C083026D5183}" dt="2024-09-17T04:52:25.404" v="9393"/>
        <pc:sldMkLst>
          <pc:docMk/>
          <pc:sldMk cId="1562878709" sldId="259"/>
        </pc:sldMkLst>
        <pc:spChg chg="mod">
          <ac:chgData name="ICHINOKAWA Momoko" userId="215a7c54-7685-446e-9175-6d0aa5d8b781" providerId="ADAL" clId="{8B09D44D-B0A5-4C08-A2D0-C083026D5183}" dt="2024-09-17T01:28:34.184" v="267" actId="20577"/>
          <ac:spMkLst>
            <pc:docMk/>
            <pc:sldMk cId="1562878709" sldId="259"/>
            <ac:spMk id="2" creationId="{BC643161-4F3C-E85E-4F8C-0E028A481E70}"/>
          </ac:spMkLst>
        </pc:spChg>
        <pc:spChg chg="mod">
          <ac:chgData name="ICHINOKAWA Momoko" userId="215a7c54-7685-446e-9175-6d0aa5d8b781" providerId="ADAL" clId="{8B09D44D-B0A5-4C08-A2D0-C083026D5183}" dt="2024-09-17T04:52:25.404" v="9393"/>
          <ac:spMkLst>
            <pc:docMk/>
            <pc:sldMk cId="1562878709" sldId="259"/>
            <ac:spMk id="3" creationId="{D3B3B0BF-DAA9-0453-7B8C-6EFE6A7C2F1F}"/>
          </ac:spMkLst>
        </pc:spChg>
        <pc:spChg chg="del">
          <ac:chgData name="ICHINOKAWA Momoko" userId="215a7c54-7685-446e-9175-6d0aa5d8b781" providerId="ADAL" clId="{8B09D44D-B0A5-4C08-A2D0-C083026D5183}" dt="2024-09-17T01:28:53.444" v="350" actId="478"/>
          <ac:spMkLst>
            <pc:docMk/>
            <pc:sldMk cId="1562878709" sldId="259"/>
            <ac:spMk id="7" creationId="{5C624D45-2002-8074-FB79-217A75D72333}"/>
          </ac:spMkLst>
        </pc:spChg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700582007" sldId="26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98519322" sldId="26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923163464" sldId="26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383614146" sldId="269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3331114409" sldId="27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823000562" sldId="31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642355635" sldId="32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543921517" sldId="32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354330291" sldId="32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118102604" sldId="33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806680570" sldId="33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674295066" sldId="33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84130152" sldId="33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075008390" sldId="33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812264175" sldId="33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385397086" sldId="339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692050135" sldId="34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703681602" sldId="34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157711689" sldId="34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182474047" sldId="34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046817135" sldId="35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984281100" sldId="351"/>
        </pc:sldMkLst>
      </pc:sldChg>
      <pc:sldChg chg="del">
        <pc:chgData name="ICHINOKAWA Momoko" userId="215a7c54-7685-446e-9175-6d0aa5d8b781" providerId="ADAL" clId="{8B09D44D-B0A5-4C08-A2D0-C083026D5183}" dt="2024-09-17T01:28:58.790" v="351" actId="2696"/>
        <pc:sldMkLst>
          <pc:docMk/>
          <pc:sldMk cId="1488494409" sldId="35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210515137" sldId="37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127241020" sldId="50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066371807" sldId="50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506402491" sldId="509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971588668" sldId="510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2305553494" sldId="529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3465244374" sldId="530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2730745490" sldId="531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854812347" sldId="532"/>
        </pc:sldMkLst>
      </pc:sldChg>
      <pc:sldChg chg="del">
        <pc:chgData name="ICHINOKAWA Momoko" userId="215a7c54-7685-446e-9175-6d0aa5d8b781" providerId="ADAL" clId="{8B09D44D-B0A5-4C08-A2D0-C083026D5183}" dt="2024-09-17T01:29:05.930" v="352" actId="2696"/>
        <pc:sldMkLst>
          <pc:docMk/>
          <pc:sldMk cId="1599258729" sldId="53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492030771" sldId="53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716364754" sldId="53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337665931" sldId="53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341571086" sldId="53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694760038" sldId="53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059266519" sldId="54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005580947" sldId="54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932296512" sldId="54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482917367" sldId="54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939993696" sldId="54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437046449" sldId="54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149087434" sldId="54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213312911" sldId="54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96316341" sldId="549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431581106" sldId="55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4964606" sldId="55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4134931314" sldId="552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999828460" sldId="553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967025411" sldId="554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061337564" sldId="555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3272442630" sldId="556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077475434" sldId="557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239537103" sldId="558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847316970" sldId="559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217709639" sldId="560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718095116" sldId="561"/>
        </pc:sldMkLst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1201055022" sldId="566"/>
        </pc:sldMkLst>
      </pc:sldChg>
      <pc:sldChg chg="del">
        <pc:chgData name="ICHINOKAWA Momoko" userId="215a7c54-7685-446e-9175-6d0aa5d8b781" providerId="ADAL" clId="{8B09D44D-B0A5-4C08-A2D0-C083026D5183}" dt="2024-09-17T01:29:10.636" v="353" actId="2696"/>
        <pc:sldMkLst>
          <pc:docMk/>
          <pc:sldMk cId="3978243176" sldId="567"/>
        </pc:sldMkLst>
      </pc:sldChg>
      <pc:sldChg chg="delSp modSp mod ord">
        <pc:chgData name="ICHINOKAWA Momoko" userId="215a7c54-7685-446e-9175-6d0aa5d8b781" providerId="ADAL" clId="{8B09D44D-B0A5-4C08-A2D0-C083026D5183}" dt="2024-09-17T01:30:27.368" v="530" actId="6549"/>
        <pc:sldMkLst>
          <pc:docMk/>
          <pc:sldMk cId="2080972672" sldId="568"/>
        </pc:sldMkLst>
        <pc:spChg chg="mod">
          <ac:chgData name="ICHINOKAWA Momoko" userId="215a7c54-7685-446e-9175-6d0aa5d8b781" providerId="ADAL" clId="{8B09D44D-B0A5-4C08-A2D0-C083026D5183}" dt="2024-09-17T01:30:27.368" v="530" actId="6549"/>
          <ac:spMkLst>
            <pc:docMk/>
            <pc:sldMk cId="2080972672" sldId="568"/>
            <ac:spMk id="3" creationId="{5C15FDB9-3F88-82CA-1512-539191E3F61F}"/>
          </ac:spMkLst>
        </pc:spChg>
        <pc:spChg chg="del">
          <ac:chgData name="ICHINOKAWA Momoko" userId="215a7c54-7685-446e-9175-6d0aa5d8b781" providerId="ADAL" clId="{8B09D44D-B0A5-4C08-A2D0-C083026D5183}" dt="2024-09-17T01:30:08.618" v="446" actId="478"/>
          <ac:spMkLst>
            <pc:docMk/>
            <pc:sldMk cId="2080972672" sldId="568"/>
            <ac:spMk id="7" creationId="{3346E69E-A238-73E1-CCAC-9870EB4FC77B}"/>
          </ac:spMkLst>
        </pc:spChg>
      </pc:sldChg>
      <pc:sldChg chg="del">
        <pc:chgData name="ICHINOKAWA Momoko" userId="215a7c54-7685-446e-9175-6d0aa5d8b781" providerId="ADAL" clId="{8B09D44D-B0A5-4C08-A2D0-C083026D5183}" dt="2024-09-17T01:32:10.596" v="616" actId="2696"/>
        <pc:sldMkLst>
          <pc:docMk/>
          <pc:sldMk cId="2563580745" sldId="570"/>
        </pc:sldMkLst>
      </pc:sldChg>
      <pc:sldChg chg="addSp modSp new mod">
        <pc:chgData name="ICHINOKAWA Momoko" userId="215a7c54-7685-446e-9175-6d0aa5d8b781" providerId="ADAL" clId="{8B09D44D-B0A5-4C08-A2D0-C083026D5183}" dt="2024-09-19T06:58:07.714" v="10871"/>
        <pc:sldMkLst>
          <pc:docMk/>
          <pc:sldMk cId="1143852630" sldId="571"/>
        </pc:sldMkLst>
        <pc:spChg chg="mod">
          <ac:chgData name="ICHINOKAWA Momoko" userId="215a7c54-7685-446e-9175-6d0aa5d8b781" providerId="ADAL" clId="{8B09D44D-B0A5-4C08-A2D0-C083026D5183}" dt="2024-09-19T06:58:07.714" v="10871"/>
          <ac:spMkLst>
            <pc:docMk/>
            <pc:sldMk cId="1143852630" sldId="571"/>
            <ac:spMk id="2" creationId="{5134E3DE-BDB4-0819-3EDA-A92C9B3AD45A}"/>
          </ac:spMkLst>
        </pc:spChg>
        <pc:spChg chg="mod">
          <ac:chgData name="ICHINOKAWA Momoko" userId="215a7c54-7685-446e-9175-6d0aa5d8b781" providerId="ADAL" clId="{8B09D44D-B0A5-4C08-A2D0-C083026D5183}" dt="2024-09-17T04:53:58.436" v="9632" actId="20577"/>
          <ac:spMkLst>
            <pc:docMk/>
            <pc:sldMk cId="1143852630" sldId="571"/>
            <ac:spMk id="3" creationId="{5A88713D-591D-0D4C-448D-6312C64C2662}"/>
          </ac:spMkLst>
        </pc:spChg>
        <pc:spChg chg="add mod">
          <ac:chgData name="ICHINOKAWA Momoko" userId="215a7c54-7685-446e-9175-6d0aa5d8b781" providerId="ADAL" clId="{8B09D44D-B0A5-4C08-A2D0-C083026D5183}" dt="2024-09-17T02:09:03.795" v="2589" actId="404"/>
          <ac:spMkLst>
            <pc:docMk/>
            <pc:sldMk cId="1143852630" sldId="571"/>
            <ac:spMk id="9" creationId="{91AE1BEC-C493-AEF4-AA88-3BC7B77AE863}"/>
          </ac:spMkLst>
        </pc:spChg>
        <pc:picChg chg="add mod">
          <ac:chgData name="ICHINOKAWA Momoko" userId="215a7c54-7685-446e-9175-6d0aa5d8b781" providerId="ADAL" clId="{8B09D44D-B0A5-4C08-A2D0-C083026D5183}" dt="2024-09-17T01:39:09.397" v="1601" actId="197"/>
          <ac:picMkLst>
            <pc:docMk/>
            <pc:sldMk cId="1143852630" sldId="571"/>
            <ac:picMk id="8" creationId="{F1CB5E87-A686-AD1C-14D3-4A2C1F33EE9A}"/>
          </ac:picMkLst>
        </pc:picChg>
      </pc:sldChg>
      <pc:sldChg chg="modSp add mod">
        <pc:chgData name="ICHINOKAWA Momoko" userId="215a7c54-7685-446e-9175-6d0aa5d8b781" providerId="ADAL" clId="{8B09D44D-B0A5-4C08-A2D0-C083026D5183}" dt="2024-09-17T01:31:22.157" v="615" actId="5793"/>
        <pc:sldMkLst>
          <pc:docMk/>
          <pc:sldMk cId="1129435003" sldId="572"/>
        </pc:sldMkLst>
        <pc:spChg chg="mod">
          <ac:chgData name="ICHINOKAWA Momoko" userId="215a7c54-7685-446e-9175-6d0aa5d8b781" providerId="ADAL" clId="{8B09D44D-B0A5-4C08-A2D0-C083026D5183}" dt="2024-09-17T01:31:16.800" v="613" actId="14100"/>
          <ac:spMkLst>
            <pc:docMk/>
            <pc:sldMk cId="1129435003" sldId="572"/>
            <ac:spMk id="7" creationId="{67D2E580-25C4-4ED1-730F-4900A1EB81F0}"/>
          </ac:spMkLst>
        </pc:spChg>
        <pc:spChg chg="mod">
          <ac:chgData name="ICHINOKAWA Momoko" userId="215a7c54-7685-446e-9175-6d0aa5d8b781" providerId="ADAL" clId="{8B09D44D-B0A5-4C08-A2D0-C083026D5183}" dt="2024-09-17T01:31:22.157" v="615" actId="5793"/>
          <ac:spMkLst>
            <pc:docMk/>
            <pc:sldMk cId="1129435003" sldId="572"/>
            <ac:spMk id="8" creationId="{0A6EA2E9-D9DF-4938-3315-F601B5575DAF}"/>
          </ac:spMkLst>
        </pc:spChg>
      </pc:sldChg>
      <pc:sldChg chg="addSp delSp modSp new mod">
        <pc:chgData name="ICHINOKAWA Momoko" userId="215a7c54-7685-446e-9175-6d0aa5d8b781" providerId="ADAL" clId="{8B09D44D-B0A5-4C08-A2D0-C083026D5183}" dt="2024-09-19T06:22:40.939" v="10798" actId="1076"/>
        <pc:sldMkLst>
          <pc:docMk/>
          <pc:sldMk cId="3357964858" sldId="573"/>
        </pc:sldMkLst>
        <pc:spChg chg="mod">
          <ac:chgData name="ICHINOKAWA Momoko" userId="215a7c54-7685-446e-9175-6d0aa5d8b781" providerId="ADAL" clId="{8B09D44D-B0A5-4C08-A2D0-C083026D5183}" dt="2024-09-17T01:35:39.191" v="773" actId="14100"/>
          <ac:spMkLst>
            <pc:docMk/>
            <pc:sldMk cId="3357964858" sldId="573"/>
            <ac:spMk id="2" creationId="{D04F2239-ADFB-CAB3-77C6-2BC514147C9C}"/>
          </ac:spMkLst>
        </pc:spChg>
        <pc:spChg chg="mod">
          <ac:chgData name="ICHINOKAWA Momoko" userId="215a7c54-7685-446e-9175-6d0aa5d8b781" providerId="ADAL" clId="{8B09D44D-B0A5-4C08-A2D0-C083026D5183}" dt="2024-09-19T06:22:35.258" v="10797" actId="20577"/>
          <ac:spMkLst>
            <pc:docMk/>
            <pc:sldMk cId="3357964858" sldId="573"/>
            <ac:spMk id="3" creationId="{76A7D9AA-1C52-5206-04DA-2274D40C612C}"/>
          </ac:spMkLst>
        </pc:spChg>
        <pc:spChg chg="add mod">
          <ac:chgData name="ICHINOKAWA Momoko" userId="215a7c54-7685-446e-9175-6d0aa5d8b781" providerId="ADAL" clId="{8B09D44D-B0A5-4C08-A2D0-C083026D5183}" dt="2024-09-19T06:22:40.939" v="10798" actId="1076"/>
          <ac:spMkLst>
            <pc:docMk/>
            <pc:sldMk cId="3357964858" sldId="573"/>
            <ac:spMk id="7" creationId="{8ED5B511-6571-0FB0-5E6C-78B4FB1FE834}"/>
          </ac:spMkLst>
        </pc:spChg>
        <pc:spChg chg="add del mod">
          <ac:chgData name="ICHINOKAWA Momoko" userId="215a7c54-7685-446e-9175-6d0aa5d8b781" providerId="ADAL" clId="{8B09D44D-B0A5-4C08-A2D0-C083026D5183}" dt="2024-09-17T02:19:00.746" v="3803"/>
          <ac:spMkLst>
            <pc:docMk/>
            <pc:sldMk cId="3357964858" sldId="573"/>
            <ac:spMk id="7" creationId="{BF94A095-5C50-B629-3E49-4C8E61DBBC01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8" creationId="{A9A77800-4FC3-2A04-3356-26AEA2545460}"/>
          </ac:spMkLst>
        </pc:spChg>
        <pc:spChg chg="add mod or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9" creationId="{6C05AEEA-DF1C-3D0F-9378-72415160F282}"/>
          </ac:spMkLst>
        </pc:spChg>
        <pc:spChg chg="add mod or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0" creationId="{AA7D5AEF-3BAF-D077-C2E5-86D6DA6FB548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11" creationId="{4E83BEDF-9BB5-AC2B-A2B7-5E890193F2C2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2" creationId="{6FE80B6E-2AE2-CF0C-20E1-5D5F295AC6E6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3" creationId="{4CC8E49A-EFA1-4230-D67F-73CCCA40F11C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4" creationId="{1E590E79-8690-510C-A2FB-88999D1CD934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5" creationId="{4C14A3DC-8A7F-4A18-61C1-71BD32C6C65D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6" creationId="{1C19FBFA-E7C8-D446-E001-C0D80DA5913A}"/>
          </ac:spMkLst>
        </pc:spChg>
        <pc:spChg chg="add mod">
          <ac:chgData name="ICHINOKAWA Momoko" userId="215a7c54-7685-446e-9175-6d0aa5d8b781" providerId="ADAL" clId="{8B09D44D-B0A5-4C08-A2D0-C083026D5183}" dt="2024-09-19T06:18:29.022" v="10173" actId="1076"/>
          <ac:spMkLst>
            <pc:docMk/>
            <pc:sldMk cId="3357964858" sldId="573"/>
            <ac:spMk id="17" creationId="{CB510029-8740-AAE7-856C-A45E9DD28C7D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18" creationId="{E77CDA15-3EE9-5D44-A06C-769039C3DECD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19" creationId="{57EB7038-DADB-215C-802B-A53D5BA45674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20" creationId="{D956412F-83F7-C159-05ED-EFFA7119E2B0}"/>
          </ac:spMkLst>
        </pc:spChg>
        <pc:spChg chg="add mod">
          <ac:chgData name="ICHINOKAWA Momoko" userId="215a7c54-7685-446e-9175-6d0aa5d8b781" providerId="ADAL" clId="{8B09D44D-B0A5-4C08-A2D0-C083026D5183}" dt="2024-09-19T06:18:36.117" v="10174" actId="1076"/>
          <ac:spMkLst>
            <pc:docMk/>
            <pc:sldMk cId="3357964858" sldId="573"/>
            <ac:spMk id="21" creationId="{C07606F6-2DA0-BFDD-DAA3-CBFA9CE1695C}"/>
          </ac:spMkLst>
        </pc:spChg>
        <pc:picChg chg="add del mod">
          <ac:chgData name="ICHINOKAWA Momoko" userId="215a7c54-7685-446e-9175-6d0aa5d8b781" providerId="ADAL" clId="{8B09D44D-B0A5-4C08-A2D0-C083026D5183}" dt="2024-09-17T02:25:33.083" v="4614" actId="478"/>
          <ac:picMkLst>
            <pc:docMk/>
            <pc:sldMk cId="3357964858" sldId="573"/>
            <ac:picMk id="23" creationId="{9BA1D8BF-BE27-6303-B2FE-A7C7DEBE26A2}"/>
          </ac:picMkLst>
        </pc:picChg>
        <pc:cxnChg chg="add del mod ord">
          <ac:chgData name="ICHINOKAWA Momoko" userId="215a7c54-7685-446e-9175-6d0aa5d8b781" providerId="ADAL" clId="{8B09D44D-B0A5-4C08-A2D0-C083026D5183}" dt="2024-09-17T04:56:36.631" v="9684" actId="478"/>
          <ac:cxnSpMkLst>
            <pc:docMk/>
            <pc:sldMk cId="3357964858" sldId="573"/>
            <ac:cxnSpMk id="25" creationId="{83DE5345-0EAB-F2C3-2603-2F1DD8DB1AFB}"/>
          </ac:cxnSpMkLst>
        </pc:cxnChg>
      </pc:sldChg>
      <pc:sldChg chg="addSp delSp modSp new mod modClrScheme chgLayout">
        <pc:chgData name="ICHINOKAWA Momoko" userId="215a7c54-7685-446e-9175-6d0aa5d8b781" providerId="ADAL" clId="{8B09D44D-B0A5-4C08-A2D0-C083026D5183}" dt="2024-09-17T02:15:28.814" v="3216" actId="20577"/>
        <pc:sldMkLst>
          <pc:docMk/>
          <pc:sldMk cId="3341020878" sldId="574"/>
        </pc:sldMkLst>
        <pc:spChg chg="del mod">
          <ac:chgData name="ICHINOKAWA Momoko" userId="215a7c54-7685-446e-9175-6d0aa5d8b781" providerId="ADAL" clId="{8B09D44D-B0A5-4C08-A2D0-C083026D5183}" dt="2024-09-17T02:12:16.603" v="2604" actId="700"/>
          <ac:spMkLst>
            <pc:docMk/>
            <pc:sldMk cId="3341020878" sldId="574"/>
            <ac:spMk id="2" creationId="{7142BD44-9D24-5AF9-64DA-8B61536B17F6}"/>
          </ac:spMkLst>
        </pc:spChg>
        <pc:spChg chg="mod ord">
          <ac:chgData name="ICHINOKAWA Momoko" userId="215a7c54-7685-446e-9175-6d0aa5d8b781" providerId="ADAL" clId="{8B09D44D-B0A5-4C08-A2D0-C083026D5183}" dt="2024-09-17T02:15:28.814" v="3216" actId="20577"/>
          <ac:spMkLst>
            <pc:docMk/>
            <pc:sldMk cId="3341020878" sldId="574"/>
            <ac:spMk id="3" creationId="{81B983DD-37CC-8DBF-50F9-0314D4EA6523}"/>
          </ac:spMkLst>
        </pc:spChg>
        <pc:spChg chg="mod ord">
          <ac:chgData name="ICHINOKAWA Momoko" userId="215a7c54-7685-446e-9175-6d0aa5d8b781" providerId="ADAL" clId="{8B09D44D-B0A5-4C08-A2D0-C083026D5183}" dt="2024-09-17T02:12:16.603" v="2604" actId="700"/>
          <ac:spMkLst>
            <pc:docMk/>
            <pc:sldMk cId="3341020878" sldId="574"/>
            <ac:spMk id="4" creationId="{93733477-23D5-860F-AA6E-257DD3485D1D}"/>
          </ac:spMkLst>
        </pc:spChg>
        <pc:spChg chg="mod ord">
          <ac:chgData name="ICHINOKAWA Momoko" userId="215a7c54-7685-446e-9175-6d0aa5d8b781" providerId="ADAL" clId="{8B09D44D-B0A5-4C08-A2D0-C083026D5183}" dt="2024-09-17T02:12:16.603" v="2604" actId="700"/>
          <ac:spMkLst>
            <pc:docMk/>
            <pc:sldMk cId="3341020878" sldId="574"/>
            <ac:spMk id="5" creationId="{93A09238-39E6-015A-2C11-CB74FB6BDACD}"/>
          </ac:spMkLst>
        </pc:spChg>
        <pc:spChg chg="mod ord">
          <ac:chgData name="ICHINOKAWA Momoko" userId="215a7c54-7685-446e-9175-6d0aa5d8b781" providerId="ADAL" clId="{8B09D44D-B0A5-4C08-A2D0-C083026D5183}" dt="2024-09-17T02:12:16.603" v="2604" actId="700"/>
          <ac:spMkLst>
            <pc:docMk/>
            <pc:sldMk cId="3341020878" sldId="574"/>
            <ac:spMk id="6" creationId="{CB8AC5AF-5B5E-B6A4-2F89-7501C5AEAD3A}"/>
          </ac:spMkLst>
        </pc:spChg>
        <pc:spChg chg="add mod ord">
          <ac:chgData name="ICHINOKAWA Momoko" userId="215a7c54-7685-446e-9175-6d0aa5d8b781" providerId="ADAL" clId="{8B09D44D-B0A5-4C08-A2D0-C083026D5183}" dt="2024-09-17T02:15:19.450" v="3213" actId="207"/>
          <ac:spMkLst>
            <pc:docMk/>
            <pc:sldMk cId="3341020878" sldId="574"/>
            <ac:spMk id="7" creationId="{E38369B8-7D13-5298-9E6B-85714C728FAD}"/>
          </ac:spMkLst>
        </pc:spChg>
        <pc:spChg chg="add mod ord">
          <ac:chgData name="ICHINOKAWA Momoko" userId="215a7c54-7685-446e-9175-6d0aa5d8b781" providerId="ADAL" clId="{8B09D44D-B0A5-4C08-A2D0-C083026D5183}" dt="2024-09-17T02:15:13.534" v="3212" actId="167"/>
          <ac:spMkLst>
            <pc:docMk/>
            <pc:sldMk cId="3341020878" sldId="574"/>
            <ac:spMk id="8" creationId="{83088668-9E01-303A-FF4F-11086FE5DB63}"/>
          </ac:spMkLst>
        </pc:spChg>
      </pc:sldChg>
      <pc:sldChg chg="add del">
        <pc:chgData name="ICHINOKAWA Momoko" userId="215a7c54-7685-446e-9175-6d0aa5d8b781" providerId="ADAL" clId="{8B09D44D-B0A5-4C08-A2D0-C083026D5183}" dt="2024-09-17T02:15:35.770" v="3217" actId="2696"/>
        <pc:sldMkLst>
          <pc:docMk/>
          <pc:sldMk cId="590237695" sldId="575"/>
        </pc:sldMkLst>
      </pc:sldChg>
      <pc:sldChg chg="modSp new mod">
        <pc:chgData name="ICHINOKAWA Momoko" userId="215a7c54-7685-446e-9175-6d0aa5d8b781" providerId="ADAL" clId="{8B09D44D-B0A5-4C08-A2D0-C083026D5183}" dt="2024-09-19T06:01:01.421" v="10170" actId="20577"/>
        <pc:sldMkLst>
          <pc:docMk/>
          <pc:sldMk cId="597764750" sldId="575"/>
        </pc:sldMkLst>
        <pc:spChg chg="mod">
          <ac:chgData name="ICHINOKAWA Momoko" userId="215a7c54-7685-446e-9175-6d0aa5d8b781" providerId="ADAL" clId="{8B09D44D-B0A5-4C08-A2D0-C083026D5183}" dt="2024-09-19T06:01:01.421" v="10170" actId="20577"/>
          <ac:spMkLst>
            <pc:docMk/>
            <pc:sldMk cId="597764750" sldId="575"/>
            <ac:spMk id="2" creationId="{8CFE6C45-3487-0747-8D27-3967B0AEA18C}"/>
          </ac:spMkLst>
        </pc:spChg>
        <pc:spChg chg="mod">
          <ac:chgData name="ICHINOKAWA Momoko" userId="215a7c54-7685-446e-9175-6d0aa5d8b781" providerId="ADAL" clId="{8B09D44D-B0A5-4C08-A2D0-C083026D5183}" dt="2024-09-17T02:33:44.475" v="6525"/>
          <ac:spMkLst>
            <pc:docMk/>
            <pc:sldMk cId="597764750" sldId="575"/>
            <ac:spMk id="3" creationId="{F1D65E8C-51E1-5E23-316C-8C453ADAE35F}"/>
          </ac:spMkLst>
        </pc:spChg>
      </pc:sldChg>
      <pc:sldChg chg="addSp modSp new mod">
        <pc:chgData name="ICHINOKAWA Momoko" userId="215a7c54-7685-446e-9175-6d0aa5d8b781" providerId="ADAL" clId="{8B09D44D-B0A5-4C08-A2D0-C083026D5183}" dt="2024-09-17T02:38:39.840" v="7604" actId="13926"/>
        <pc:sldMkLst>
          <pc:docMk/>
          <pc:sldMk cId="2898896090" sldId="576"/>
        </pc:sldMkLst>
        <pc:spChg chg="mod">
          <ac:chgData name="ICHINOKAWA Momoko" userId="215a7c54-7685-446e-9175-6d0aa5d8b781" providerId="ADAL" clId="{8B09D44D-B0A5-4C08-A2D0-C083026D5183}" dt="2024-09-17T02:34:27.696" v="6683"/>
          <ac:spMkLst>
            <pc:docMk/>
            <pc:sldMk cId="2898896090" sldId="576"/>
            <ac:spMk id="2" creationId="{16CE2913-4466-29E3-0E9E-6E6740C40505}"/>
          </ac:spMkLst>
        </pc:spChg>
        <pc:spChg chg="mod">
          <ac:chgData name="ICHINOKAWA Momoko" userId="215a7c54-7685-446e-9175-6d0aa5d8b781" providerId="ADAL" clId="{8B09D44D-B0A5-4C08-A2D0-C083026D5183}" dt="2024-09-17T02:37:21.620" v="7458"/>
          <ac:spMkLst>
            <pc:docMk/>
            <pc:sldMk cId="2898896090" sldId="576"/>
            <ac:spMk id="3" creationId="{E1F4240A-BEDC-7662-1D23-E9A3A8C8864F}"/>
          </ac:spMkLst>
        </pc:spChg>
        <pc:spChg chg="add mod">
          <ac:chgData name="ICHINOKAWA Momoko" userId="215a7c54-7685-446e-9175-6d0aa5d8b781" providerId="ADAL" clId="{8B09D44D-B0A5-4C08-A2D0-C083026D5183}" dt="2024-09-17T02:35:19.747" v="6803" actId="1076"/>
          <ac:spMkLst>
            <pc:docMk/>
            <pc:sldMk cId="2898896090" sldId="576"/>
            <ac:spMk id="9" creationId="{9E7213EE-32F2-9AA7-EE67-60714C181B28}"/>
          </ac:spMkLst>
        </pc:spChg>
        <pc:spChg chg="add mod">
          <ac:chgData name="ICHINOKAWA Momoko" userId="215a7c54-7685-446e-9175-6d0aa5d8b781" providerId="ADAL" clId="{8B09D44D-B0A5-4C08-A2D0-C083026D5183}" dt="2024-09-17T02:35:38.376" v="6824"/>
          <ac:spMkLst>
            <pc:docMk/>
            <pc:sldMk cId="2898896090" sldId="576"/>
            <ac:spMk id="10" creationId="{3A5F898F-37A0-3D11-5469-87B6A25B5241}"/>
          </ac:spMkLst>
        </pc:spChg>
        <pc:spChg chg="add mod">
          <ac:chgData name="ICHINOKAWA Momoko" userId="215a7c54-7685-446e-9175-6d0aa5d8b781" providerId="ADAL" clId="{8B09D44D-B0A5-4C08-A2D0-C083026D5183}" dt="2024-09-17T02:37:42.715" v="7532" actId="1076"/>
          <ac:spMkLst>
            <pc:docMk/>
            <pc:sldMk cId="2898896090" sldId="576"/>
            <ac:spMk id="11" creationId="{8FF10403-41A5-CDAE-23BA-C7CFD950BCE3}"/>
          </ac:spMkLst>
        </pc:spChg>
        <pc:spChg chg="add mod">
          <ac:chgData name="ICHINOKAWA Momoko" userId="215a7c54-7685-446e-9175-6d0aa5d8b781" providerId="ADAL" clId="{8B09D44D-B0A5-4C08-A2D0-C083026D5183}" dt="2024-09-17T02:38:39.840" v="7604" actId="13926"/>
          <ac:spMkLst>
            <pc:docMk/>
            <pc:sldMk cId="2898896090" sldId="576"/>
            <ac:spMk id="14" creationId="{B78F9583-C06E-C1F3-8626-EFAB073D0729}"/>
          </ac:spMkLst>
        </pc:spChg>
        <pc:picChg chg="add mod">
          <ac:chgData name="ICHINOKAWA Momoko" userId="215a7c54-7685-446e-9175-6d0aa5d8b781" providerId="ADAL" clId="{8B09D44D-B0A5-4C08-A2D0-C083026D5183}" dt="2024-09-17T02:35:24.251" v="6805" actId="1076"/>
          <ac:picMkLst>
            <pc:docMk/>
            <pc:sldMk cId="2898896090" sldId="576"/>
            <ac:picMk id="8" creationId="{E6E88A3C-27D2-6DBA-53EB-9488EDE51972}"/>
          </ac:picMkLst>
        </pc:picChg>
        <pc:cxnChg chg="add mod">
          <ac:chgData name="ICHINOKAWA Momoko" userId="215a7c54-7685-446e-9175-6d0aa5d8b781" providerId="ADAL" clId="{8B09D44D-B0A5-4C08-A2D0-C083026D5183}" dt="2024-09-17T02:38:05.634" v="7536" actId="1582"/>
          <ac:cxnSpMkLst>
            <pc:docMk/>
            <pc:sldMk cId="2898896090" sldId="576"/>
            <ac:cxnSpMk id="13" creationId="{DD7AE343-B5EE-767F-423C-13340F8CA0AB}"/>
          </ac:cxnSpMkLst>
        </pc:cxnChg>
      </pc:sldChg>
      <pc:sldChg chg="addSp delSp modSp new mod">
        <pc:chgData name="ICHINOKAWA Momoko" userId="215a7c54-7685-446e-9175-6d0aa5d8b781" providerId="ADAL" clId="{8B09D44D-B0A5-4C08-A2D0-C083026D5183}" dt="2024-09-17T02:45:14.505" v="9094" actId="27636"/>
        <pc:sldMkLst>
          <pc:docMk/>
          <pc:sldMk cId="3053925461" sldId="577"/>
        </pc:sldMkLst>
        <pc:spChg chg="mod">
          <ac:chgData name="ICHINOKAWA Momoko" userId="215a7c54-7685-446e-9175-6d0aa5d8b781" providerId="ADAL" clId="{8B09D44D-B0A5-4C08-A2D0-C083026D5183}" dt="2024-09-17T02:38:48.494" v="7646"/>
          <ac:spMkLst>
            <pc:docMk/>
            <pc:sldMk cId="3053925461" sldId="577"/>
            <ac:spMk id="2" creationId="{C6E6DF81-EF42-11EB-E1AB-DA00BBB1CE6C}"/>
          </ac:spMkLst>
        </pc:spChg>
        <pc:spChg chg="add del mod">
          <ac:chgData name="ICHINOKAWA Momoko" userId="215a7c54-7685-446e-9175-6d0aa5d8b781" providerId="ADAL" clId="{8B09D44D-B0A5-4C08-A2D0-C083026D5183}" dt="2024-09-17T02:45:14.505" v="9094" actId="27636"/>
          <ac:spMkLst>
            <pc:docMk/>
            <pc:sldMk cId="3053925461" sldId="577"/>
            <ac:spMk id="3" creationId="{9639A49A-92F5-C880-0F40-2E65465C9921}"/>
          </ac:spMkLst>
        </pc:spChg>
        <pc:spChg chg="add mod">
          <ac:chgData name="ICHINOKAWA Momoko" userId="215a7c54-7685-446e-9175-6d0aa5d8b781" providerId="ADAL" clId="{8B09D44D-B0A5-4C08-A2D0-C083026D5183}" dt="2024-09-17T02:43:03.563" v="8461" actId="13926"/>
          <ac:spMkLst>
            <pc:docMk/>
            <pc:sldMk cId="3053925461" sldId="577"/>
            <ac:spMk id="7" creationId="{AB01F382-6AF4-CE08-C158-DF14893EBA96}"/>
          </ac:spMkLst>
        </pc:spChg>
        <pc:spChg chg="add del mod">
          <ac:chgData name="ICHINOKAWA Momoko" userId="215a7c54-7685-446e-9175-6d0aa5d8b781" providerId="ADAL" clId="{8B09D44D-B0A5-4C08-A2D0-C083026D5183}" dt="2024-09-17T02:45:12.749" v="9092" actId="478"/>
          <ac:spMkLst>
            <pc:docMk/>
            <pc:sldMk cId="3053925461" sldId="577"/>
            <ac:spMk id="9" creationId="{216C0B73-D81C-14BD-993C-2EB95A159728}"/>
          </ac:spMkLst>
        </pc:spChg>
      </pc:sldChg>
      <pc:sldChg chg="addSp delSp modSp new mod modClrScheme chgLayout">
        <pc:chgData name="ICHINOKAWA Momoko" userId="215a7c54-7685-446e-9175-6d0aa5d8b781" providerId="ADAL" clId="{8B09D44D-B0A5-4C08-A2D0-C083026D5183}" dt="2024-09-19T06:59:49.535" v="10885" actId="478"/>
        <pc:sldMkLst>
          <pc:docMk/>
          <pc:sldMk cId="3848170676" sldId="578"/>
        </pc:sldMkLst>
        <pc:spChg chg="del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2" creationId="{CB4EA115-F9B1-88B3-1105-751D58EB2C83}"/>
          </ac:spMkLst>
        </pc:spChg>
        <pc:spChg chg="del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3" creationId="{99B072BF-2AF7-5F9B-B94F-843F100F7B63}"/>
          </ac:spMkLst>
        </pc:spChg>
        <pc:spChg chg="mod ord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4" creationId="{2BDEDEEE-0881-8281-CF7A-CB8BEDBE0B0F}"/>
          </ac:spMkLst>
        </pc:spChg>
        <pc:spChg chg="mod ord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5" creationId="{71FA8885-9442-5DA2-9111-32320B5A2CC9}"/>
          </ac:spMkLst>
        </pc:spChg>
        <pc:spChg chg="mod ord">
          <ac:chgData name="ICHINOKAWA Momoko" userId="215a7c54-7685-446e-9175-6d0aa5d8b781" providerId="ADAL" clId="{8B09D44D-B0A5-4C08-A2D0-C083026D5183}" dt="2024-09-19T06:24:11.455" v="10807" actId="700"/>
          <ac:spMkLst>
            <pc:docMk/>
            <pc:sldMk cId="3848170676" sldId="578"/>
            <ac:spMk id="6" creationId="{E0F8AB5C-DF33-BA6E-2C39-B13C373E48A8}"/>
          </ac:spMkLst>
        </pc:spChg>
        <pc:picChg chg="add del mod modCrop">
          <ac:chgData name="ICHINOKAWA Momoko" userId="215a7c54-7685-446e-9175-6d0aa5d8b781" providerId="ADAL" clId="{8B09D44D-B0A5-4C08-A2D0-C083026D5183}" dt="2024-09-19T06:58:15.951" v="10872" actId="478"/>
          <ac:picMkLst>
            <pc:docMk/>
            <pc:sldMk cId="3848170676" sldId="578"/>
            <ac:picMk id="7" creationId="{A10ABFE4-6E80-AAEE-D480-511F9F535836}"/>
          </ac:picMkLst>
        </pc:picChg>
        <pc:picChg chg="add del mod modCrop">
          <ac:chgData name="ICHINOKAWA Momoko" userId="215a7c54-7685-446e-9175-6d0aa5d8b781" providerId="ADAL" clId="{8B09D44D-B0A5-4C08-A2D0-C083026D5183}" dt="2024-09-19T06:59:48.881" v="10884" actId="478"/>
          <ac:picMkLst>
            <pc:docMk/>
            <pc:sldMk cId="3848170676" sldId="578"/>
            <ac:picMk id="8" creationId="{5302C5EF-6775-1AEB-816B-FF4A5551FC7A}"/>
          </ac:picMkLst>
        </pc:picChg>
        <pc:picChg chg="add del mod modCrop">
          <ac:chgData name="ICHINOKAWA Momoko" userId="215a7c54-7685-446e-9175-6d0aa5d8b781" providerId="ADAL" clId="{8B09D44D-B0A5-4C08-A2D0-C083026D5183}" dt="2024-09-19T06:59:49.535" v="10885" actId="478"/>
          <ac:picMkLst>
            <pc:docMk/>
            <pc:sldMk cId="3848170676" sldId="578"/>
            <ac:picMk id="9" creationId="{B13774A8-6707-D060-3561-F462E2BEF00C}"/>
          </ac:picMkLst>
        </pc:picChg>
        <pc:picChg chg="add del mod modCrop">
          <ac:chgData name="ICHINOKAWA Momoko" userId="215a7c54-7685-446e-9175-6d0aa5d8b781" providerId="ADAL" clId="{8B09D44D-B0A5-4C08-A2D0-C083026D5183}" dt="2024-09-19T06:59:47.694" v="10883" actId="478"/>
          <ac:picMkLst>
            <pc:docMk/>
            <pc:sldMk cId="3848170676" sldId="578"/>
            <ac:picMk id="10" creationId="{6C22B880-B642-37B3-A66F-B334641C2284}"/>
          </ac:picMkLst>
        </pc:picChg>
      </pc:sldChg>
      <pc:sldChg chg="add setBg">
        <pc:chgData name="ICHINOKAWA Momoko" userId="215a7c54-7685-446e-9175-6d0aa5d8b781" providerId="ADAL" clId="{8B09D44D-B0A5-4C08-A2D0-C083026D5183}" dt="2024-09-19T07:00:52.072" v="10890"/>
        <pc:sldMkLst>
          <pc:docMk/>
          <pc:sldMk cId="3064886241" sldId="579"/>
        </pc:sldMkLst>
      </pc:sldChg>
      <pc:sldChg chg="add setBg">
        <pc:chgData name="ICHINOKAWA Momoko" userId="215a7c54-7685-446e-9175-6d0aa5d8b781" providerId="ADAL" clId="{8B09D44D-B0A5-4C08-A2D0-C083026D5183}" dt="2024-09-19T07:00:58.914" v="10891"/>
        <pc:sldMkLst>
          <pc:docMk/>
          <pc:sldMk cId="2519460371" sldId="580"/>
        </pc:sldMkLst>
      </pc:sldChg>
      <pc:sldChg chg="add setBg">
        <pc:chgData name="ICHINOKAWA Momoko" userId="215a7c54-7685-446e-9175-6d0aa5d8b781" providerId="ADAL" clId="{8B09D44D-B0A5-4C08-A2D0-C083026D5183}" dt="2024-09-19T07:01:03.954" v="10892"/>
        <pc:sldMkLst>
          <pc:docMk/>
          <pc:sldMk cId="1089272630" sldId="581"/>
        </pc:sldMkLst>
      </pc:sldChg>
    </pc:docChg>
  </pc:docChgLst>
  <pc:docChgLst>
    <pc:chgData name="ICHINOKAWA Momoko" userId="215a7c54-7685-446e-9175-6d0aa5d8b781" providerId="ADAL" clId="{DF5D0D0D-B9EC-493A-8FEF-3548B8A197E6}"/>
    <pc:docChg chg="undo custSel addSld delSld modSld addSection modSection">
      <pc:chgData name="ICHINOKAWA Momoko" userId="215a7c54-7685-446e-9175-6d0aa5d8b781" providerId="ADAL" clId="{DF5D0D0D-B9EC-493A-8FEF-3548B8A197E6}" dt="2024-12-02T02:17:23.345" v="1862" actId="12"/>
      <pc:docMkLst>
        <pc:docMk/>
      </pc:docMkLst>
      <pc:sldChg chg="addSp delSp modSp mod">
        <pc:chgData name="ICHINOKAWA Momoko" userId="215a7c54-7685-446e-9175-6d0aa5d8b781" providerId="ADAL" clId="{DF5D0D0D-B9EC-493A-8FEF-3548B8A197E6}" dt="2024-12-02T01:22:00.751" v="691" actId="1076"/>
        <pc:sldMkLst>
          <pc:docMk/>
          <pc:sldMk cId="510270028" sldId="258"/>
        </pc:sldMkLst>
        <pc:spChg chg="mod">
          <ac:chgData name="ICHINOKAWA Momoko" userId="215a7c54-7685-446e-9175-6d0aa5d8b781" providerId="ADAL" clId="{DF5D0D0D-B9EC-493A-8FEF-3548B8A197E6}" dt="2024-12-02T00:54:32.378" v="74" actId="20577"/>
          <ac:spMkLst>
            <pc:docMk/>
            <pc:sldMk cId="510270028" sldId="258"/>
            <ac:spMk id="2" creationId="{420B37B0-BB9E-93E8-6D3D-15DFAE147056}"/>
          </ac:spMkLst>
        </pc:spChg>
        <pc:spChg chg="mod">
          <ac:chgData name="ICHINOKAWA Momoko" userId="215a7c54-7685-446e-9175-6d0aa5d8b781" providerId="ADAL" clId="{DF5D0D0D-B9EC-493A-8FEF-3548B8A197E6}" dt="2024-12-02T00:55:02.651" v="115" actId="20577"/>
          <ac:spMkLst>
            <pc:docMk/>
            <pc:sldMk cId="510270028" sldId="258"/>
            <ac:spMk id="3" creationId="{5836B57C-AEAA-4425-38EC-ECEBFD911B4E}"/>
          </ac:spMkLst>
        </pc:spChg>
        <pc:spChg chg="add del mod">
          <ac:chgData name="ICHINOKAWA Momoko" userId="215a7c54-7685-446e-9175-6d0aa5d8b781" providerId="ADAL" clId="{DF5D0D0D-B9EC-493A-8FEF-3548B8A197E6}" dt="2024-12-02T01:21:18.543" v="661" actId="478"/>
          <ac:spMkLst>
            <pc:docMk/>
            <pc:sldMk cId="510270028" sldId="258"/>
            <ac:spMk id="7" creationId="{CD091FDD-2301-830D-D639-48036F3513A2}"/>
          </ac:spMkLst>
        </pc:spChg>
        <pc:spChg chg="add mod">
          <ac:chgData name="ICHINOKAWA Momoko" userId="215a7c54-7685-446e-9175-6d0aa5d8b781" providerId="ADAL" clId="{DF5D0D0D-B9EC-493A-8FEF-3548B8A197E6}" dt="2024-12-02T01:21:40.251" v="666" actId="693"/>
          <ac:spMkLst>
            <pc:docMk/>
            <pc:sldMk cId="510270028" sldId="258"/>
            <ac:spMk id="8" creationId="{677E224F-B1FF-EB65-A38B-810CB2EBE3F1}"/>
          </ac:spMkLst>
        </pc:spChg>
        <pc:spChg chg="add mod">
          <ac:chgData name="ICHINOKAWA Momoko" userId="215a7c54-7685-446e-9175-6d0aa5d8b781" providerId="ADAL" clId="{DF5D0D0D-B9EC-493A-8FEF-3548B8A197E6}" dt="2024-12-02T01:22:00.751" v="691" actId="1076"/>
          <ac:spMkLst>
            <pc:docMk/>
            <pc:sldMk cId="510270028" sldId="258"/>
            <ac:spMk id="9" creationId="{4038C94D-815D-5446-6964-C86804754480}"/>
          </ac:spMkLst>
        </pc:spChg>
      </pc:sldChg>
      <pc:sldChg chg="modSp mod">
        <pc:chgData name="ICHINOKAWA Momoko" userId="215a7c54-7685-446e-9175-6d0aa5d8b781" providerId="ADAL" clId="{DF5D0D0D-B9EC-493A-8FEF-3548B8A197E6}" dt="2024-12-02T02:17:23.345" v="1862" actId="12"/>
        <pc:sldMkLst>
          <pc:docMk/>
          <pc:sldMk cId="1562878709" sldId="259"/>
        </pc:sldMkLst>
        <pc:spChg chg="mod">
          <ac:chgData name="ICHINOKAWA Momoko" userId="215a7c54-7685-446e-9175-6d0aa5d8b781" providerId="ADAL" clId="{DF5D0D0D-B9EC-493A-8FEF-3548B8A197E6}" dt="2024-12-02T00:55:10.311" v="136" actId="20577"/>
          <ac:spMkLst>
            <pc:docMk/>
            <pc:sldMk cId="1562878709" sldId="259"/>
            <ac:spMk id="2" creationId="{BC643161-4F3C-E85E-4F8C-0E028A481E70}"/>
          </ac:spMkLst>
        </pc:spChg>
        <pc:spChg chg="mod">
          <ac:chgData name="ICHINOKAWA Momoko" userId="215a7c54-7685-446e-9175-6d0aa5d8b781" providerId="ADAL" clId="{DF5D0D0D-B9EC-493A-8FEF-3548B8A197E6}" dt="2024-12-02T02:17:23.345" v="1862" actId="12"/>
          <ac:spMkLst>
            <pc:docMk/>
            <pc:sldMk cId="1562878709" sldId="259"/>
            <ac:spMk id="3" creationId="{D3B3B0BF-DAA9-0453-7B8C-6EFE6A7C2F1F}"/>
          </ac:spMkLst>
        </pc:spChg>
      </pc:sldChg>
      <pc:sldChg chg="modSp mod">
        <pc:chgData name="ICHINOKAWA Momoko" userId="215a7c54-7685-446e-9175-6d0aa5d8b781" providerId="ADAL" clId="{DF5D0D0D-B9EC-493A-8FEF-3548B8A197E6}" dt="2024-12-02T02:12:41.240" v="1854" actId="20577"/>
        <pc:sldMkLst>
          <pc:docMk/>
          <pc:sldMk cId="2013773611" sldId="261"/>
        </pc:sldMkLst>
        <pc:spChg chg="mod">
          <ac:chgData name="ICHINOKAWA Momoko" userId="215a7c54-7685-446e-9175-6d0aa5d8b781" providerId="ADAL" clId="{DF5D0D0D-B9EC-493A-8FEF-3548B8A197E6}" dt="2024-12-02T02:12:41.240" v="1854" actId="20577"/>
          <ac:spMkLst>
            <pc:docMk/>
            <pc:sldMk cId="2013773611" sldId="261"/>
            <ac:spMk id="7" creationId="{67D2E580-25C4-4ED1-730F-4900A1EB81F0}"/>
          </ac:spMkLst>
        </pc:spChg>
      </pc:sldChg>
      <pc:sldChg chg="modSp mod">
        <pc:chgData name="ICHINOKAWA Momoko" userId="215a7c54-7685-446e-9175-6d0aa5d8b781" providerId="ADAL" clId="{DF5D0D0D-B9EC-493A-8FEF-3548B8A197E6}" dt="2024-12-02T02:12:53.361" v="1857" actId="6549"/>
        <pc:sldMkLst>
          <pc:docMk/>
          <pc:sldMk cId="2053198525" sldId="288"/>
        </pc:sldMkLst>
        <pc:spChg chg="mod">
          <ac:chgData name="ICHINOKAWA Momoko" userId="215a7c54-7685-446e-9175-6d0aa5d8b781" providerId="ADAL" clId="{DF5D0D0D-B9EC-493A-8FEF-3548B8A197E6}" dt="2024-12-02T02:12:53.361" v="1857" actId="6549"/>
          <ac:spMkLst>
            <pc:docMk/>
            <pc:sldMk cId="2053198525" sldId="288"/>
            <ac:spMk id="7" creationId="{67D2E580-25C4-4ED1-730F-4900A1EB81F0}"/>
          </ac:spMkLst>
        </pc:spChg>
      </pc:sldChg>
      <pc:sldChg chg="modSp mod">
        <pc:chgData name="ICHINOKAWA Momoko" userId="215a7c54-7685-446e-9175-6d0aa5d8b781" providerId="ADAL" clId="{DF5D0D0D-B9EC-493A-8FEF-3548B8A197E6}" dt="2024-12-02T02:13:23.977" v="1858" actId="21"/>
        <pc:sldMkLst>
          <pc:docMk/>
          <pc:sldMk cId="2080972672" sldId="568"/>
        </pc:sldMkLst>
        <pc:spChg chg="mod">
          <ac:chgData name="ICHINOKAWA Momoko" userId="215a7c54-7685-446e-9175-6d0aa5d8b781" providerId="ADAL" clId="{DF5D0D0D-B9EC-493A-8FEF-3548B8A197E6}" dt="2024-12-02T02:13:23.977" v="1858" actId="21"/>
          <ac:spMkLst>
            <pc:docMk/>
            <pc:sldMk cId="2080972672" sldId="568"/>
            <ac:spMk id="3" creationId="{5C15FDB9-3F88-82CA-1512-539191E3F61F}"/>
          </ac:spMkLst>
        </pc:spChg>
      </pc:sldChg>
      <pc:sldChg chg="addSp modSp mod modAnim">
        <pc:chgData name="ICHINOKAWA Momoko" userId="215a7c54-7685-446e-9175-6d0aa5d8b781" providerId="ADAL" clId="{DF5D0D0D-B9EC-493A-8FEF-3548B8A197E6}" dt="2024-12-02T01:00:27.611" v="358" actId="1076"/>
        <pc:sldMkLst>
          <pc:docMk/>
          <pc:sldMk cId="1143852630" sldId="571"/>
        </pc:sldMkLst>
        <pc:spChg chg="mod">
          <ac:chgData name="ICHINOKAWA Momoko" userId="215a7c54-7685-446e-9175-6d0aa5d8b781" providerId="ADAL" clId="{DF5D0D0D-B9EC-493A-8FEF-3548B8A197E6}" dt="2024-12-02T00:58:28.126" v="219" actId="207"/>
          <ac:spMkLst>
            <pc:docMk/>
            <pc:sldMk cId="1143852630" sldId="571"/>
            <ac:spMk id="3" creationId="{5A88713D-591D-0D4C-448D-6312C64C2662}"/>
          </ac:spMkLst>
        </pc:spChg>
        <pc:spChg chg="add mod">
          <ac:chgData name="ICHINOKAWA Momoko" userId="215a7c54-7685-446e-9175-6d0aa5d8b781" providerId="ADAL" clId="{DF5D0D0D-B9EC-493A-8FEF-3548B8A197E6}" dt="2024-12-02T01:00:27.611" v="358" actId="1076"/>
          <ac:spMkLst>
            <pc:docMk/>
            <pc:sldMk cId="1143852630" sldId="571"/>
            <ac:spMk id="7" creationId="{7424103E-C464-A7AA-FA60-EEB74680027E}"/>
          </ac:spMkLst>
        </pc:spChg>
        <pc:spChg chg="mod">
          <ac:chgData name="ICHINOKAWA Momoko" userId="215a7c54-7685-446e-9175-6d0aa5d8b781" providerId="ADAL" clId="{DF5D0D0D-B9EC-493A-8FEF-3548B8A197E6}" dt="2024-12-02T00:59:42.304" v="318" actId="20577"/>
          <ac:spMkLst>
            <pc:docMk/>
            <pc:sldMk cId="1143852630" sldId="571"/>
            <ac:spMk id="9" creationId="{91AE1BEC-C493-AEF4-AA88-3BC7B77AE863}"/>
          </ac:spMkLst>
        </pc:spChg>
      </pc:sldChg>
      <pc:sldChg chg="modSp mod">
        <pc:chgData name="ICHINOKAWA Momoko" userId="215a7c54-7685-446e-9175-6d0aa5d8b781" providerId="ADAL" clId="{DF5D0D0D-B9EC-493A-8FEF-3548B8A197E6}" dt="2024-12-02T01:23:53.810" v="856" actId="14100"/>
        <pc:sldMkLst>
          <pc:docMk/>
          <pc:sldMk cId="1129435003" sldId="572"/>
        </pc:sldMkLst>
        <pc:spChg chg="mod">
          <ac:chgData name="ICHINOKAWA Momoko" userId="215a7c54-7685-446e-9175-6d0aa5d8b781" providerId="ADAL" clId="{DF5D0D0D-B9EC-493A-8FEF-3548B8A197E6}" dt="2024-12-02T01:23:37.992" v="831" actId="20577"/>
          <ac:spMkLst>
            <pc:docMk/>
            <pc:sldMk cId="1129435003" sldId="572"/>
            <ac:spMk id="7" creationId="{67D2E580-25C4-4ED1-730F-4900A1EB81F0}"/>
          </ac:spMkLst>
        </pc:spChg>
        <pc:spChg chg="mod">
          <ac:chgData name="ICHINOKAWA Momoko" userId="215a7c54-7685-446e-9175-6d0aa5d8b781" providerId="ADAL" clId="{DF5D0D0D-B9EC-493A-8FEF-3548B8A197E6}" dt="2024-12-02T01:23:53.810" v="856" actId="14100"/>
          <ac:spMkLst>
            <pc:docMk/>
            <pc:sldMk cId="1129435003" sldId="572"/>
            <ac:spMk id="8" creationId="{0A6EA2E9-D9DF-4938-3315-F601B5575DAF}"/>
          </ac:spMkLst>
        </pc:spChg>
      </pc:sldChg>
      <pc:sldChg chg="addSp modSp mod modAnim">
        <pc:chgData name="ICHINOKAWA Momoko" userId="215a7c54-7685-446e-9175-6d0aa5d8b781" providerId="ADAL" clId="{DF5D0D0D-B9EC-493A-8FEF-3548B8A197E6}" dt="2024-12-02T01:16:09.338" v="592" actId="27636"/>
        <pc:sldMkLst>
          <pc:docMk/>
          <pc:sldMk cId="3357964858" sldId="573"/>
        </pc:sldMkLst>
        <pc:spChg chg="mod">
          <ac:chgData name="ICHINOKAWA Momoko" userId="215a7c54-7685-446e-9175-6d0aa5d8b781" providerId="ADAL" clId="{DF5D0D0D-B9EC-493A-8FEF-3548B8A197E6}" dt="2024-12-02T01:16:09.338" v="592" actId="27636"/>
          <ac:spMkLst>
            <pc:docMk/>
            <pc:sldMk cId="3357964858" sldId="573"/>
            <ac:spMk id="2" creationId="{D04F2239-ADFB-CAB3-77C6-2BC514147C9C}"/>
          </ac:spMkLst>
        </pc:spChg>
        <pc:spChg chg="mod">
          <ac:chgData name="ICHINOKAWA Momoko" userId="215a7c54-7685-446e-9175-6d0aa5d8b781" providerId="ADAL" clId="{DF5D0D0D-B9EC-493A-8FEF-3548B8A197E6}" dt="2024-12-02T01:01:50.181" v="430" actId="20577"/>
          <ac:spMkLst>
            <pc:docMk/>
            <pc:sldMk cId="3357964858" sldId="573"/>
            <ac:spMk id="3" creationId="{76A7D9AA-1C52-5206-04DA-2274D40C612C}"/>
          </ac:spMkLst>
        </pc:spChg>
        <pc:spChg chg="mod">
          <ac:chgData name="ICHINOKAWA Momoko" userId="215a7c54-7685-446e-9175-6d0aa5d8b781" providerId="ADAL" clId="{DF5D0D0D-B9EC-493A-8FEF-3548B8A197E6}" dt="2024-12-02T01:06:17.065" v="453" actId="1076"/>
          <ac:spMkLst>
            <pc:docMk/>
            <pc:sldMk cId="3357964858" sldId="573"/>
            <ac:spMk id="4" creationId="{E0D5BA35-0847-95CD-2080-0D20596B9961}"/>
          </ac:spMkLst>
        </pc:spChg>
        <pc:spChg chg="mod">
          <ac:chgData name="ICHINOKAWA Momoko" userId="215a7c54-7685-446e-9175-6d0aa5d8b781" providerId="ADAL" clId="{DF5D0D0D-B9EC-493A-8FEF-3548B8A197E6}" dt="2024-12-02T01:06:19.214" v="455" actId="1076"/>
          <ac:spMkLst>
            <pc:docMk/>
            <pc:sldMk cId="3357964858" sldId="573"/>
            <ac:spMk id="5" creationId="{4A5DEED5-B326-0D99-35FA-AADAB669CFC8}"/>
          </ac:spMkLst>
        </pc:spChg>
        <pc:spChg chg="mod">
          <ac:chgData name="ICHINOKAWA Momoko" userId="215a7c54-7685-446e-9175-6d0aa5d8b781" providerId="ADAL" clId="{DF5D0D0D-B9EC-493A-8FEF-3548B8A197E6}" dt="2024-12-02T01:06:37.018" v="456" actId="164"/>
          <ac:spMkLst>
            <pc:docMk/>
            <pc:sldMk cId="3357964858" sldId="573"/>
            <ac:spMk id="8" creationId="{A9A77800-4FC3-2A04-3356-26AEA2545460}"/>
          </ac:spMkLst>
        </pc:spChg>
        <pc:spChg chg="mod">
          <ac:chgData name="ICHINOKAWA Momoko" userId="215a7c54-7685-446e-9175-6d0aa5d8b781" providerId="ADAL" clId="{DF5D0D0D-B9EC-493A-8FEF-3548B8A197E6}" dt="2024-12-02T01:06:48.005" v="458" actId="164"/>
          <ac:spMkLst>
            <pc:docMk/>
            <pc:sldMk cId="3357964858" sldId="573"/>
            <ac:spMk id="9" creationId="{6C05AEEA-DF1C-3D0F-9378-72415160F282}"/>
          </ac:spMkLst>
        </pc:spChg>
        <pc:spChg chg="mod">
          <ac:chgData name="ICHINOKAWA Momoko" userId="215a7c54-7685-446e-9175-6d0aa5d8b781" providerId="ADAL" clId="{DF5D0D0D-B9EC-493A-8FEF-3548B8A197E6}" dt="2024-12-02T01:06:37.018" v="456" actId="164"/>
          <ac:spMkLst>
            <pc:docMk/>
            <pc:sldMk cId="3357964858" sldId="573"/>
            <ac:spMk id="10" creationId="{AA7D5AEF-3BAF-D077-C2E5-86D6DA6FB548}"/>
          </ac:spMkLst>
        </pc:spChg>
        <pc:spChg chg="mod">
          <ac:chgData name="ICHINOKAWA Momoko" userId="215a7c54-7685-446e-9175-6d0aa5d8b781" providerId="ADAL" clId="{DF5D0D0D-B9EC-493A-8FEF-3548B8A197E6}" dt="2024-12-02T01:06:48.005" v="458" actId="164"/>
          <ac:spMkLst>
            <pc:docMk/>
            <pc:sldMk cId="3357964858" sldId="573"/>
            <ac:spMk id="11" creationId="{4E83BEDF-9BB5-AC2B-A2B7-5E890193F2C2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2" creationId="{6FE80B6E-2AE2-CF0C-20E1-5D5F295AC6E6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3" creationId="{4CC8E49A-EFA1-4230-D67F-73CCCA40F11C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4" creationId="{1E590E79-8690-510C-A2FB-88999D1CD934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5" creationId="{4C14A3DC-8A7F-4A18-61C1-71BD32C6C65D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6" creationId="{1C19FBFA-E7C8-D446-E001-C0D80DA5913A}"/>
          </ac:spMkLst>
        </pc:spChg>
        <pc:spChg chg="mod">
          <ac:chgData name="ICHINOKAWA Momoko" userId="215a7c54-7685-446e-9175-6d0aa5d8b781" providerId="ADAL" clId="{DF5D0D0D-B9EC-493A-8FEF-3548B8A197E6}" dt="2024-12-02T01:07:08.524" v="461" actId="164"/>
          <ac:spMkLst>
            <pc:docMk/>
            <pc:sldMk cId="3357964858" sldId="573"/>
            <ac:spMk id="17" creationId="{CB510029-8740-AAE7-856C-A45E9DD28C7D}"/>
          </ac:spMkLst>
        </pc:spChg>
        <pc:spChg chg="mod">
          <ac:chgData name="ICHINOKAWA Momoko" userId="215a7c54-7685-446e-9175-6d0aa5d8b781" providerId="ADAL" clId="{DF5D0D0D-B9EC-493A-8FEF-3548B8A197E6}" dt="2024-12-02T01:07:15.913" v="463" actId="164"/>
          <ac:spMkLst>
            <pc:docMk/>
            <pc:sldMk cId="3357964858" sldId="573"/>
            <ac:spMk id="18" creationId="{E77CDA15-3EE9-5D44-A06C-769039C3DECD}"/>
          </ac:spMkLst>
        </pc:spChg>
        <pc:spChg chg="mod">
          <ac:chgData name="ICHINOKAWA Momoko" userId="215a7c54-7685-446e-9175-6d0aa5d8b781" providerId="ADAL" clId="{DF5D0D0D-B9EC-493A-8FEF-3548B8A197E6}" dt="2024-12-02T01:07:15.913" v="463" actId="164"/>
          <ac:spMkLst>
            <pc:docMk/>
            <pc:sldMk cId="3357964858" sldId="573"/>
            <ac:spMk id="19" creationId="{57EB7038-DADB-215C-802B-A53D5BA45674}"/>
          </ac:spMkLst>
        </pc:spChg>
        <pc:spChg chg="mod">
          <ac:chgData name="ICHINOKAWA Momoko" userId="215a7c54-7685-446e-9175-6d0aa5d8b781" providerId="ADAL" clId="{DF5D0D0D-B9EC-493A-8FEF-3548B8A197E6}" dt="2024-12-02T01:07:15.913" v="463" actId="164"/>
          <ac:spMkLst>
            <pc:docMk/>
            <pc:sldMk cId="3357964858" sldId="573"/>
            <ac:spMk id="20" creationId="{D956412F-83F7-C159-05ED-EFFA7119E2B0}"/>
          </ac:spMkLst>
        </pc:spChg>
        <pc:spChg chg="mod">
          <ac:chgData name="ICHINOKAWA Momoko" userId="215a7c54-7685-446e-9175-6d0aa5d8b781" providerId="ADAL" clId="{DF5D0D0D-B9EC-493A-8FEF-3548B8A197E6}" dt="2024-12-02T01:07:15.913" v="463" actId="164"/>
          <ac:spMkLst>
            <pc:docMk/>
            <pc:sldMk cId="3357964858" sldId="573"/>
            <ac:spMk id="21" creationId="{C07606F6-2DA0-BFDD-DAA3-CBFA9CE1695C}"/>
          </ac:spMkLst>
        </pc:spChg>
        <pc:grpChg chg="add mod">
          <ac:chgData name="ICHINOKAWA Momoko" userId="215a7c54-7685-446e-9175-6d0aa5d8b781" providerId="ADAL" clId="{DF5D0D0D-B9EC-493A-8FEF-3548B8A197E6}" dt="2024-12-02T01:06:37.018" v="456" actId="164"/>
          <ac:grpSpMkLst>
            <pc:docMk/>
            <pc:sldMk cId="3357964858" sldId="573"/>
            <ac:grpSpMk id="22" creationId="{A938BF45-56BC-CF44-C5AE-546273607664}"/>
          </ac:grpSpMkLst>
        </pc:grpChg>
        <pc:grpChg chg="add mod">
          <ac:chgData name="ICHINOKAWA Momoko" userId="215a7c54-7685-446e-9175-6d0aa5d8b781" providerId="ADAL" clId="{DF5D0D0D-B9EC-493A-8FEF-3548B8A197E6}" dt="2024-12-02T01:06:48.005" v="458" actId="164"/>
          <ac:grpSpMkLst>
            <pc:docMk/>
            <pc:sldMk cId="3357964858" sldId="573"/>
            <ac:grpSpMk id="23" creationId="{CA0848A6-1BF1-BC8C-24F3-F47F4CCB533F}"/>
          </ac:grpSpMkLst>
        </pc:grpChg>
        <pc:grpChg chg="add mod">
          <ac:chgData name="ICHINOKAWA Momoko" userId="215a7c54-7685-446e-9175-6d0aa5d8b781" providerId="ADAL" clId="{DF5D0D0D-B9EC-493A-8FEF-3548B8A197E6}" dt="2024-12-02T01:07:08.524" v="461" actId="164"/>
          <ac:grpSpMkLst>
            <pc:docMk/>
            <pc:sldMk cId="3357964858" sldId="573"/>
            <ac:grpSpMk id="24" creationId="{A33ECB03-9B9D-1209-7AC9-BE3C0C8FE428}"/>
          </ac:grpSpMkLst>
        </pc:grpChg>
        <pc:grpChg chg="add mod">
          <ac:chgData name="ICHINOKAWA Momoko" userId="215a7c54-7685-446e-9175-6d0aa5d8b781" providerId="ADAL" clId="{DF5D0D0D-B9EC-493A-8FEF-3548B8A197E6}" dt="2024-12-02T01:07:15.913" v="463" actId="164"/>
          <ac:grpSpMkLst>
            <pc:docMk/>
            <pc:sldMk cId="3357964858" sldId="573"/>
            <ac:grpSpMk id="25" creationId="{D34A5D93-2173-DE23-BD2A-A9FF9C9556D9}"/>
          </ac:grpSpMkLst>
        </pc:grpChg>
      </pc:sldChg>
      <pc:sldChg chg="modAnim">
        <pc:chgData name="ICHINOKAWA Momoko" userId="215a7c54-7685-446e-9175-6d0aa5d8b781" providerId="ADAL" clId="{DF5D0D0D-B9EC-493A-8FEF-3548B8A197E6}" dt="2024-12-02T01:00:58.388" v="361"/>
        <pc:sldMkLst>
          <pc:docMk/>
          <pc:sldMk cId="3341020878" sldId="574"/>
        </pc:sldMkLst>
      </pc:sldChg>
      <pc:sldChg chg="addSp modSp mod modAnim">
        <pc:chgData name="ICHINOKAWA Momoko" userId="215a7c54-7685-446e-9175-6d0aa5d8b781" providerId="ADAL" clId="{DF5D0D0D-B9EC-493A-8FEF-3548B8A197E6}" dt="2024-12-02T01:16:20.182" v="594" actId="27636"/>
        <pc:sldMkLst>
          <pc:docMk/>
          <pc:sldMk cId="597764750" sldId="575"/>
        </pc:sldMkLst>
        <pc:spChg chg="mod">
          <ac:chgData name="ICHINOKAWA Momoko" userId="215a7c54-7685-446e-9175-6d0aa5d8b781" providerId="ADAL" clId="{DF5D0D0D-B9EC-493A-8FEF-3548B8A197E6}" dt="2024-12-02T01:16:20.182" v="594" actId="27636"/>
          <ac:spMkLst>
            <pc:docMk/>
            <pc:sldMk cId="597764750" sldId="575"/>
            <ac:spMk id="2" creationId="{8CFE6C45-3487-0747-8D27-3967B0AEA18C}"/>
          </ac:spMkLst>
        </pc:spChg>
        <pc:spChg chg="mod">
          <ac:chgData name="ICHINOKAWA Momoko" userId="215a7c54-7685-446e-9175-6d0aa5d8b781" providerId="ADAL" clId="{DF5D0D0D-B9EC-493A-8FEF-3548B8A197E6}" dt="2024-12-02T01:15:47.243" v="589" actId="20577"/>
          <ac:spMkLst>
            <pc:docMk/>
            <pc:sldMk cId="597764750" sldId="575"/>
            <ac:spMk id="3" creationId="{F1D65E8C-51E1-5E23-316C-8C453ADAE35F}"/>
          </ac:spMkLst>
        </pc:spChg>
        <pc:graphicFrameChg chg="add mod modGraphic">
          <ac:chgData name="ICHINOKAWA Momoko" userId="215a7c54-7685-446e-9175-6d0aa5d8b781" providerId="ADAL" clId="{DF5D0D0D-B9EC-493A-8FEF-3548B8A197E6}" dt="2024-12-02T01:14:52.941" v="564" actId="207"/>
          <ac:graphicFrameMkLst>
            <pc:docMk/>
            <pc:sldMk cId="597764750" sldId="575"/>
            <ac:graphicFrameMk id="7" creationId="{D124B218-8016-01C0-BCA3-94C65054EB29}"/>
          </ac:graphicFrameMkLst>
        </pc:graphicFrameChg>
      </pc:sldChg>
      <pc:sldChg chg="delSp modSp mod">
        <pc:chgData name="ICHINOKAWA Momoko" userId="215a7c54-7685-446e-9175-6d0aa5d8b781" providerId="ADAL" clId="{DF5D0D0D-B9EC-493A-8FEF-3548B8A197E6}" dt="2024-12-02T01:17:17.690" v="600" actId="21"/>
        <pc:sldMkLst>
          <pc:docMk/>
          <pc:sldMk cId="2898896090" sldId="576"/>
        </pc:sldMkLst>
        <pc:spChg chg="mod">
          <ac:chgData name="ICHINOKAWA Momoko" userId="215a7c54-7685-446e-9175-6d0aa5d8b781" providerId="ADAL" clId="{DF5D0D0D-B9EC-493A-8FEF-3548B8A197E6}" dt="2024-12-02T01:16:50.398" v="598" actId="20577"/>
          <ac:spMkLst>
            <pc:docMk/>
            <pc:sldMk cId="2898896090" sldId="576"/>
            <ac:spMk id="3" creationId="{E1F4240A-BEDC-7662-1D23-E9A3A8C8864F}"/>
          </ac:spMkLst>
        </pc:spChg>
        <pc:spChg chg="del">
          <ac:chgData name="ICHINOKAWA Momoko" userId="215a7c54-7685-446e-9175-6d0aa5d8b781" providerId="ADAL" clId="{DF5D0D0D-B9EC-493A-8FEF-3548B8A197E6}" dt="2024-12-02T01:17:17.690" v="600" actId="21"/>
          <ac:spMkLst>
            <pc:docMk/>
            <pc:sldMk cId="2898896090" sldId="576"/>
            <ac:spMk id="14" creationId="{B78F9583-C06E-C1F3-8626-EFAB073D0729}"/>
          </ac:spMkLst>
        </pc:spChg>
        <pc:cxnChg chg="del">
          <ac:chgData name="ICHINOKAWA Momoko" userId="215a7c54-7685-446e-9175-6d0aa5d8b781" providerId="ADAL" clId="{DF5D0D0D-B9EC-493A-8FEF-3548B8A197E6}" dt="2024-12-02T01:17:17.690" v="600" actId="21"/>
          <ac:cxnSpMkLst>
            <pc:docMk/>
            <pc:sldMk cId="2898896090" sldId="576"/>
            <ac:cxnSpMk id="13" creationId="{DD7AE343-B5EE-767F-423C-13340F8CA0AB}"/>
          </ac:cxnSpMkLst>
        </pc:cxnChg>
      </pc:sldChg>
      <pc:sldChg chg="delSp modSp del mod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3053925461" sldId="577"/>
        </pc:sldMkLst>
        <pc:spChg chg="mod">
          <ac:chgData name="ICHINOKAWA Momoko" userId="215a7c54-7685-446e-9175-6d0aa5d8b781" providerId="ADAL" clId="{DF5D0D0D-B9EC-493A-8FEF-3548B8A197E6}" dt="2024-12-02T02:07:13.526" v="1335" actId="21"/>
          <ac:spMkLst>
            <pc:docMk/>
            <pc:sldMk cId="3053925461" sldId="577"/>
            <ac:spMk id="3" creationId="{9639A49A-92F5-C880-0F40-2E65465C9921}"/>
          </ac:spMkLst>
        </pc:spChg>
        <pc:spChg chg="del">
          <ac:chgData name="ICHINOKAWA Momoko" userId="215a7c54-7685-446e-9175-6d0aa5d8b781" providerId="ADAL" clId="{DF5D0D0D-B9EC-493A-8FEF-3548B8A197E6}" dt="2024-12-02T01:17:00.808" v="599" actId="21"/>
          <ac:spMkLst>
            <pc:docMk/>
            <pc:sldMk cId="3053925461" sldId="577"/>
            <ac:spMk id="7" creationId="{AB01F382-6AF4-CE08-C158-DF14893EBA96}"/>
          </ac:spMkLst>
        </pc:spChg>
      </pc:sldChg>
      <pc:sldChg chg="del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3848170676" sldId="578"/>
        </pc:sldMkLst>
      </pc:sldChg>
      <pc:sldChg chg="del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3064886241" sldId="579"/>
        </pc:sldMkLst>
      </pc:sldChg>
      <pc:sldChg chg="del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2519460371" sldId="580"/>
        </pc:sldMkLst>
      </pc:sldChg>
      <pc:sldChg chg="del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1089272630" sldId="581"/>
        </pc:sldMkLst>
      </pc:sldChg>
      <pc:sldChg chg="addSp modSp new mod">
        <pc:chgData name="ICHINOKAWA Momoko" userId="215a7c54-7685-446e-9175-6d0aa5d8b781" providerId="ADAL" clId="{DF5D0D0D-B9EC-493A-8FEF-3548B8A197E6}" dt="2024-12-02T02:08:29.041" v="1447" actId="1076"/>
        <pc:sldMkLst>
          <pc:docMk/>
          <pc:sldMk cId="1282114099" sldId="582"/>
        </pc:sldMkLst>
        <pc:spChg chg="mod">
          <ac:chgData name="ICHINOKAWA Momoko" userId="215a7c54-7685-446e-9175-6d0aa5d8b781" providerId="ADAL" clId="{DF5D0D0D-B9EC-493A-8FEF-3548B8A197E6}" dt="2024-12-02T01:24:29.150" v="874" actId="20577"/>
          <ac:spMkLst>
            <pc:docMk/>
            <pc:sldMk cId="1282114099" sldId="582"/>
            <ac:spMk id="2" creationId="{44C1704C-C627-D7B7-2D00-B513B787C8B4}"/>
          </ac:spMkLst>
        </pc:spChg>
        <pc:spChg chg="mod">
          <ac:chgData name="ICHINOKAWA Momoko" userId="215a7c54-7685-446e-9175-6d0aa5d8b781" providerId="ADAL" clId="{DF5D0D0D-B9EC-493A-8FEF-3548B8A197E6}" dt="2024-12-02T02:08:23.761" v="1446" actId="20577"/>
          <ac:spMkLst>
            <pc:docMk/>
            <pc:sldMk cId="1282114099" sldId="582"/>
            <ac:spMk id="3" creationId="{A9CE20E2-817D-0BF1-BCEF-28AE6940A8DB}"/>
          </ac:spMkLst>
        </pc:spChg>
        <pc:spChg chg="add mod">
          <ac:chgData name="ICHINOKAWA Momoko" userId="215a7c54-7685-446e-9175-6d0aa5d8b781" providerId="ADAL" clId="{DF5D0D0D-B9EC-493A-8FEF-3548B8A197E6}" dt="2024-12-02T02:08:29.041" v="1447" actId="1076"/>
          <ac:spMkLst>
            <pc:docMk/>
            <pc:sldMk cId="1282114099" sldId="582"/>
            <ac:spMk id="9" creationId="{8AF8E5C6-4445-589E-C679-B622609CD918}"/>
          </ac:spMkLst>
        </pc:spChg>
        <pc:spChg chg="add mod">
          <ac:chgData name="ICHINOKAWA Momoko" userId="215a7c54-7685-446e-9175-6d0aa5d8b781" providerId="ADAL" clId="{DF5D0D0D-B9EC-493A-8FEF-3548B8A197E6}" dt="2024-12-02T02:08:29.041" v="1447" actId="1076"/>
          <ac:spMkLst>
            <pc:docMk/>
            <pc:sldMk cId="1282114099" sldId="582"/>
            <ac:spMk id="10" creationId="{490C7152-A1D9-FAB9-7FFC-9A21D89265F1}"/>
          </ac:spMkLst>
        </pc:spChg>
        <pc:cxnChg chg="add mod">
          <ac:chgData name="ICHINOKAWA Momoko" userId="215a7c54-7685-446e-9175-6d0aa5d8b781" providerId="ADAL" clId="{DF5D0D0D-B9EC-493A-8FEF-3548B8A197E6}" dt="2024-12-02T02:08:29.041" v="1447" actId="1076"/>
          <ac:cxnSpMkLst>
            <pc:docMk/>
            <pc:sldMk cId="1282114099" sldId="582"/>
            <ac:cxnSpMk id="8" creationId="{A8106338-F9B2-5649-180D-7400F59114C8}"/>
          </ac:cxnSpMkLst>
        </pc:cxnChg>
      </pc:sldChg>
      <pc:sldChg chg="addSp modSp new mod">
        <pc:chgData name="ICHINOKAWA Momoko" userId="215a7c54-7685-446e-9175-6d0aa5d8b781" providerId="ADAL" clId="{DF5D0D0D-B9EC-493A-8FEF-3548B8A197E6}" dt="2024-12-02T02:12:23.831" v="1845" actId="1076"/>
        <pc:sldMkLst>
          <pc:docMk/>
          <pc:sldMk cId="934886064" sldId="583"/>
        </pc:sldMkLst>
        <pc:spChg chg="mod">
          <ac:chgData name="ICHINOKAWA Momoko" userId="215a7c54-7685-446e-9175-6d0aa5d8b781" providerId="ADAL" clId="{DF5D0D0D-B9EC-493A-8FEF-3548B8A197E6}" dt="2024-12-02T02:11:57.996" v="1825" actId="20577"/>
          <ac:spMkLst>
            <pc:docMk/>
            <pc:sldMk cId="934886064" sldId="583"/>
            <ac:spMk id="2" creationId="{7EF131D4-076D-A845-8E87-68E82A96825D}"/>
          </ac:spMkLst>
        </pc:spChg>
        <pc:spChg chg="mod">
          <ac:chgData name="ICHINOKAWA Momoko" userId="215a7c54-7685-446e-9175-6d0aa5d8b781" providerId="ADAL" clId="{DF5D0D0D-B9EC-493A-8FEF-3548B8A197E6}" dt="2024-12-02T02:12:01.735" v="1826" actId="14100"/>
          <ac:spMkLst>
            <pc:docMk/>
            <pc:sldMk cId="934886064" sldId="583"/>
            <ac:spMk id="3" creationId="{B9AFA0D2-67CA-A41D-3911-F467D03639F0}"/>
          </ac:spMkLst>
        </pc:spChg>
        <pc:spChg chg="add mod">
          <ac:chgData name="ICHINOKAWA Momoko" userId="215a7c54-7685-446e-9175-6d0aa5d8b781" providerId="ADAL" clId="{DF5D0D0D-B9EC-493A-8FEF-3548B8A197E6}" dt="2024-12-02T02:12:23.831" v="1845" actId="1076"/>
          <ac:spMkLst>
            <pc:docMk/>
            <pc:sldMk cId="934886064" sldId="583"/>
            <ac:spMk id="7" creationId="{DA7AED45-126C-805C-E1D1-4C43F2C5027E}"/>
          </ac:spMkLst>
        </pc:spChg>
      </pc:sldChg>
      <pc:sldChg chg="modSp new del mod">
        <pc:chgData name="ICHINOKAWA Momoko" userId="215a7c54-7685-446e-9175-6d0aa5d8b781" providerId="ADAL" clId="{DF5D0D0D-B9EC-493A-8FEF-3548B8A197E6}" dt="2024-12-02T02:08:36.948" v="1448" actId="2696"/>
        <pc:sldMkLst>
          <pc:docMk/>
          <pc:sldMk cId="2406353574" sldId="583"/>
        </pc:sldMkLst>
        <pc:spChg chg="mod">
          <ac:chgData name="ICHINOKAWA Momoko" userId="215a7c54-7685-446e-9175-6d0aa5d8b781" providerId="ADAL" clId="{DF5D0D0D-B9EC-493A-8FEF-3548B8A197E6}" dt="2024-12-02T01:32:52.079" v="1225" actId="20577"/>
          <ac:spMkLst>
            <pc:docMk/>
            <pc:sldMk cId="2406353574" sldId="583"/>
            <ac:spMk id="2" creationId="{D06D5113-6BAC-70C6-D75D-814323BA2946}"/>
          </ac:spMkLst>
        </pc:spChg>
      </pc:sldChg>
      <pc:sldChg chg="modSp add mod">
        <pc:chgData name="ICHINOKAWA Momoko" userId="215a7c54-7685-446e-9175-6d0aa5d8b781" providerId="ADAL" clId="{DF5D0D0D-B9EC-493A-8FEF-3548B8A197E6}" dt="2024-12-02T02:09:07.798" v="1472" actId="20577"/>
        <pc:sldMkLst>
          <pc:docMk/>
          <pc:sldMk cId="549610647" sldId="584"/>
        </pc:sldMkLst>
        <pc:spChg chg="mod">
          <ac:chgData name="ICHINOKAWA Momoko" userId="215a7c54-7685-446e-9175-6d0aa5d8b781" providerId="ADAL" clId="{DF5D0D0D-B9EC-493A-8FEF-3548B8A197E6}" dt="2024-12-02T02:09:07.798" v="1472" actId="20577"/>
          <ac:spMkLst>
            <pc:docMk/>
            <pc:sldMk cId="549610647" sldId="584"/>
            <ac:spMk id="8" creationId="{C102C3B2-1B49-9C25-5579-630F1ADEE54E}"/>
          </ac:spMkLst>
        </pc:spChg>
      </pc:sldChg>
    </pc:docChg>
  </pc:docChgLst>
  <pc:docChgLst>
    <pc:chgData name="Ichinokawa Momoko" userId="97fbd8355b740407" providerId="LiveId" clId="{CE0624EB-D894-4FDD-A075-DA1E63AB4318}"/>
    <pc:docChg chg="undo custSel addSld delSld modSld sldOrd modMainMaster addSection delSection modSection modNotesMaster modHandout">
      <pc:chgData name="Ichinokawa Momoko" userId="97fbd8355b740407" providerId="LiveId" clId="{CE0624EB-D894-4FDD-A075-DA1E63AB4318}" dt="2023-12-13T15:29:51.699" v="31329"/>
      <pc:docMkLst>
        <pc:docMk/>
      </pc:docMkLst>
      <pc:sldChg chg="modSp mod">
        <pc:chgData name="Ichinokawa Momoko" userId="97fbd8355b740407" providerId="LiveId" clId="{CE0624EB-D894-4FDD-A075-DA1E63AB4318}" dt="2023-12-13T01:19:39.770" v="17150" actId="27636"/>
        <pc:sldMkLst>
          <pc:docMk/>
          <pc:sldMk cId="510270028" sldId="258"/>
        </pc:sldMkLst>
        <pc:spChg chg="mod">
          <ac:chgData name="Ichinokawa Momoko" userId="97fbd8355b740407" providerId="LiveId" clId="{CE0624EB-D894-4FDD-A075-DA1E63AB4318}" dt="2023-12-13T01:19:39.770" v="17150" actId="27636"/>
          <ac:spMkLst>
            <pc:docMk/>
            <pc:sldMk cId="510270028" sldId="258"/>
            <ac:spMk id="3" creationId="{5836B57C-AEAA-4425-38EC-ECEBFD911B4E}"/>
          </ac:spMkLst>
        </pc:spChg>
      </pc:sldChg>
      <pc:sldChg chg="modSp mod">
        <pc:chgData name="Ichinokawa Momoko" userId="97fbd8355b740407" providerId="LiveId" clId="{CE0624EB-D894-4FDD-A075-DA1E63AB4318}" dt="2023-12-13T02:14:42.323" v="18610" actId="20577"/>
        <pc:sldMkLst>
          <pc:docMk/>
          <pc:sldMk cId="1562878709" sldId="259"/>
        </pc:sldMkLst>
        <pc:spChg chg="mod">
          <ac:chgData name="Ichinokawa Momoko" userId="97fbd8355b740407" providerId="LiveId" clId="{CE0624EB-D894-4FDD-A075-DA1E63AB4318}" dt="2023-12-13T02:14:42.323" v="18610" actId="20577"/>
          <ac:spMkLst>
            <pc:docMk/>
            <pc:sldMk cId="1562878709" sldId="259"/>
            <ac:spMk id="2" creationId="{BC643161-4F3C-E85E-4F8C-0E028A481E70}"/>
          </ac:spMkLst>
        </pc:spChg>
        <pc:spChg chg="mod">
          <ac:chgData name="Ichinokawa Momoko" userId="97fbd8355b740407" providerId="LiveId" clId="{CE0624EB-D894-4FDD-A075-DA1E63AB4318}" dt="2023-12-08T04:51:05.243" v="7235" actId="20577"/>
          <ac:spMkLst>
            <pc:docMk/>
            <pc:sldMk cId="1562878709" sldId="259"/>
            <ac:spMk id="3" creationId="{D3B3B0BF-DAA9-0453-7B8C-6EFE6A7C2F1F}"/>
          </ac:spMkLst>
        </pc:spChg>
        <pc:spChg chg="mod">
          <ac:chgData name="Ichinokawa Momoko" userId="97fbd8355b740407" providerId="LiveId" clId="{CE0624EB-D894-4FDD-A075-DA1E63AB4318}" dt="2023-12-13T01:26:00.848" v="17161" actId="1076"/>
          <ac:spMkLst>
            <pc:docMk/>
            <pc:sldMk cId="1562878709" sldId="259"/>
            <ac:spMk id="7" creationId="{5C624D45-2002-8074-FB79-217A75D72333}"/>
          </ac:spMkLst>
        </pc:spChg>
      </pc:sldChg>
      <pc:sldChg chg="delSp modSp del mod delAnim">
        <pc:chgData name="Ichinokawa Momoko" userId="97fbd8355b740407" providerId="LiveId" clId="{CE0624EB-D894-4FDD-A075-DA1E63AB4318}" dt="2023-12-13T10:19:14.223" v="31322" actId="2696"/>
        <pc:sldMkLst>
          <pc:docMk/>
          <pc:sldMk cId="31567473" sldId="260"/>
        </pc:sldMkLst>
        <pc:spChg chg="mod">
          <ac:chgData name="Ichinokawa Momoko" userId="97fbd8355b740407" providerId="LiveId" clId="{CE0624EB-D894-4FDD-A075-DA1E63AB4318}" dt="2023-12-13T09:45:10.473" v="30348" actId="20577"/>
          <ac:spMkLst>
            <pc:docMk/>
            <pc:sldMk cId="31567473" sldId="260"/>
            <ac:spMk id="2" creationId="{A5EF2809-2780-470E-817B-5413CAEE8187}"/>
          </ac:spMkLst>
        </pc:spChg>
        <pc:spChg chg="mod">
          <ac:chgData name="Ichinokawa Momoko" userId="97fbd8355b740407" providerId="LiveId" clId="{CE0624EB-D894-4FDD-A075-DA1E63AB4318}" dt="2023-12-13T09:46:42.779" v="30469" actId="14100"/>
          <ac:spMkLst>
            <pc:docMk/>
            <pc:sldMk cId="31567473" sldId="260"/>
            <ac:spMk id="3" creationId="{9CE94A55-9EA6-4936-A972-96E8EE1FA675}"/>
          </ac:spMkLst>
        </pc:spChg>
        <pc:spChg chg="del mod">
          <ac:chgData name="Ichinokawa Momoko" userId="97fbd8355b740407" providerId="LiveId" clId="{CE0624EB-D894-4FDD-A075-DA1E63AB4318}" dt="2023-12-13T09:46:38.109" v="30468" actId="478"/>
          <ac:spMkLst>
            <pc:docMk/>
            <pc:sldMk cId="31567473" sldId="260"/>
            <ac:spMk id="4" creationId="{4EE5688A-D7B6-4E16-955E-72203D47863E}"/>
          </ac:spMkLst>
        </pc:spChg>
        <pc:spChg chg="mod">
          <ac:chgData name="Ichinokawa Momoko" userId="97fbd8355b740407" providerId="LiveId" clId="{CE0624EB-D894-4FDD-A075-DA1E63AB4318}" dt="2023-12-13T09:45:58.484" v="30403" actId="1076"/>
          <ac:spMkLst>
            <pc:docMk/>
            <pc:sldMk cId="31567473" sldId="260"/>
            <ac:spMk id="9" creationId="{B68DA262-6E97-4409-9E77-3F52C0C6F013}"/>
          </ac:spMkLst>
        </pc:spChg>
      </pc:sldChg>
      <pc:sldChg chg="modSp del mod">
        <pc:chgData name="Ichinokawa Momoko" userId="97fbd8355b740407" providerId="LiveId" clId="{CE0624EB-D894-4FDD-A075-DA1E63AB4318}" dt="2023-12-13T01:45:29.311" v="17800" actId="2696"/>
        <pc:sldMkLst>
          <pc:docMk/>
          <pc:sldMk cId="2374238131" sldId="260"/>
        </pc:sldMkLst>
        <pc:spChg chg="mod">
          <ac:chgData name="Ichinokawa Momoko" userId="97fbd8355b740407" providerId="LiveId" clId="{CE0624EB-D894-4FDD-A075-DA1E63AB4318}" dt="2023-12-08T05:53:25.798" v="8373" actId="20577"/>
          <ac:spMkLst>
            <pc:docMk/>
            <pc:sldMk cId="2374238131" sldId="260"/>
            <ac:spMk id="9" creationId="{86252E9B-5ABE-008E-E351-09D683AA8F26}"/>
          </ac:spMkLst>
        </pc:spChg>
        <pc:spChg chg="mod">
          <ac:chgData name="Ichinokawa Momoko" userId="97fbd8355b740407" providerId="LiveId" clId="{CE0624EB-D894-4FDD-A075-DA1E63AB4318}" dt="2023-12-08T07:30:43.546" v="12102" actId="27636"/>
          <ac:spMkLst>
            <pc:docMk/>
            <pc:sldMk cId="2374238131" sldId="260"/>
            <ac:spMk id="10" creationId="{07363B1E-B524-046C-710A-1D3AFAADF0C1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4121217399" sldId="260"/>
        </pc:sldMkLst>
      </pc:sldChg>
      <pc:sldChg chg="modSp mod ord">
        <pc:chgData name="Ichinokawa Momoko" userId="97fbd8355b740407" providerId="LiveId" clId="{CE0624EB-D894-4FDD-A075-DA1E63AB4318}" dt="2023-12-08T05:53:54.875" v="8379" actId="113"/>
        <pc:sldMkLst>
          <pc:docMk/>
          <pc:sldMk cId="2013773611" sldId="261"/>
        </pc:sldMkLst>
        <pc:spChg chg="mod">
          <ac:chgData name="Ichinokawa Momoko" userId="97fbd8355b740407" providerId="LiveId" clId="{CE0624EB-D894-4FDD-A075-DA1E63AB4318}" dt="2023-12-08T04:50:45.617" v="7198" actId="20577"/>
          <ac:spMkLst>
            <pc:docMk/>
            <pc:sldMk cId="2013773611" sldId="261"/>
            <ac:spMk id="7" creationId="{67D2E580-25C4-4ED1-730F-4900A1EB81F0}"/>
          </ac:spMkLst>
        </pc:spChg>
        <pc:spChg chg="mod">
          <ac:chgData name="Ichinokawa Momoko" userId="97fbd8355b740407" providerId="LiveId" clId="{CE0624EB-D894-4FDD-A075-DA1E63AB4318}" dt="2023-12-08T05:53:54.875" v="8379" actId="113"/>
          <ac:spMkLst>
            <pc:docMk/>
            <pc:sldMk cId="2013773611" sldId="261"/>
            <ac:spMk id="8" creationId="{0A6EA2E9-D9DF-4938-3315-F601B5575DAF}"/>
          </ac:spMkLst>
        </pc:spChg>
      </pc:sldChg>
      <pc:sldChg chg="modSp add del mod">
        <pc:chgData name="Ichinokawa Momoko" userId="97fbd8355b740407" providerId="LiveId" clId="{CE0624EB-D894-4FDD-A075-DA1E63AB4318}" dt="2023-12-08T04:49:14.265" v="6998" actId="2696"/>
        <pc:sldMkLst>
          <pc:docMk/>
          <pc:sldMk cId="383193589" sldId="263"/>
        </pc:sldMkLst>
        <pc:spChg chg="mod">
          <ac:chgData name="Ichinokawa Momoko" userId="97fbd8355b740407" providerId="LiveId" clId="{CE0624EB-D894-4FDD-A075-DA1E63AB4318}" dt="2023-12-08T00:53:14.344" v="2165" actId="27636"/>
          <ac:spMkLst>
            <pc:docMk/>
            <pc:sldMk cId="383193589" sldId="263"/>
            <ac:spMk id="8" creationId="{9A7B0509-6F76-85A1-0D47-71707D2B925B}"/>
          </ac:spMkLst>
        </pc:spChg>
      </pc:sldChg>
      <pc:sldChg chg="addSp modSp del mod">
        <pc:chgData name="Ichinokawa Momoko" userId="97fbd8355b740407" providerId="LiveId" clId="{CE0624EB-D894-4FDD-A075-DA1E63AB4318}" dt="2023-12-13T06:52:06.454" v="25164" actId="2696"/>
        <pc:sldMkLst>
          <pc:docMk/>
          <pc:sldMk cId="922721364" sldId="263"/>
        </pc:sldMkLst>
        <pc:spChg chg="mod">
          <ac:chgData name="Ichinokawa Momoko" userId="97fbd8355b740407" providerId="LiveId" clId="{CE0624EB-D894-4FDD-A075-DA1E63AB4318}" dt="2023-12-13T01:52:47.854" v="18056" actId="1076"/>
          <ac:spMkLst>
            <pc:docMk/>
            <pc:sldMk cId="922721364" sldId="263"/>
            <ac:spMk id="2" creationId="{86FB37A4-EF2C-30A8-A628-095DB63742AF}"/>
          </ac:spMkLst>
        </pc:spChg>
        <pc:spChg chg="mod">
          <ac:chgData name="Ichinokawa Momoko" userId="97fbd8355b740407" providerId="LiveId" clId="{CE0624EB-D894-4FDD-A075-DA1E63AB4318}" dt="2023-12-13T01:52:49.721" v="18057" actId="1076"/>
          <ac:spMkLst>
            <pc:docMk/>
            <pc:sldMk cId="922721364" sldId="263"/>
            <ac:spMk id="3" creationId="{E8A31CAF-7ACB-EA05-4D97-D702AB437C79}"/>
          </ac:spMkLst>
        </pc:spChg>
        <pc:spChg chg="mod">
          <ac:chgData name="Ichinokawa Momoko" userId="97fbd8355b740407" providerId="LiveId" clId="{CE0624EB-D894-4FDD-A075-DA1E63AB4318}" dt="2023-12-13T01:51:48.303" v="17952" actId="27636"/>
          <ac:spMkLst>
            <pc:docMk/>
            <pc:sldMk cId="922721364" sldId="263"/>
            <ac:spMk id="8" creationId="{9A7B0509-6F76-85A1-0D47-71707D2B925B}"/>
          </ac:spMkLst>
        </pc:spChg>
        <pc:spChg chg="add mod">
          <ac:chgData name="Ichinokawa Momoko" userId="97fbd8355b740407" providerId="LiveId" clId="{CE0624EB-D894-4FDD-A075-DA1E63AB4318}" dt="2023-12-13T01:52:25.104" v="18000" actId="1076"/>
          <ac:spMkLst>
            <pc:docMk/>
            <pc:sldMk cId="922721364" sldId="263"/>
            <ac:spMk id="10" creationId="{C87ED8FB-D4ED-FF57-172F-61BD68C94584}"/>
          </ac:spMkLst>
        </pc:spChg>
        <pc:spChg chg="add mod">
          <ac:chgData name="Ichinokawa Momoko" userId="97fbd8355b740407" providerId="LiveId" clId="{CE0624EB-D894-4FDD-A075-DA1E63AB4318}" dt="2023-12-13T01:52:38.944" v="18053" actId="14100"/>
          <ac:spMkLst>
            <pc:docMk/>
            <pc:sldMk cId="922721364" sldId="263"/>
            <ac:spMk id="11" creationId="{0FFCED05-3ACA-4F2C-C8B2-81326183B492}"/>
          </ac:spMkLst>
        </pc:spChg>
        <pc:grpChg chg="add mod">
          <ac:chgData name="Ichinokawa Momoko" userId="97fbd8355b740407" providerId="LiveId" clId="{CE0624EB-D894-4FDD-A075-DA1E63AB4318}" dt="2023-12-13T01:52:42.198" v="18055" actId="14100"/>
          <ac:grpSpMkLst>
            <pc:docMk/>
            <pc:sldMk cId="922721364" sldId="263"/>
            <ac:grpSpMk id="9" creationId="{14D469D8-C4B2-8E70-BAE6-D83162C66B45}"/>
          </ac:grpSpMkLst>
        </pc:grpChg>
      </pc:sldChg>
      <pc:sldChg chg="add">
        <pc:chgData name="Ichinokawa Momoko" userId="97fbd8355b740407" providerId="LiveId" clId="{CE0624EB-D894-4FDD-A075-DA1E63AB4318}" dt="2023-12-13T06:52:08.867" v="25165"/>
        <pc:sldMkLst>
          <pc:docMk/>
          <pc:sldMk cId="2700582007" sldId="263"/>
        </pc:sldMkLst>
      </pc:sldChg>
      <pc:sldChg chg="del">
        <pc:chgData name="Ichinokawa Momoko" userId="97fbd8355b740407" providerId="LiveId" clId="{CE0624EB-D894-4FDD-A075-DA1E63AB4318}" dt="2023-12-13T13:06:37.151" v="31326" actId="2696"/>
        <pc:sldMkLst>
          <pc:docMk/>
          <pc:sldMk cId="2689686151" sldId="264"/>
        </pc:sldMkLst>
      </pc:sldChg>
      <pc:sldChg chg="addSp modSp del mod">
        <pc:chgData name="Ichinokawa Momoko" userId="97fbd8355b740407" providerId="LiveId" clId="{CE0624EB-D894-4FDD-A075-DA1E63AB4318}" dt="2023-12-13T06:52:06.454" v="25164" actId="2696"/>
        <pc:sldMkLst>
          <pc:docMk/>
          <pc:sldMk cId="205202984" sldId="265"/>
        </pc:sldMkLst>
        <pc:spChg chg="mod">
          <ac:chgData name="Ichinokawa Momoko" userId="97fbd8355b740407" providerId="LiveId" clId="{CE0624EB-D894-4FDD-A075-DA1E63AB4318}" dt="2023-12-13T01:52:56.713" v="18058"/>
          <ac:spMkLst>
            <pc:docMk/>
            <pc:sldMk cId="205202984" sldId="265"/>
            <ac:spMk id="3" creationId="{ACFF82A0-E6BE-CB66-0613-8E9EB8EA0D89}"/>
          </ac:spMkLst>
        </pc:spChg>
        <pc:spChg chg="mod">
          <ac:chgData name="Ichinokawa Momoko" userId="97fbd8355b740407" providerId="LiveId" clId="{CE0624EB-D894-4FDD-A075-DA1E63AB4318}" dt="2023-12-13T01:53:08.944" v="18077" actId="14100"/>
          <ac:spMkLst>
            <pc:docMk/>
            <pc:sldMk cId="205202984" sldId="265"/>
            <ac:spMk id="8" creationId="{9A7B0509-6F76-85A1-0D47-71707D2B925B}"/>
          </ac:spMkLst>
        </pc:spChg>
        <pc:spChg chg="mod">
          <ac:chgData name="Ichinokawa Momoko" userId="97fbd8355b740407" providerId="LiveId" clId="{CE0624EB-D894-4FDD-A075-DA1E63AB4318}" dt="2023-12-13T01:53:05.055" v="18075" actId="20577"/>
          <ac:spMkLst>
            <pc:docMk/>
            <pc:sldMk cId="205202984" sldId="265"/>
            <ac:spMk id="9" creationId="{34D0A100-5DA9-79EB-10DB-9CCDC3A932C5}"/>
          </ac:spMkLst>
        </pc:spChg>
        <pc:grpChg chg="add mod">
          <ac:chgData name="Ichinokawa Momoko" userId="97fbd8355b740407" providerId="LiveId" clId="{CE0624EB-D894-4FDD-A075-DA1E63AB4318}" dt="2023-12-13T01:52:56.713" v="18058"/>
          <ac:grpSpMkLst>
            <pc:docMk/>
            <pc:sldMk cId="205202984" sldId="265"/>
            <ac:grpSpMk id="2" creationId="{60194A84-2B50-5127-51A8-7ECE11FF9B6F}"/>
          </ac:grpSpMkLst>
        </pc:grpChg>
      </pc:sldChg>
      <pc:sldChg chg="add">
        <pc:chgData name="Ichinokawa Momoko" userId="97fbd8355b740407" providerId="LiveId" clId="{CE0624EB-D894-4FDD-A075-DA1E63AB4318}" dt="2023-12-13T06:52:08.867" v="25165"/>
        <pc:sldMkLst>
          <pc:docMk/>
          <pc:sldMk cId="498519322" sldId="265"/>
        </pc:sldMkLst>
      </pc:sldChg>
      <pc:sldChg chg="del">
        <pc:chgData name="Ichinokawa Momoko" userId="97fbd8355b740407" providerId="LiveId" clId="{CE0624EB-D894-4FDD-A075-DA1E63AB4318}" dt="2023-12-08T05:48:21.323" v="8238" actId="2696"/>
        <pc:sldMkLst>
          <pc:docMk/>
          <pc:sldMk cId="3657531284" sldId="266"/>
        </pc:sldMkLst>
      </pc:sldChg>
      <pc:sldChg chg="addSp delSp modSp add del mod">
        <pc:chgData name="Ichinokawa Momoko" userId="97fbd8355b740407" providerId="LiveId" clId="{CE0624EB-D894-4FDD-A075-DA1E63AB4318}" dt="2023-12-13T08:46:39.641" v="29190" actId="2696"/>
        <pc:sldMkLst>
          <pc:docMk/>
          <pc:sldMk cId="2074579902" sldId="267"/>
        </pc:sldMkLst>
        <pc:spChg chg="mod">
          <ac:chgData name="Ichinokawa Momoko" userId="97fbd8355b740407" providerId="LiveId" clId="{CE0624EB-D894-4FDD-A075-DA1E63AB4318}" dt="2023-12-13T08:27:00.313" v="27996" actId="21"/>
          <ac:spMkLst>
            <pc:docMk/>
            <pc:sldMk cId="2074579902" sldId="267"/>
            <ac:spMk id="3" creationId="{5CAA2D58-5C34-E013-DE51-29C6F3831ABC}"/>
          </ac:spMkLst>
        </pc:spChg>
        <pc:spChg chg="add del mod">
          <ac:chgData name="Ichinokawa Momoko" userId="97fbd8355b740407" providerId="LiveId" clId="{CE0624EB-D894-4FDD-A075-DA1E63AB4318}" dt="2023-12-13T01:57:33.185" v="18163"/>
          <ac:spMkLst>
            <pc:docMk/>
            <pc:sldMk cId="2074579902" sldId="267"/>
            <ac:spMk id="7" creationId="{72097DED-AF39-F123-45B4-76732F02DADA}"/>
          </ac:spMkLst>
        </pc:spChg>
        <pc:spChg chg="add del mod">
          <ac:chgData name="Ichinokawa Momoko" userId="97fbd8355b740407" providerId="LiveId" clId="{CE0624EB-D894-4FDD-A075-DA1E63AB4318}" dt="2023-12-13T01:57:39.711" v="18165"/>
          <ac:spMkLst>
            <pc:docMk/>
            <pc:sldMk cId="2074579902" sldId="267"/>
            <ac:spMk id="8" creationId="{78370094-3016-9BBB-7233-1C78F2F73F5D}"/>
          </ac:spMkLst>
        </pc:spChg>
        <pc:spChg chg="mod">
          <ac:chgData name="Ichinokawa Momoko" userId="97fbd8355b740407" providerId="LiveId" clId="{CE0624EB-D894-4FDD-A075-DA1E63AB4318}" dt="2023-12-13T01:57:56.850" v="18168"/>
          <ac:spMkLst>
            <pc:docMk/>
            <pc:sldMk cId="2074579902" sldId="267"/>
            <ac:spMk id="10" creationId="{4C546C7D-F01A-4EDF-8AFD-C6F27F227F02}"/>
          </ac:spMkLst>
        </pc:spChg>
        <pc:spChg chg="mod">
          <ac:chgData name="Ichinokawa Momoko" userId="97fbd8355b740407" providerId="LiveId" clId="{CE0624EB-D894-4FDD-A075-DA1E63AB4318}" dt="2023-12-13T01:58:17.412" v="18259" actId="20577"/>
          <ac:spMkLst>
            <pc:docMk/>
            <pc:sldMk cId="2074579902" sldId="267"/>
            <ac:spMk id="11" creationId="{B0ED2356-B0D8-2D79-BDDF-27F6FF69F64C}"/>
          </ac:spMkLst>
        </pc:spChg>
        <pc:grpChg chg="add mod">
          <ac:chgData name="Ichinokawa Momoko" userId="97fbd8355b740407" providerId="LiveId" clId="{CE0624EB-D894-4FDD-A075-DA1E63AB4318}" dt="2023-12-13T01:57:56.850" v="18168"/>
          <ac:grpSpMkLst>
            <pc:docMk/>
            <pc:sldMk cId="2074579902" sldId="267"/>
            <ac:grpSpMk id="9" creationId="{BC24E761-218A-BCD3-E43B-4AF63B8367EA}"/>
          </ac:grpSpMkLst>
        </pc:grpChg>
      </pc:sldChg>
      <pc:sldChg chg="modSp del mod">
        <pc:chgData name="Ichinokawa Momoko" userId="97fbd8355b740407" providerId="LiveId" clId="{CE0624EB-D894-4FDD-A075-DA1E63AB4318}" dt="2023-12-11T16:41:14.664" v="16140" actId="2696"/>
        <pc:sldMkLst>
          <pc:docMk/>
          <pc:sldMk cId="3223446186" sldId="267"/>
        </pc:sldMkLst>
        <pc:spChg chg="mod">
          <ac:chgData name="Ichinokawa Momoko" userId="97fbd8355b740407" providerId="LiveId" clId="{CE0624EB-D894-4FDD-A075-DA1E63AB4318}" dt="2023-12-07T23:54:47.657" v="427" actId="20577"/>
          <ac:spMkLst>
            <pc:docMk/>
            <pc:sldMk cId="3223446186" sldId="267"/>
            <ac:spMk id="2" creationId="{0DE1A853-C168-CB5A-C3AE-4BF20AB7C29B}"/>
          </ac:spMkLst>
        </pc:spChg>
        <pc:spChg chg="mod">
          <ac:chgData name="Ichinokawa Momoko" userId="97fbd8355b740407" providerId="LiveId" clId="{CE0624EB-D894-4FDD-A075-DA1E63AB4318}" dt="2023-12-08T00:28:21.103" v="1111" actId="20577"/>
          <ac:spMkLst>
            <pc:docMk/>
            <pc:sldMk cId="3223446186" sldId="267"/>
            <ac:spMk id="3" creationId="{5CAA2D58-5C34-E013-DE51-29C6F3831ABC}"/>
          </ac:spMkLst>
        </pc:spChg>
      </pc:sldChg>
      <pc:sldChg chg="add">
        <pc:chgData name="Ichinokawa Momoko" userId="97fbd8355b740407" providerId="LiveId" clId="{CE0624EB-D894-4FDD-A075-DA1E63AB4318}" dt="2023-12-13T08:46:43.520" v="29191"/>
        <pc:sldMkLst>
          <pc:docMk/>
          <pc:sldMk cId="3923163464" sldId="267"/>
        </pc:sldMkLst>
      </pc:sldChg>
      <pc:sldChg chg="modSp mod">
        <pc:chgData name="Ichinokawa Momoko" userId="97fbd8355b740407" providerId="LiveId" clId="{CE0624EB-D894-4FDD-A075-DA1E63AB4318}" dt="2023-12-08T00:53:14.368" v="2166" actId="27636"/>
        <pc:sldMkLst>
          <pc:docMk/>
          <pc:sldMk cId="1358437201" sldId="269"/>
        </pc:sldMkLst>
        <pc:spChg chg="mod">
          <ac:chgData name="Ichinokawa Momoko" userId="97fbd8355b740407" providerId="LiveId" clId="{CE0624EB-D894-4FDD-A075-DA1E63AB4318}" dt="2023-12-07T23:43:31.450" v="114" actId="21"/>
          <ac:spMkLst>
            <pc:docMk/>
            <pc:sldMk cId="1358437201" sldId="269"/>
            <ac:spMk id="7" creationId="{1063439A-D1E7-8A61-F722-A0771C83DD28}"/>
          </ac:spMkLst>
        </pc:spChg>
        <pc:spChg chg="mod">
          <ac:chgData name="Ichinokawa Momoko" userId="97fbd8355b740407" providerId="LiveId" clId="{CE0624EB-D894-4FDD-A075-DA1E63AB4318}" dt="2023-12-08T00:53:14.368" v="2166" actId="27636"/>
          <ac:spMkLst>
            <pc:docMk/>
            <pc:sldMk cId="1358437201" sldId="269"/>
            <ac:spMk id="8" creationId="{9A7B0509-6F76-85A1-0D47-71707D2B925B}"/>
          </ac:spMkLst>
        </pc:spChg>
      </pc:sldChg>
      <pc:sldChg chg="addSp modSp add del mod modAnim">
        <pc:chgData name="Ichinokawa Momoko" userId="97fbd8355b740407" providerId="LiveId" clId="{CE0624EB-D894-4FDD-A075-DA1E63AB4318}" dt="2023-12-13T06:55:54.226" v="25215" actId="2696"/>
        <pc:sldMkLst>
          <pc:docMk/>
          <pc:sldMk cId="1705056661" sldId="269"/>
        </pc:sldMkLst>
        <pc:spChg chg="add mod">
          <ac:chgData name="Ichinokawa Momoko" userId="97fbd8355b740407" providerId="LiveId" clId="{CE0624EB-D894-4FDD-A075-DA1E63AB4318}" dt="2023-12-13T06:54:57.130" v="25187"/>
          <ac:spMkLst>
            <pc:docMk/>
            <pc:sldMk cId="1705056661" sldId="269"/>
            <ac:spMk id="2" creationId="{98F73A60-26AA-D7E2-E6A2-822C34DAB257}"/>
          </ac:spMkLst>
        </pc:spChg>
        <pc:spChg chg="mod">
          <ac:chgData name="Ichinokawa Momoko" userId="97fbd8355b740407" providerId="LiveId" clId="{CE0624EB-D894-4FDD-A075-DA1E63AB4318}" dt="2023-12-13T06:54:28.609" v="25181"/>
          <ac:spMkLst>
            <pc:docMk/>
            <pc:sldMk cId="1705056661" sldId="269"/>
            <ac:spMk id="8" creationId="{9A7B0509-6F76-85A1-0D47-71707D2B925B}"/>
          </ac:spMkLst>
        </pc:spChg>
      </pc:sldChg>
      <pc:sldChg chg="delSp add mod delAnim">
        <pc:chgData name="Ichinokawa Momoko" userId="97fbd8355b740407" providerId="LiveId" clId="{CE0624EB-D894-4FDD-A075-DA1E63AB4318}" dt="2023-12-13T07:30:06.566" v="27378" actId="478"/>
        <pc:sldMkLst>
          <pc:docMk/>
          <pc:sldMk cId="2383614146" sldId="269"/>
        </pc:sldMkLst>
        <pc:spChg chg="del">
          <ac:chgData name="Ichinokawa Momoko" userId="97fbd8355b740407" providerId="LiveId" clId="{CE0624EB-D894-4FDD-A075-DA1E63AB4318}" dt="2023-12-13T07:30:06.566" v="27378" actId="478"/>
          <ac:spMkLst>
            <pc:docMk/>
            <pc:sldMk cId="2383614146" sldId="269"/>
            <ac:spMk id="2" creationId="{98F73A60-26AA-D7E2-E6A2-822C34DAB257}"/>
          </ac:spMkLst>
        </pc:spChg>
      </pc:sldChg>
      <pc:sldChg chg="addSp delSp modSp del mod">
        <pc:chgData name="Ichinokawa Momoko" userId="97fbd8355b740407" providerId="LiveId" clId="{CE0624EB-D894-4FDD-A075-DA1E63AB4318}" dt="2023-12-13T06:52:59.960" v="25171" actId="2696"/>
        <pc:sldMkLst>
          <pc:docMk/>
          <pc:sldMk cId="3235515028" sldId="269"/>
        </pc:sldMkLst>
        <pc:spChg chg="del mod">
          <ac:chgData name="Ichinokawa Momoko" userId="97fbd8355b740407" providerId="LiveId" clId="{CE0624EB-D894-4FDD-A075-DA1E63AB4318}" dt="2023-12-13T01:55:32.444" v="18136" actId="478"/>
          <ac:spMkLst>
            <pc:docMk/>
            <pc:sldMk cId="3235515028" sldId="269"/>
            <ac:spMk id="2" creationId="{8356E6D6-9E84-4DE7-BB26-C4FF391D1ECE}"/>
          </ac:spMkLst>
        </pc:spChg>
        <pc:spChg chg="del mod">
          <ac:chgData name="Ichinokawa Momoko" userId="97fbd8355b740407" providerId="LiveId" clId="{CE0624EB-D894-4FDD-A075-DA1E63AB4318}" dt="2023-12-13T01:55:30.490" v="18135" actId="478"/>
          <ac:spMkLst>
            <pc:docMk/>
            <pc:sldMk cId="3235515028" sldId="269"/>
            <ac:spMk id="3" creationId="{3F0F86F3-8B8F-5ACD-FC56-672663D22B4D}"/>
          </ac:spMkLst>
        </pc:spChg>
        <pc:spChg chg="mod">
          <ac:chgData name="Ichinokawa Momoko" userId="97fbd8355b740407" providerId="LiveId" clId="{CE0624EB-D894-4FDD-A075-DA1E63AB4318}" dt="2023-12-13T01:55:40.876" v="18141" actId="6549"/>
          <ac:spMkLst>
            <pc:docMk/>
            <pc:sldMk cId="3235515028" sldId="269"/>
            <ac:spMk id="8" creationId="{9A7B0509-6F76-85A1-0D47-71707D2B925B}"/>
          </ac:spMkLst>
        </pc:spChg>
        <pc:spChg chg="add mod">
          <ac:chgData name="Ichinokawa Momoko" userId="97fbd8355b740407" providerId="LiveId" clId="{CE0624EB-D894-4FDD-A075-DA1E63AB4318}" dt="2023-12-13T01:54:25.706" v="18080"/>
          <ac:spMkLst>
            <pc:docMk/>
            <pc:sldMk cId="3235515028" sldId="269"/>
            <ac:spMk id="10" creationId="{8C52F9DC-EFF9-02A1-398D-C7E150C6D9EF}"/>
          </ac:spMkLst>
        </pc:spChg>
        <pc:spChg chg="add mod">
          <ac:chgData name="Ichinokawa Momoko" userId="97fbd8355b740407" providerId="LiveId" clId="{CE0624EB-D894-4FDD-A075-DA1E63AB4318}" dt="2023-12-13T01:54:25.706" v="18080"/>
          <ac:spMkLst>
            <pc:docMk/>
            <pc:sldMk cId="3235515028" sldId="269"/>
            <ac:spMk id="11" creationId="{5EF3BBF2-B5C0-148D-A3B8-87929D634CC1}"/>
          </ac:spMkLst>
        </pc:spChg>
        <pc:spChg chg="mod">
          <ac:chgData name="Ichinokawa Momoko" userId="97fbd8355b740407" providerId="LiveId" clId="{CE0624EB-D894-4FDD-A075-DA1E63AB4318}" dt="2023-12-13T01:54:44.765" v="18085"/>
          <ac:spMkLst>
            <pc:docMk/>
            <pc:sldMk cId="3235515028" sldId="269"/>
            <ac:spMk id="13" creationId="{12AA1CAB-D201-68EC-7786-912B2AA1B173}"/>
          </ac:spMkLst>
        </pc:spChg>
        <pc:spChg chg="mod">
          <ac:chgData name="Ichinokawa Momoko" userId="97fbd8355b740407" providerId="LiveId" clId="{CE0624EB-D894-4FDD-A075-DA1E63AB4318}" dt="2023-12-13T01:55:09.072" v="18130" actId="14100"/>
          <ac:spMkLst>
            <pc:docMk/>
            <pc:sldMk cId="3235515028" sldId="269"/>
            <ac:spMk id="14" creationId="{78DCECB5-7FA0-9861-79A9-73CE5B6AE788}"/>
          </ac:spMkLst>
        </pc:spChg>
        <pc:grpChg chg="add del mod">
          <ac:chgData name="Ichinokawa Momoko" userId="97fbd8355b740407" providerId="LiveId" clId="{CE0624EB-D894-4FDD-A075-DA1E63AB4318}" dt="2023-12-13T01:54:44.353" v="18084" actId="478"/>
          <ac:grpSpMkLst>
            <pc:docMk/>
            <pc:sldMk cId="3235515028" sldId="269"/>
            <ac:grpSpMk id="9" creationId="{A13FC95E-82C5-5D85-94DC-18685FA8EDF4}"/>
          </ac:grpSpMkLst>
        </pc:grpChg>
        <pc:grpChg chg="add mod">
          <ac:chgData name="Ichinokawa Momoko" userId="97fbd8355b740407" providerId="LiveId" clId="{CE0624EB-D894-4FDD-A075-DA1E63AB4318}" dt="2023-12-13T01:55:12.658" v="18131" actId="14100"/>
          <ac:grpSpMkLst>
            <pc:docMk/>
            <pc:sldMk cId="3235515028" sldId="269"/>
            <ac:grpSpMk id="12" creationId="{1930EFF0-8ED9-9830-48BB-476DD8F3B460}"/>
          </ac:grpSpMkLst>
        </pc:grpChg>
      </pc:sldChg>
      <pc:sldChg chg="addSp delSp modSp new mod ord modClrScheme chgLayout">
        <pc:chgData name="Ichinokawa Momoko" userId="97fbd8355b740407" providerId="LiveId" clId="{CE0624EB-D894-4FDD-A075-DA1E63AB4318}" dt="2023-12-13T03:33:21.632" v="19322" actId="20577"/>
        <pc:sldMkLst>
          <pc:docMk/>
          <pc:sldMk cId="3015308701" sldId="271"/>
        </pc:sldMkLst>
        <pc:spChg chg="del 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2" creationId="{6AF0E3BC-A1FB-480E-5948-57F452EF8604}"/>
          </ac:spMkLst>
        </pc:spChg>
        <pc:spChg chg="del 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3" creationId="{8DC59ADE-2539-0BC1-88B0-E6DBE181A3AF}"/>
          </ac:spMkLst>
        </pc:spChg>
        <pc:spChg chg="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4" creationId="{55D66079-074B-9E46-55A6-6C82FDEBFDDE}"/>
          </ac:spMkLst>
        </pc:spChg>
        <pc:spChg chg="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5" creationId="{903E043B-16FF-3A12-B2F6-333E662EF061}"/>
          </ac:spMkLst>
        </pc:spChg>
        <pc:spChg chg="mod ord">
          <ac:chgData name="Ichinokawa Momoko" userId="97fbd8355b740407" providerId="LiveId" clId="{CE0624EB-D894-4FDD-A075-DA1E63AB4318}" dt="2023-12-07T23:58:52.378" v="454" actId="700"/>
          <ac:spMkLst>
            <pc:docMk/>
            <pc:sldMk cId="3015308701" sldId="271"/>
            <ac:spMk id="6" creationId="{7A6D8239-7A64-F66D-9421-49EF2AB99973}"/>
          </ac:spMkLst>
        </pc:spChg>
        <pc:spChg chg="add mod ord">
          <ac:chgData name="Ichinokawa Momoko" userId="97fbd8355b740407" providerId="LiveId" clId="{CE0624EB-D894-4FDD-A075-DA1E63AB4318}" dt="2023-12-08T05:49:07.003" v="8258" actId="20577"/>
          <ac:spMkLst>
            <pc:docMk/>
            <pc:sldMk cId="3015308701" sldId="271"/>
            <ac:spMk id="7" creationId="{28A193AD-08D6-9A16-9274-2F3585938700}"/>
          </ac:spMkLst>
        </pc:spChg>
        <pc:spChg chg="add mod ord">
          <ac:chgData name="Ichinokawa Momoko" userId="97fbd8355b740407" providerId="LiveId" clId="{CE0624EB-D894-4FDD-A075-DA1E63AB4318}" dt="2023-12-13T03:33:21.632" v="19322" actId="20577"/>
          <ac:spMkLst>
            <pc:docMk/>
            <pc:sldMk cId="3015308701" sldId="271"/>
            <ac:spMk id="8" creationId="{B988F50A-1592-28D1-161A-521140B1B42C}"/>
          </ac:spMkLst>
        </pc:spChg>
      </pc:sldChg>
      <pc:sldChg chg="addSp delSp modSp mod">
        <pc:chgData name="Ichinokawa Momoko" userId="97fbd8355b740407" providerId="LiveId" clId="{CE0624EB-D894-4FDD-A075-DA1E63AB4318}" dt="2023-12-13T02:43:17.205" v="18665" actId="20577"/>
        <pc:sldMkLst>
          <pc:docMk/>
          <pc:sldMk cId="3331114409" sldId="272"/>
        </pc:sldMkLst>
        <pc:spChg chg="mod">
          <ac:chgData name="Ichinokawa Momoko" userId="97fbd8355b740407" providerId="LiveId" clId="{CE0624EB-D894-4FDD-A075-DA1E63AB4318}" dt="2023-12-13T02:43:17.205" v="18665" actId="20577"/>
          <ac:spMkLst>
            <pc:docMk/>
            <pc:sldMk cId="3331114409" sldId="272"/>
            <ac:spMk id="7" creationId="{AB452E26-6988-F787-F1EE-958DE8D66BBF}"/>
          </ac:spMkLst>
        </pc:spChg>
        <pc:spChg chg="del">
          <ac:chgData name="Ichinokawa Momoko" userId="97fbd8355b740407" providerId="LiveId" clId="{CE0624EB-D894-4FDD-A075-DA1E63AB4318}" dt="2023-12-13T01:27:55.085" v="17207" actId="478"/>
          <ac:spMkLst>
            <pc:docMk/>
            <pc:sldMk cId="3331114409" sldId="272"/>
            <ac:spMk id="8" creationId="{D84FCDD0-C5CD-08BB-C1D5-4FC2D19BB975}"/>
          </ac:spMkLst>
        </pc:spChg>
        <pc:spChg chg="add del mod">
          <ac:chgData name="Ichinokawa Momoko" userId="97fbd8355b740407" providerId="LiveId" clId="{CE0624EB-D894-4FDD-A075-DA1E63AB4318}" dt="2023-12-13T01:27:58.112" v="17208" actId="478"/>
          <ac:spMkLst>
            <pc:docMk/>
            <pc:sldMk cId="3331114409" sldId="272"/>
            <ac:spMk id="12" creationId="{C345CC9B-0F38-42DB-7923-97F3B3DE0AC0}"/>
          </ac:spMkLst>
        </pc:spChg>
        <pc:spChg chg="add mod">
          <ac:chgData name="Ichinokawa Momoko" userId="97fbd8355b740407" providerId="LiveId" clId="{CE0624EB-D894-4FDD-A075-DA1E63AB4318}" dt="2023-12-13T01:31:22.726" v="17428" actId="14100"/>
          <ac:spMkLst>
            <pc:docMk/>
            <pc:sldMk cId="3331114409" sldId="272"/>
            <ac:spMk id="13" creationId="{FFAF838B-72DB-B99B-40EA-CAF375F13A0B}"/>
          </ac:spMkLst>
        </pc:spChg>
        <pc:spChg chg="add mod">
          <ac:chgData name="Ichinokawa Momoko" userId="97fbd8355b740407" providerId="LiveId" clId="{CE0624EB-D894-4FDD-A075-DA1E63AB4318}" dt="2023-12-13T01:34:53.702" v="17659" actId="20577"/>
          <ac:spMkLst>
            <pc:docMk/>
            <pc:sldMk cId="3331114409" sldId="272"/>
            <ac:spMk id="16" creationId="{0FDE456B-E512-64C6-5E2A-5B173644BED4}"/>
          </ac:spMkLst>
        </pc:spChg>
        <pc:spChg chg="add mod">
          <ac:chgData name="Ichinokawa Momoko" userId="97fbd8355b740407" providerId="LiveId" clId="{CE0624EB-D894-4FDD-A075-DA1E63AB4318}" dt="2023-12-13T01:31:19.500" v="17427" actId="14100"/>
          <ac:spMkLst>
            <pc:docMk/>
            <pc:sldMk cId="3331114409" sldId="272"/>
            <ac:spMk id="17" creationId="{6E595FAB-CFB9-DDD9-3360-D8D5725C977E}"/>
          </ac:spMkLst>
        </pc:spChg>
        <pc:spChg chg="add mod">
          <ac:chgData name="Ichinokawa Momoko" userId="97fbd8355b740407" providerId="LiveId" clId="{CE0624EB-D894-4FDD-A075-DA1E63AB4318}" dt="2023-12-13T01:30:51.451" v="17421" actId="20577"/>
          <ac:spMkLst>
            <pc:docMk/>
            <pc:sldMk cId="3331114409" sldId="272"/>
            <ac:spMk id="19" creationId="{A3C36145-0EE7-5341-2CE1-DB200B5A8F0D}"/>
          </ac:spMkLst>
        </pc:spChg>
        <pc:spChg chg="add mod">
          <ac:chgData name="Ichinokawa Momoko" userId="97fbd8355b740407" providerId="LiveId" clId="{CE0624EB-D894-4FDD-A075-DA1E63AB4318}" dt="2023-12-13T01:31:29.744" v="17429" actId="208"/>
          <ac:spMkLst>
            <pc:docMk/>
            <pc:sldMk cId="3331114409" sldId="272"/>
            <ac:spMk id="20" creationId="{73F87C63-9B7A-131F-B611-12E24CD26A8F}"/>
          </ac:spMkLst>
        </pc:spChg>
        <pc:spChg chg="add mod">
          <ac:chgData name="Ichinokawa Momoko" userId="97fbd8355b740407" providerId="LiveId" clId="{CE0624EB-D894-4FDD-A075-DA1E63AB4318}" dt="2023-12-13T01:32:50.083" v="17627" actId="20577"/>
          <ac:spMkLst>
            <pc:docMk/>
            <pc:sldMk cId="3331114409" sldId="272"/>
            <ac:spMk id="23" creationId="{CBB7AFDA-23CB-F35C-A6BE-84EC8B59DD03}"/>
          </ac:spMkLst>
        </pc:spChg>
        <pc:picChg chg="add del mod">
          <ac:chgData name="Ichinokawa Momoko" userId="97fbd8355b740407" providerId="LiveId" clId="{CE0624EB-D894-4FDD-A075-DA1E63AB4318}" dt="2023-12-13T01:27:02.400" v="17165" actId="478"/>
          <ac:picMkLst>
            <pc:docMk/>
            <pc:sldMk cId="3331114409" sldId="272"/>
            <ac:picMk id="3" creationId="{1BC8785E-5AA0-0D00-9EA6-1F4B1E047186}"/>
          </ac:picMkLst>
        </pc:picChg>
        <pc:picChg chg="add mod modCrop">
          <ac:chgData name="Ichinokawa Momoko" userId="97fbd8355b740407" providerId="LiveId" clId="{CE0624EB-D894-4FDD-A075-DA1E63AB4318}" dt="2023-12-13T01:31:10.153" v="17425" actId="732"/>
          <ac:picMkLst>
            <pc:docMk/>
            <pc:sldMk cId="3331114409" sldId="272"/>
            <ac:picMk id="10" creationId="{DCEE0EB5-8507-3644-AF15-E874BBA6F037}"/>
          </ac:picMkLst>
        </pc:picChg>
        <pc:cxnChg chg="add mod">
          <ac:chgData name="Ichinokawa Momoko" userId="97fbd8355b740407" providerId="LiveId" clId="{CE0624EB-D894-4FDD-A075-DA1E63AB4318}" dt="2023-12-13T01:31:22.726" v="17428" actId="14100"/>
          <ac:cxnSpMkLst>
            <pc:docMk/>
            <pc:sldMk cId="3331114409" sldId="272"/>
            <ac:cxnSpMk id="15" creationId="{3D0C2D61-CAAD-BCE1-5298-655E3FCCFB0B}"/>
          </ac:cxnSpMkLst>
        </pc:cxnChg>
        <pc:cxnChg chg="add mod">
          <ac:chgData name="Ichinokawa Momoko" userId="97fbd8355b740407" providerId="LiveId" clId="{CE0624EB-D894-4FDD-A075-DA1E63AB4318}" dt="2023-12-13T01:30:13.281" v="17346" actId="208"/>
          <ac:cxnSpMkLst>
            <pc:docMk/>
            <pc:sldMk cId="3331114409" sldId="272"/>
            <ac:cxnSpMk id="18" creationId="{208616BF-8C81-72F3-1969-745EFC6ADF47}"/>
          </ac:cxnSpMkLst>
        </pc:cxnChg>
        <pc:cxnChg chg="add mod">
          <ac:chgData name="Ichinokawa Momoko" userId="97fbd8355b740407" providerId="LiveId" clId="{CE0624EB-D894-4FDD-A075-DA1E63AB4318}" dt="2023-12-13T01:31:36.637" v="17432" actId="208"/>
          <ac:cxnSpMkLst>
            <pc:docMk/>
            <pc:sldMk cId="3331114409" sldId="272"/>
            <ac:cxnSpMk id="22" creationId="{51A6A358-C259-E1CB-F2B9-28734BCB8D78}"/>
          </ac:cxnSpMkLst>
        </pc:cxnChg>
      </pc:sldChg>
      <pc:sldChg chg="addSp delSp modSp new mod ord modClrScheme chgLayout">
        <pc:chgData name="Ichinokawa Momoko" userId="97fbd8355b740407" providerId="LiveId" clId="{CE0624EB-D894-4FDD-A075-DA1E63AB4318}" dt="2023-12-08T05:51:26.006" v="8336" actId="20578"/>
        <pc:sldMkLst>
          <pc:docMk/>
          <pc:sldMk cId="4167859915" sldId="272"/>
        </pc:sldMkLst>
        <pc:spChg chg="del 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2" creationId="{6415E847-798B-1206-A85A-4315B1015119}"/>
          </ac:spMkLst>
        </pc:spChg>
        <pc:spChg chg="del 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3" creationId="{F0C846AF-87AF-5CC4-49A3-09CF746EFF6D}"/>
          </ac:spMkLst>
        </pc:spChg>
        <pc:spChg chg="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4" creationId="{3BD946E3-C1A7-D8B5-7469-3540B9825EC6}"/>
          </ac:spMkLst>
        </pc:spChg>
        <pc:spChg chg="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5" creationId="{17338E4C-6C79-89ED-98CD-C91478E97E09}"/>
          </ac:spMkLst>
        </pc:spChg>
        <pc:spChg chg="mod ord">
          <ac:chgData name="Ichinokawa Momoko" userId="97fbd8355b740407" providerId="LiveId" clId="{CE0624EB-D894-4FDD-A075-DA1E63AB4318}" dt="2023-12-08T00:29:22.454" v="1113" actId="700"/>
          <ac:spMkLst>
            <pc:docMk/>
            <pc:sldMk cId="4167859915" sldId="272"/>
            <ac:spMk id="6" creationId="{4B76AE0C-0087-9F67-5954-F4855FAE417D}"/>
          </ac:spMkLst>
        </pc:spChg>
        <pc:spChg chg="add mod ord">
          <ac:chgData name="Ichinokawa Momoko" userId="97fbd8355b740407" providerId="LiveId" clId="{CE0624EB-D894-4FDD-A075-DA1E63AB4318}" dt="2023-12-08T00:31:34.575" v="1200" actId="20577"/>
          <ac:spMkLst>
            <pc:docMk/>
            <pc:sldMk cId="4167859915" sldId="272"/>
            <ac:spMk id="7" creationId="{AB452E26-6988-F787-F1EE-958DE8D66BBF}"/>
          </ac:spMkLst>
        </pc:spChg>
        <pc:spChg chg="add mod ord">
          <ac:chgData name="Ichinokawa Momoko" userId="97fbd8355b740407" providerId="LiveId" clId="{CE0624EB-D894-4FDD-A075-DA1E63AB4318}" dt="2023-12-08T00:31:23.146" v="1169" actId="20577"/>
          <ac:spMkLst>
            <pc:docMk/>
            <pc:sldMk cId="4167859915" sldId="272"/>
            <ac:spMk id="8" creationId="{D84FCDD0-C5CD-08BB-C1D5-4FC2D19BB975}"/>
          </ac:spMkLst>
        </pc:spChg>
      </pc:sldChg>
      <pc:sldChg chg="addSp delSp modSp new mod modClrScheme chgLayout">
        <pc:chgData name="Ichinokawa Momoko" userId="97fbd8355b740407" providerId="LiveId" clId="{CE0624EB-D894-4FDD-A075-DA1E63AB4318}" dt="2023-12-08T01:17:40.248" v="3793" actId="1076"/>
        <pc:sldMkLst>
          <pc:docMk/>
          <pc:sldMk cId="3124481394" sldId="273"/>
        </pc:sldMkLst>
        <pc:spChg chg="del 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2" creationId="{E6C027F1-B152-C4D3-5E12-3A9E97405A22}"/>
          </ac:spMkLst>
        </pc:spChg>
        <pc:spChg chg="del 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3" creationId="{3EC22D35-C8B3-07E6-6F50-3562B2A519C4}"/>
          </ac:spMkLst>
        </pc:spChg>
        <pc:spChg chg="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4" creationId="{CDDAD124-52A7-9E1C-B5F5-A6094766AC14}"/>
          </ac:spMkLst>
        </pc:spChg>
        <pc:spChg chg="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5" creationId="{43A2A678-1544-8F80-3B92-54E70875A073}"/>
          </ac:spMkLst>
        </pc:spChg>
        <pc:spChg chg="mod ord">
          <ac:chgData name="Ichinokawa Momoko" userId="97fbd8355b740407" providerId="LiveId" clId="{CE0624EB-D894-4FDD-A075-DA1E63AB4318}" dt="2023-12-08T00:37:43.750" v="1493" actId="700"/>
          <ac:spMkLst>
            <pc:docMk/>
            <pc:sldMk cId="3124481394" sldId="273"/>
            <ac:spMk id="6" creationId="{D1C0D745-4E3D-781E-F735-982CD1C1737C}"/>
          </ac:spMkLst>
        </pc:spChg>
        <pc:spChg chg="add mod ord">
          <ac:chgData name="Ichinokawa Momoko" userId="97fbd8355b740407" providerId="LiveId" clId="{CE0624EB-D894-4FDD-A075-DA1E63AB4318}" dt="2023-12-08T01:09:28.151" v="3141" actId="27636"/>
          <ac:spMkLst>
            <pc:docMk/>
            <pc:sldMk cId="3124481394" sldId="273"/>
            <ac:spMk id="7" creationId="{2B70B330-F33D-1B8A-0F2E-C58F3452544A}"/>
          </ac:spMkLst>
        </pc:spChg>
        <pc:spChg chg="add del mod ord">
          <ac:chgData name="Ichinokawa Momoko" userId="97fbd8355b740407" providerId="LiveId" clId="{CE0624EB-D894-4FDD-A075-DA1E63AB4318}" dt="2023-12-08T01:12:50.048" v="3360" actId="478"/>
          <ac:spMkLst>
            <pc:docMk/>
            <pc:sldMk cId="3124481394" sldId="273"/>
            <ac:spMk id="8" creationId="{68335579-A692-1C34-8247-BC20CE0F8975}"/>
          </ac:spMkLst>
        </pc:spChg>
        <pc:spChg chg="add del mod">
          <ac:chgData name="Ichinokawa Momoko" userId="97fbd8355b740407" providerId="LiveId" clId="{CE0624EB-D894-4FDD-A075-DA1E63AB4318}" dt="2023-12-08T01:09:18.792" v="3134" actId="478"/>
          <ac:spMkLst>
            <pc:docMk/>
            <pc:sldMk cId="3124481394" sldId="273"/>
            <ac:spMk id="13" creationId="{AB7F3C0B-895C-5A47-E2CF-BD4C065A089F}"/>
          </ac:spMkLst>
        </pc:spChg>
        <pc:spChg chg="add mod">
          <ac:chgData name="Ichinokawa Momoko" userId="97fbd8355b740407" providerId="LiveId" clId="{CE0624EB-D894-4FDD-A075-DA1E63AB4318}" dt="2023-12-08T01:14:17.207" v="3586" actId="207"/>
          <ac:spMkLst>
            <pc:docMk/>
            <pc:sldMk cId="3124481394" sldId="273"/>
            <ac:spMk id="14" creationId="{E09E6F70-8517-D71A-92AE-B61A3275F366}"/>
          </ac:spMkLst>
        </pc:spChg>
        <pc:spChg chg="add del mod">
          <ac:chgData name="Ichinokawa Momoko" userId="97fbd8355b740407" providerId="LiveId" clId="{CE0624EB-D894-4FDD-A075-DA1E63AB4318}" dt="2023-12-08T01:12:53.084" v="3361" actId="478"/>
          <ac:spMkLst>
            <pc:docMk/>
            <pc:sldMk cId="3124481394" sldId="273"/>
            <ac:spMk id="16" creationId="{BA4E8803-ACF4-3192-77BF-EE7576A7CBBC}"/>
          </ac:spMkLst>
        </pc:spChg>
        <pc:spChg chg="add mod">
          <ac:chgData name="Ichinokawa Momoko" userId="97fbd8355b740407" providerId="LiveId" clId="{CE0624EB-D894-4FDD-A075-DA1E63AB4318}" dt="2023-12-08T01:17:40.248" v="3793" actId="1076"/>
          <ac:spMkLst>
            <pc:docMk/>
            <pc:sldMk cId="3124481394" sldId="273"/>
            <ac:spMk id="17" creationId="{7DD58343-F564-2C74-EED9-FFC151184EBE}"/>
          </ac:spMkLst>
        </pc:spChg>
        <pc:spChg chg="add mod">
          <ac:chgData name="Ichinokawa Momoko" userId="97fbd8355b740407" providerId="LiveId" clId="{CE0624EB-D894-4FDD-A075-DA1E63AB4318}" dt="2023-12-08T01:17:38.944" v="3791" actId="1076"/>
          <ac:spMkLst>
            <pc:docMk/>
            <pc:sldMk cId="3124481394" sldId="273"/>
            <ac:spMk id="18" creationId="{CE88BBA0-0355-EBD2-42F2-28FD5529535D}"/>
          </ac:spMkLst>
        </pc:spChg>
        <pc:picChg chg="add mod">
          <ac:chgData name="Ichinokawa Momoko" userId="97fbd8355b740407" providerId="LiveId" clId="{CE0624EB-D894-4FDD-A075-DA1E63AB4318}" dt="2023-12-08T01:11:53.796" v="3250" actId="1076"/>
          <ac:picMkLst>
            <pc:docMk/>
            <pc:sldMk cId="3124481394" sldId="273"/>
            <ac:picMk id="10" creationId="{DDCC01ED-2B7F-7D82-AAC1-F1F9F4350AA4}"/>
          </ac:picMkLst>
        </pc:picChg>
        <pc:picChg chg="add del mod">
          <ac:chgData name="Ichinokawa Momoko" userId="97fbd8355b740407" providerId="LiveId" clId="{CE0624EB-D894-4FDD-A075-DA1E63AB4318}" dt="2023-12-08T00:40:51.904" v="1529" actId="21"/>
          <ac:picMkLst>
            <pc:docMk/>
            <pc:sldMk cId="3124481394" sldId="273"/>
            <ac:picMk id="12" creationId="{5ED21693-F408-5580-E552-F2073BFB9CCC}"/>
          </ac:picMkLst>
        </pc:picChg>
      </pc:sldChg>
      <pc:sldChg chg="addSp delSp modSp new mod">
        <pc:chgData name="Ichinokawa Momoko" userId="97fbd8355b740407" providerId="LiveId" clId="{CE0624EB-D894-4FDD-A075-DA1E63AB4318}" dt="2023-12-08T04:16:56.039" v="6994" actId="20577"/>
        <pc:sldMkLst>
          <pc:docMk/>
          <pc:sldMk cId="2670081915" sldId="274"/>
        </pc:sldMkLst>
        <pc:spChg chg="del">
          <ac:chgData name="Ichinokawa Momoko" userId="97fbd8355b740407" providerId="LiveId" clId="{CE0624EB-D894-4FDD-A075-DA1E63AB4318}" dt="2023-12-08T00:42:22.686" v="1663" actId="478"/>
          <ac:spMkLst>
            <pc:docMk/>
            <pc:sldMk cId="2670081915" sldId="274"/>
            <ac:spMk id="2" creationId="{4F982826-98E5-DDAC-6AC1-E86DCEDDD11B}"/>
          </ac:spMkLst>
        </pc:spChg>
        <pc:spChg chg="del">
          <ac:chgData name="Ichinokawa Momoko" userId="97fbd8355b740407" providerId="LiveId" clId="{CE0624EB-D894-4FDD-A075-DA1E63AB4318}" dt="2023-12-08T00:42:18.531" v="1661" actId="478"/>
          <ac:spMkLst>
            <pc:docMk/>
            <pc:sldMk cId="2670081915" sldId="274"/>
            <ac:spMk id="3" creationId="{536DE375-D3EC-CF34-B98F-5233A9B5F9C8}"/>
          </ac:spMkLst>
        </pc:spChg>
        <pc:spChg chg="add del mod">
          <ac:chgData name="Ichinokawa Momoko" userId="97fbd8355b740407" providerId="LiveId" clId="{CE0624EB-D894-4FDD-A075-DA1E63AB4318}" dt="2023-12-08T00:42:20.781" v="1662" actId="478"/>
          <ac:spMkLst>
            <pc:docMk/>
            <pc:sldMk cId="2670081915" sldId="274"/>
            <ac:spMk id="8" creationId="{31691135-7914-4CC9-A257-1AE575ACB61C}"/>
          </ac:spMkLst>
        </pc:spChg>
        <pc:spChg chg="add del mod">
          <ac:chgData name="Ichinokawa Momoko" userId="97fbd8355b740407" providerId="LiveId" clId="{CE0624EB-D894-4FDD-A075-DA1E63AB4318}" dt="2023-12-08T01:15:32.685" v="3587" actId="478"/>
          <ac:spMkLst>
            <pc:docMk/>
            <pc:sldMk cId="2670081915" sldId="274"/>
            <ac:spMk id="9" creationId="{4B8B7B1D-12DE-7F03-4597-D1C21243E97F}"/>
          </ac:spMkLst>
        </pc:spChg>
        <pc:spChg chg="add mod">
          <ac:chgData name="Ichinokawa Momoko" userId="97fbd8355b740407" providerId="LiveId" clId="{CE0624EB-D894-4FDD-A075-DA1E63AB4318}" dt="2023-12-08T01:09:11.590" v="3131"/>
          <ac:spMkLst>
            <pc:docMk/>
            <pc:sldMk cId="2670081915" sldId="274"/>
            <ac:spMk id="10" creationId="{967CFB43-65D2-2736-91B9-A3813AE31680}"/>
          </ac:spMkLst>
        </pc:spChg>
        <pc:spChg chg="add del mod">
          <ac:chgData name="Ichinokawa Momoko" userId="97fbd8355b740407" providerId="LiveId" clId="{CE0624EB-D894-4FDD-A075-DA1E63AB4318}" dt="2023-12-08T01:09:13.486" v="3132" actId="478"/>
          <ac:spMkLst>
            <pc:docMk/>
            <pc:sldMk cId="2670081915" sldId="274"/>
            <ac:spMk id="11" creationId="{B95C0A19-DF11-9007-BB2B-24EA6EEEDDBF}"/>
          </ac:spMkLst>
        </pc:spChg>
        <pc:spChg chg="add mod">
          <ac:chgData name="Ichinokawa Momoko" userId="97fbd8355b740407" providerId="LiveId" clId="{CE0624EB-D894-4FDD-A075-DA1E63AB4318}" dt="2023-12-08T02:07:32.228" v="6591" actId="20577"/>
          <ac:spMkLst>
            <pc:docMk/>
            <pc:sldMk cId="2670081915" sldId="274"/>
            <ac:spMk id="14" creationId="{7C7E7648-217A-6FF8-827B-676209C7D86E}"/>
          </ac:spMkLst>
        </pc:spChg>
        <pc:spChg chg="add mod">
          <ac:chgData name="Ichinokawa Momoko" userId="97fbd8355b740407" providerId="LiveId" clId="{CE0624EB-D894-4FDD-A075-DA1E63AB4318}" dt="2023-12-08T02:11:59.082" v="6687" actId="20577"/>
          <ac:spMkLst>
            <pc:docMk/>
            <pc:sldMk cId="2670081915" sldId="274"/>
            <ac:spMk id="15" creationId="{D5B335FA-ECA7-C389-2795-DAA41906F4DC}"/>
          </ac:spMkLst>
        </pc:spChg>
        <pc:spChg chg="add mod">
          <ac:chgData name="Ichinokawa Momoko" userId="97fbd8355b740407" providerId="LiveId" clId="{CE0624EB-D894-4FDD-A075-DA1E63AB4318}" dt="2023-12-08T01:20:25.757" v="4187" actId="14100"/>
          <ac:spMkLst>
            <pc:docMk/>
            <pc:sldMk cId="2670081915" sldId="274"/>
            <ac:spMk id="16" creationId="{951972CC-342E-5458-FDF2-542074319F20}"/>
          </ac:spMkLst>
        </pc:spChg>
        <pc:spChg chg="add mod">
          <ac:chgData name="Ichinokawa Momoko" userId="97fbd8355b740407" providerId="LiveId" clId="{CE0624EB-D894-4FDD-A075-DA1E63AB4318}" dt="2023-12-08T04:16:56.039" v="6994" actId="20577"/>
          <ac:spMkLst>
            <pc:docMk/>
            <pc:sldMk cId="2670081915" sldId="274"/>
            <ac:spMk id="17" creationId="{77992F90-F0A2-F91A-3EC2-BF32EFA7BC45}"/>
          </ac:spMkLst>
        </pc:spChg>
        <pc:picChg chg="add del mod">
          <ac:chgData name="Ichinokawa Momoko" userId="97fbd8355b740407" providerId="LiveId" clId="{CE0624EB-D894-4FDD-A075-DA1E63AB4318}" dt="2023-12-08T00:46:04.385" v="2017" actId="478"/>
          <ac:picMkLst>
            <pc:docMk/>
            <pc:sldMk cId="2670081915" sldId="274"/>
            <ac:picMk id="7" creationId="{9A35EE0D-F081-3032-3F2F-AC6E201A0A29}"/>
          </ac:picMkLst>
        </pc:picChg>
        <pc:picChg chg="add mod">
          <ac:chgData name="Ichinokawa Momoko" userId="97fbd8355b740407" providerId="LiveId" clId="{CE0624EB-D894-4FDD-A075-DA1E63AB4318}" dt="2023-12-08T00:46:10.512" v="2019" actId="1076"/>
          <ac:picMkLst>
            <pc:docMk/>
            <pc:sldMk cId="2670081915" sldId="274"/>
            <ac:picMk id="13" creationId="{F4228EF8-C4AB-3DC8-9581-9D776DED7D22}"/>
          </ac:picMkLst>
        </pc:picChg>
      </pc:sldChg>
      <pc:sldChg chg="addSp delSp modSp add del mod">
        <pc:chgData name="Ichinokawa Momoko" userId="97fbd8355b740407" providerId="LiveId" clId="{CE0624EB-D894-4FDD-A075-DA1E63AB4318}" dt="2023-12-08T04:16:33.518" v="6990" actId="2696"/>
        <pc:sldMkLst>
          <pc:docMk/>
          <pc:sldMk cId="2619588095" sldId="275"/>
        </pc:sldMkLst>
        <pc:spChg chg="add mod">
          <ac:chgData name="Ichinokawa Momoko" userId="97fbd8355b740407" providerId="LiveId" clId="{CE0624EB-D894-4FDD-A075-DA1E63AB4318}" dt="2023-12-08T00:58:00.408" v="2601" actId="1076"/>
          <ac:spMkLst>
            <pc:docMk/>
            <pc:sldMk cId="2619588095" sldId="275"/>
            <ac:spMk id="2" creationId="{14305765-2BD7-F1C6-BCE5-450B5A2FFCC8}"/>
          </ac:spMkLst>
        </pc:spChg>
        <pc:spChg chg="mod">
          <ac:chgData name="Ichinokawa Momoko" userId="97fbd8355b740407" providerId="LiveId" clId="{CE0624EB-D894-4FDD-A075-DA1E63AB4318}" dt="2023-12-08T00:48:46.365" v="2108" actId="14100"/>
          <ac:spMkLst>
            <pc:docMk/>
            <pc:sldMk cId="2619588095" sldId="275"/>
            <ac:spMk id="7" creationId="{2B70B330-F33D-1B8A-0F2E-C58F3452544A}"/>
          </ac:spMkLst>
        </pc:spChg>
        <pc:spChg chg="mod">
          <ac:chgData name="Ichinokawa Momoko" userId="97fbd8355b740407" providerId="LiveId" clId="{CE0624EB-D894-4FDD-A075-DA1E63AB4318}" dt="2023-12-08T01:02:20.517" v="3063" actId="113"/>
          <ac:spMkLst>
            <pc:docMk/>
            <pc:sldMk cId="2619588095" sldId="275"/>
            <ac:spMk id="8" creationId="{68335579-A692-1C34-8247-BC20CE0F8975}"/>
          </ac:spMkLst>
        </pc:spChg>
        <pc:spChg chg="del mod">
          <ac:chgData name="Ichinokawa Momoko" userId="97fbd8355b740407" providerId="LiveId" clId="{CE0624EB-D894-4FDD-A075-DA1E63AB4318}" dt="2023-12-08T00:48:53.960" v="2112" actId="478"/>
          <ac:spMkLst>
            <pc:docMk/>
            <pc:sldMk cId="2619588095" sldId="275"/>
            <ac:spMk id="13" creationId="{AB7F3C0B-895C-5A47-E2CF-BD4C065A089F}"/>
          </ac:spMkLst>
        </pc:spChg>
        <pc:picChg chg="del">
          <ac:chgData name="Ichinokawa Momoko" userId="97fbd8355b740407" providerId="LiveId" clId="{CE0624EB-D894-4FDD-A075-DA1E63AB4318}" dt="2023-12-08T00:48:35.151" v="2103" actId="478"/>
          <ac:picMkLst>
            <pc:docMk/>
            <pc:sldMk cId="2619588095" sldId="275"/>
            <ac:picMk id="10" creationId="{DDCC01ED-2B7F-7D82-AAC1-F1F9F4350AA4}"/>
          </ac:picMkLst>
        </pc:picChg>
      </pc:sldChg>
      <pc:sldChg chg="addSp delSp modSp new del mod modClrScheme chgLayout">
        <pc:chgData name="Ichinokawa Momoko" userId="97fbd8355b740407" providerId="LiveId" clId="{CE0624EB-D894-4FDD-A075-DA1E63AB4318}" dt="2023-12-08T00:48:20.182" v="2101" actId="2696"/>
        <pc:sldMkLst>
          <pc:docMk/>
          <pc:sldMk cId="2947310056" sldId="275"/>
        </pc:sldMkLst>
        <pc:spChg chg="del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2" creationId="{5A6D6305-BE79-D19D-A76C-325D8ABDA76C}"/>
          </ac:spMkLst>
        </pc:spChg>
        <pc:spChg chg="del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3" creationId="{15D598F7-0F92-9DE8-A8C0-789B208ADEFA}"/>
          </ac:spMkLst>
        </pc:spChg>
        <pc:spChg chg="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4" creationId="{E731BCB6-1395-AA27-0AC2-51348B34E62B}"/>
          </ac:spMkLst>
        </pc:spChg>
        <pc:spChg chg="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5" creationId="{F4AD6C8B-4F5F-C1B5-CFFF-455642177D59}"/>
          </ac:spMkLst>
        </pc:spChg>
        <pc:spChg chg="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6" creationId="{BF592438-41D3-002F-43CC-8574D3F53C02}"/>
          </ac:spMkLst>
        </pc:spChg>
        <pc:spChg chg="add mod">
          <ac:chgData name="Ichinokawa Momoko" userId="97fbd8355b740407" providerId="LiveId" clId="{CE0624EB-D894-4FDD-A075-DA1E63AB4318}" dt="2023-12-08T00:47:19.108" v="2095" actId="1076"/>
          <ac:spMkLst>
            <pc:docMk/>
            <pc:sldMk cId="2947310056" sldId="275"/>
            <ac:spMk id="7" creationId="{7FD7384A-EC72-CDA3-A305-A45DB1722E35}"/>
          </ac:spMkLst>
        </pc:spChg>
        <pc:spChg chg="add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8" creationId="{8C07CE5F-B1CA-441F-C551-DA621E864F04}"/>
          </ac:spMkLst>
        </pc:spChg>
        <pc:spChg chg="add del mod ord">
          <ac:chgData name="Ichinokawa Momoko" userId="97fbd8355b740407" providerId="LiveId" clId="{CE0624EB-D894-4FDD-A075-DA1E63AB4318}" dt="2023-12-08T00:47:33.113" v="2098" actId="478"/>
          <ac:spMkLst>
            <pc:docMk/>
            <pc:sldMk cId="2947310056" sldId="275"/>
            <ac:spMk id="9" creationId="{FC2946C3-4093-3410-D805-737D59478D6A}"/>
          </ac:spMkLst>
        </pc:spChg>
        <pc:spChg chg="add mod ord">
          <ac:chgData name="Ichinokawa Momoko" userId="97fbd8355b740407" providerId="LiveId" clId="{CE0624EB-D894-4FDD-A075-DA1E63AB4318}" dt="2023-12-08T00:47:39.524" v="2100" actId="14100"/>
          <ac:spMkLst>
            <pc:docMk/>
            <pc:sldMk cId="2947310056" sldId="275"/>
            <ac:spMk id="10" creationId="{89C4FB03-7F44-F118-D900-517796AB2A7C}"/>
          </ac:spMkLst>
        </pc:spChg>
        <pc:spChg chg="add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11" creationId="{6FE49692-AE82-6B0C-215B-A14A17876D51}"/>
          </ac:spMkLst>
        </pc:spChg>
        <pc:spChg chg="add mod ord">
          <ac:chgData name="Ichinokawa Momoko" userId="97fbd8355b740407" providerId="LiveId" clId="{CE0624EB-D894-4FDD-A075-DA1E63AB4318}" dt="2023-12-08T00:47:14.030" v="2094" actId="700"/>
          <ac:spMkLst>
            <pc:docMk/>
            <pc:sldMk cId="2947310056" sldId="275"/>
            <ac:spMk id="12" creationId="{EFE0DABE-DD4D-C3AC-2F63-CE72096A7B00}"/>
          </ac:spMkLst>
        </pc:spChg>
        <pc:spChg chg="add mod">
          <ac:chgData name="Ichinokawa Momoko" userId="97fbd8355b740407" providerId="LiveId" clId="{CE0624EB-D894-4FDD-A075-DA1E63AB4318}" dt="2023-12-08T00:47:29.044" v="2097" actId="1076"/>
          <ac:spMkLst>
            <pc:docMk/>
            <pc:sldMk cId="2947310056" sldId="275"/>
            <ac:spMk id="13" creationId="{9DFDC54C-E9C1-FE7E-57AC-C9BDDBBCAA68}"/>
          </ac:spMkLst>
        </pc:spChg>
      </pc:sldChg>
      <pc:sldChg chg="add">
        <pc:chgData name="Ichinokawa Momoko" userId="97fbd8355b740407" providerId="LiveId" clId="{CE0624EB-D894-4FDD-A075-DA1E63AB4318}" dt="2023-12-08T04:16:36.845" v="6991"/>
        <pc:sldMkLst>
          <pc:docMk/>
          <pc:sldMk cId="3454527607" sldId="275"/>
        </pc:sldMkLst>
      </pc:sldChg>
      <pc:sldChg chg="modSp add del mod">
        <pc:chgData name="Ichinokawa Momoko" userId="97fbd8355b740407" providerId="LiveId" clId="{CE0624EB-D894-4FDD-A075-DA1E63AB4318}" dt="2023-12-08T04:16:33.518" v="6990" actId="2696"/>
        <pc:sldMkLst>
          <pc:docMk/>
          <pc:sldMk cId="744338761" sldId="276"/>
        </pc:sldMkLst>
        <pc:spChg chg="mod">
          <ac:chgData name="Ichinokawa Momoko" userId="97fbd8355b740407" providerId="LiveId" clId="{CE0624EB-D894-4FDD-A075-DA1E63AB4318}" dt="2023-12-08T01:02:48.415" v="3085" actId="14100"/>
          <ac:spMkLst>
            <pc:docMk/>
            <pc:sldMk cId="744338761" sldId="276"/>
            <ac:spMk id="2" creationId="{14305765-2BD7-F1C6-BCE5-450B5A2FFCC8}"/>
          </ac:spMkLst>
        </pc:spChg>
        <pc:spChg chg="mod">
          <ac:chgData name="Ichinokawa Momoko" userId="97fbd8355b740407" providerId="LiveId" clId="{CE0624EB-D894-4FDD-A075-DA1E63AB4318}" dt="2023-12-08T00:58:28.443" v="2622" actId="120"/>
          <ac:spMkLst>
            <pc:docMk/>
            <pc:sldMk cId="744338761" sldId="276"/>
            <ac:spMk id="7" creationId="{2B70B330-F33D-1B8A-0F2E-C58F3452544A}"/>
          </ac:spMkLst>
        </pc:spChg>
        <pc:spChg chg="mod">
          <ac:chgData name="Ichinokawa Momoko" userId="97fbd8355b740407" providerId="LiveId" clId="{CE0624EB-D894-4FDD-A075-DA1E63AB4318}" dt="2023-12-08T01:02:35.825" v="3084" actId="113"/>
          <ac:spMkLst>
            <pc:docMk/>
            <pc:sldMk cId="744338761" sldId="276"/>
            <ac:spMk id="8" creationId="{68335579-A692-1C34-8247-BC20CE0F8975}"/>
          </ac:spMkLst>
        </pc:spChg>
      </pc:sldChg>
      <pc:sldChg chg="add">
        <pc:chgData name="Ichinokawa Momoko" userId="97fbd8355b740407" providerId="LiveId" clId="{CE0624EB-D894-4FDD-A075-DA1E63AB4318}" dt="2023-12-08T04:16:36.845" v="6991"/>
        <pc:sldMkLst>
          <pc:docMk/>
          <pc:sldMk cId="4157555745" sldId="276"/>
        </pc:sldMkLst>
      </pc:sldChg>
      <pc:sldChg chg="addSp delSp modSp new del mod modClrScheme chgLayout">
        <pc:chgData name="Ichinokawa Momoko" userId="97fbd8355b740407" providerId="LiveId" clId="{CE0624EB-D894-4FDD-A075-DA1E63AB4318}" dt="2023-12-08T05:52:26.238" v="8363" actId="2696"/>
        <pc:sldMkLst>
          <pc:docMk/>
          <pc:sldMk cId="564349098" sldId="277"/>
        </pc:sldMkLst>
        <pc:spChg chg="del 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2" creationId="{CDAE36A0-E213-FF1A-526E-7FA8BAD8FBF8}"/>
          </ac:spMkLst>
        </pc:spChg>
        <pc:spChg chg="del 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3" creationId="{57CB1104-0642-4932-EF17-EAF3FB30697E}"/>
          </ac:spMkLst>
        </pc:spChg>
        <pc:spChg chg="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4" creationId="{27E99C65-EAE5-7EF9-299B-AE414C34D09F}"/>
          </ac:spMkLst>
        </pc:spChg>
        <pc:spChg chg="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5" creationId="{1F0CCB64-38DE-F1B7-1CF6-115A1C3B8FCE}"/>
          </ac:spMkLst>
        </pc:spChg>
        <pc:spChg chg="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6" creationId="{467E6917-CE0B-8D11-5369-F311BC018B7A}"/>
          </ac:spMkLst>
        </pc:spChg>
        <pc:spChg chg="add mod ord">
          <ac:chgData name="Ichinokawa Momoko" userId="97fbd8355b740407" providerId="LiveId" clId="{CE0624EB-D894-4FDD-A075-DA1E63AB4318}" dt="2023-12-08T01:09:49.614" v="3145"/>
          <ac:spMkLst>
            <pc:docMk/>
            <pc:sldMk cId="564349098" sldId="277"/>
            <ac:spMk id="7" creationId="{8AD57784-F4FA-B9A8-DD33-D721907B1B20}"/>
          </ac:spMkLst>
        </pc:spChg>
        <pc:spChg chg="add mod ord">
          <ac:chgData name="Ichinokawa Momoko" userId="97fbd8355b740407" providerId="LiveId" clId="{CE0624EB-D894-4FDD-A075-DA1E63AB4318}" dt="2023-12-08T01:08:15.372" v="3089" actId="700"/>
          <ac:spMkLst>
            <pc:docMk/>
            <pc:sldMk cId="564349098" sldId="277"/>
            <ac:spMk id="8" creationId="{D7DDC194-E21F-897B-39C8-8361332238E5}"/>
          </ac:spMkLst>
        </pc:spChg>
      </pc:sldChg>
      <pc:sldChg chg="addSp delSp modSp add del mod">
        <pc:chgData name="Ichinokawa Momoko" userId="97fbd8355b740407" providerId="LiveId" clId="{CE0624EB-D894-4FDD-A075-DA1E63AB4318}" dt="2023-12-08T05:52:59.901" v="8368" actId="2696"/>
        <pc:sldMkLst>
          <pc:docMk/>
          <pc:sldMk cId="3704475219" sldId="278"/>
        </pc:sldMkLst>
        <pc:spChg chg="mod">
          <ac:chgData name="Ichinokawa Momoko" userId="97fbd8355b740407" providerId="LiveId" clId="{CE0624EB-D894-4FDD-A075-DA1E63AB4318}" dt="2023-12-08T04:57:21.454" v="7746" actId="404"/>
          <ac:spMkLst>
            <pc:docMk/>
            <pc:sldMk cId="3704475219" sldId="278"/>
            <ac:spMk id="7" creationId="{8AD57784-F4FA-B9A8-DD33-D721907B1B20}"/>
          </ac:spMkLst>
        </pc:spChg>
        <pc:spChg chg="del mod">
          <ac:chgData name="Ichinokawa Momoko" userId="97fbd8355b740407" providerId="LiveId" clId="{CE0624EB-D894-4FDD-A075-DA1E63AB4318}" dt="2023-12-08T04:56:46.932" v="7723" actId="478"/>
          <ac:spMkLst>
            <pc:docMk/>
            <pc:sldMk cId="3704475219" sldId="278"/>
            <ac:spMk id="8" creationId="{D7DDC194-E21F-897B-39C8-8361332238E5}"/>
          </ac:spMkLst>
        </pc:spChg>
        <pc:spChg chg="add mod">
          <ac:chgData name="Ichinokawa Momoko" userId="97fbd8355b740407" providerId="LiveId" clId="{CE0624EB-D894-4FDD-A075-DA1E63AB4318}" dt="2023-12-08T04:56:35.232" v="7718" actId="164"/>
          <ac:spMkLst>
            <pc:docMk/>
            <pc:sldMk cId="3704475219" sldId="278"/>
            <ac:spMk id="9" creationId="{945125D0-AF37-4D3E-882B-D83F5BDDC6D3}"/>
          </ac:spMkLst>
        </pc:spChg>
        <pc:spChg chg="add mod">
          <ac:chgData name="Ichinokawa Momoko" userId="97fbd8355b740407" providerId="LiveId" clId="{CE0624EB-D894-4FDD-A075-DA1E63AB4318}" dt="2023-12-08T04:56:41.001" v="7720" actId="164"/>
          <ac:spMkLst>
            <pc:docMk/>
            <pc:sldMk cId="3704475219" sldId="278"/>
            <ac:spMk id="10" creationId="{88BE5983-D7F6-44B0-24FB-2F4BC21EFD72}"/>
          </ac:spMkLst>
        </pc:spChg>
        <pc:spChg chg="add mod">
          <ac:chgData name="Ichinokawa Momoko" userId="97fbd8355b740407" providerId="LiveId" clId="{CE0624EB-D894-4FDD-A075-DA1E63AB4318}" dt="2023-12-08T04:59:03.764" v="8041" actId="20577"/>
          <ac:spMkLst>
            <pc:docMk/>
            <pc:sldMk cId="3704475219" sldId="278"/>
            <ac:spMk id="13" creationId="{663185C6-EE89-7F0E-3399-1C3A7830728C}"/>
          </ac:spMkLst>
        </pc:spChg>
        <pc:grpChg chg="add mod">
          <ac:chgData name="Ichinokawa Momoko" userId="97fbd8355b740407" providerId="LiveId" clId="{CE0624EB-D894-4FDD-A075-DA1E63AB4318}" dt="2023-12-08T04:59:06.964" v="8042" actId="1076"/>
          <ac:grpSpMkLst>
            <pc:docMk/>
            <pc:sldMk cId="3704475219" sldId="278"/>
            <ac:grpSpMk id="11" creationId="{2545F999-903D-5CBF-F45D-00B3A22CDD43}"/>
          </ac:grpSpMkLst>
        </pc:grpChg>
        <pc:grpChg chg="add mod">
          <ac:chgData name="Ichinokawa Momoko" userId="97fbd8355b740407" providerId="LiveId" clId="{CE0624EB-D894-4FDD-A075-DA1E63AB4318}" dt="2023-12-08T04:59:08.523" v="8044" actId="1076"/>
          <ac:grpSpMkLst>
            <pc:docMk/>
            <pc:sldMk cId="3704475219" sldId="278"/>
            <ac:grpSpMk id="12" creationId="{1F5B9AAE-921F-5F25-3CC5-3F4342B9296D}"/>
          </ac:grpSpMkLst>
        </pc:grpChg>
        <pc:picChg chg="add mod">
          <ac:chgData name="Ichinokawa Momoko" userId="97fbd8355b740407" providerId="LiveId" clId="{CE0624EB-D894-4FDD-A075-DA1E63AB4318}" dt="2023-12-08T04:56:35.232" v="7718" actId="164"/>
          <ac:picMkLst>
            <pc:docMk/>
            <pc:sldMk cId="3704475219" sldId="278"/>
            <ac:picMk id="2" creationId="{854718A1-9EC9-167A-0667-8D385C37F0E8}"/>
          </ac:picMkLst>
        </pc:picChg>
        <pc:picChg chg="add mod">
          <ac:chgData name="Ichinokawa Momoko" userId="97fbd8355b740407" providerId="LiveId" clId="{CE0624EB-D894-4FDD-A075-DA1E63AB4318}" dt="2023-12-08T04:56:41.001" v="7720" actId="164"/>
          <ac:picMkLst>
            <pc:docMk/>
            <pc:sldMk cId="3704475219" sldId="278"/>
            <ac:picMk id="3" creationId="{DA95320B-51E7-BB7E-04DC-35D47EF3EBF4}"/>
          </ac:picMkLst>
        </pc:picChg>
      </pc:sldChg>
      <pc:sldChg chg="modSp add del mod">
        <pc:chgData name="Ichinokawa Momoko" userId="97fbd8355b740407" providerId="LiveId" clId="{CE0624EB-D894-4FDD-A075-DA1E63AB4318}" dt="2023-12-08T05:47:02.716" v="8218" actId="2696"/>
        <pc:sldMkLst>
          <pc:docMk/>
          <pc:sldMk cId="2515472209" sldId="279"/>
        </pc:sldMkLst>
        <pc:spChg chg="mod">
          <ac:chgData name="Ichinokawa Momoko" userId="97fbd8355b740407" providerId="LiveId" clId="{CE0624EB-D894-4FDD-A075-DA1E63AB4318}" dt="2023-12-08T01:10:58.828" v="3226" actId="20577"/>
          <ac:spMkLst>
            <pc:docMk/>
            <pc:sldMk cId="2515472209" sldId="279"/>
            <ac:spMk id="7" creationId="{8AD57784-F4FA-B9A8-DD33-D721907B1B20}"/>
          </ac:spMkLst>
        </pc:spChg>
      </pc:sldChg>
      <pc:sldChg chg="addSp delSp modSp new mod modNotesTx">
        <pc:chgData name="Ichinokawa Momoko" userId="97fbd8355b740407" providerId="LiveId" clId="{CE0624EB-D894-4FDD-A075-DA1E63AB4318}" dt="2023-12-08T01:32:11.164" v="5398" actId="20577"/>
        <pc:sldMkLst>
          <pc:docMk/>
          <pc:sldMk cId="3543549809" sldId="280"/>
        </pc:sldMkLst>
        <pc:spChg chg="mod">
          <ac:chgData name="Ichinokawa Momoko" userId="97fbd8355b740407" providerId="LiveId" clId="{CE0624EB-D894-4FDD-A075-DA1E63AB4318}" dt="2023-12-08T01:22:14.824" v="4369" actId="20577"/>
          <ac:spMkLst>
            <pc:docMk/>
            <pc:sldMk cId="3543549809" sldId="280"/>
            <ac:spMk id="2" creationId="{85B2376D-471F-D9D8-67A6-EDA491EEC4BB}"/>
          </ac:spMkLst>
        </pc:spChg>
        <pc:spChg chg="mod">
          <ac:chgData name="Ichinokawa Momoko" userId="97fbd8355b740407" providerId="LiveId" clId="{CE0624EB-D894-4FDD-A075-DA1E63AB4318}" dt="2023-12-08T01:28:08.237" v="5077" actId="27636"/>
          <ac:spMkLst>
            <pc:docMk/>
            <pc:sldMk cId="3543549809" sldId="280"/>
            <ac:spMk id="3" creationId="{4B88F90B-164E-A5DB-3349-1D4553EF715F}"/>
          </ac:spMkLst>
        </pc:spChg>
        <pc:spChg chg="add mod">
          <ac:chgData name="Ichinokawa Momoko" userId="97fbd8355b740407" providerId="LiveId" clId="{CE0624EB-D894-4FDD-A075-DA1E63AB4318}" dt="2023-12-08T01:24:48.463" v="4580" actId="1076"/>
          <ac:spMkLst>
            <pc:docMk/>
            <pc:sldMk cId="3543549809" sldId="280"/>
            <ac:spMk id="9" creationId="{CC2949EC-90B9-B54F-234A-2E38D80DDACB}"/>
          </ac:spMkLst>
        </pc:spChg>
        <pc:spChg chg="add mod">
          <ac:chgData name="Ichinokawa Momoko" userId="97fbd8355b740407" providerId="LiveId" clId="{CE0624EB-D894-4FDD-A075-DA1E63AB4318}" dt="2023-12-08T01:24:56.118" v="4588" actId="20577"/>
          <ac:spMkLst>
            <pc:docMk/>
            <pc:sldMk cId="3543549809" sldId="280"/>
            <ac:spMk id="10" creationId="{EB6C2042-9289-6840-CB4E-ED428664569E}"/>
          </ac:spMkLst>
        </pc:spChg>
        <pc:spChg chg="add mod">
          <ac:chgData name="Ichinokawa Momoko" userId="97fbd8355b740407" providerId="LiveId" clId="{CE0624EB-D894-4FDD-A075-DA1E63AB4318}" dt="2023-12-08T01:32:11.164" v="5398" actId="20577"/>
          <ac:spMkLst>
            <pc:docMk/>
            <pc:sldMk cId="3543549809" sldId="280"/>
            <ac:spMk id="11" creationId="{097263FD-02BE-693E-56F4-193F24810978}"/>
          </ac:spMkLst>
        </pc:spChg>
        <pc:spChg chg="add del mod ord">
          <ac:chgData name="Ichinokawa Momoko" userId="97fbd8355b740407" providerId="LiveId" clId="{CE0624EB-D894-4FDD-A075-DA1E63AB4318}" dt="2023-12-08T01:29:08.946" v="5098" actId="478"/>
          <ac:spMkLst>
            <pc:docMk/>
            <pc:sldMk cId="3543549809" sldId="280"/>
            <ac:spMk id="12" creationId="{F30D8E48-A799-B8C6-43E0-F9CEA99BF1D4}"/>
          </ac:spMkLst>
        </pc:spChg>
        <pc:spChg chg="add del mod">
          <ac:chgData name="Ichinokawa Momoko" userId="97fbd8355b740407" providerId="LiveId" clId="{CE0624EB-D894-4FDD-A075-DA1E63AB4318}" dt="2023-12-08T01:29:03.418" v="5094"/>
          <ac:spMkLst>
            <pc:docMk/>
            <pc:sldMk cId="3543549809" sldId="280"/>
            <ac:spMk id="13" creationId="{64B2A8F1-F434-5A67-535C-0FC254D68FD4}"/>
          </ac:spMkLst>
        </pc:spChg>
        <pc:spChg chg="add mod">
          <ac:chgData name="Ichinokawa Momoko" userId="97fbd8355b740407" providerId="LiveId" clId="{CE0624EB-D894-4FDD-A075-DA1E63AB4318}" dt="2023-12-08T01:30:48.561" v="5174" actId="1076"/>
          <ac:spMkLst>
            <pc:docMk/>
            <pc:sldMk cId="3543549809" sldId="280"/>
            <ac:spMk id="16" creationId="{72250C22-4107-82E1-8415-31E2AB0CA407}"/>
          </ac:spMkLst>
        </pc:spChg>
        <pc:spChg chg="add mod">
          <ac:chgData name="Ichinokawa Momoko" userId="97fbd8355b740407" providerId="LiveId" clId="{CE0624EB-D894-4FDD-A075-DA1E63AB4318}" dt="2023-12-08T01:31:09.399" v="5219" actId="20577"/>
          <ac:spMkLst>
            <pc:docMk/>
            <pc:sldMk cId="3543549809" sldId="280"/>
            <ac:spMk id="17" creationId="{A783A0C9-95E9-754A-D86E-DCD358F317E4}"/>
          </ac:spMkLst>
        </pc:spChg>
        <pc:picChg chg="add mod">
          <ac:chgData name="Ichinokawa Momoko" userId="97fbd8355b740407" providerId="LiveId" clId="{CE0624EB-D894-4FDD-A075-DA1E63AB4318}" dt="2023-12-08T01:22:38.243" v="4378" actId="1076"/>
          <ac:picMkLst>
            <pc:docMk/>
            <pc:sldMk cId="3543549809" sldId="280"/>
            <ac:picMk id="7" creationId="{CECAE54C-99AF-8484-6287-47C9163FF62B}"/>
          </ac:picMkLst>
        </pc:picChg>
        <pc:picChg chg="add mod">
          <ac:chgData name="Ichinokawa Momoko" userId="97fbd8355b740407" providerId="LiveId" clId="{CE0624EB-D894-4FDD-A075-DA1E63AB4318}" dt="2023-12-08T01:22:41.911" v="4379" actId="1076"/>
          <ac:picMkLst>
            <pc:docMk/>
            <pc:sldMk cId="3543549809" sldId="280"/>
            <ac:picMk id="8" creationId="{E0196621-A8C8-9B90-B276-6A7F7A6C5FBA}"/>
          </ac:picMkLst>
        </pc:picChg>
        <pc:cxnChg chg="add mod">
          <ac:chgData name="Ichinokawa Momoko" userId="97fbd8355b740407" providerId="LiveId" clId="{CE0624EB-D894-4FDD-A075-DA1E63AB4318}" dt="2023-12-08T01:29:49.879" v="5102" actId="693"/>
          <ac:cxnSpMkLst>
            <pc:docMk/>
            <pc:sldMk cId="3543549809" sldId="280"/>
            <ac:cxnSpMk id="15" creationId="{69D930C1-4D33-4DAA-E8C3-B73EF9733733}"/>
          </ac:cxnSpMkLst>
        </pc:cxnChg>
      </pc:sldChg>
      <pc:sldChg chg="addSp delSp modSp new mod modClrScheme chgLayout">
        <pc:chgData name="Ichinokawa Momoko" userId="97fbd8355b740407" providerId="LiveId" clId="{CE0624EB-D894-4FDD-A075-DA1E63AB4318}" dt="2023-12-13T02:47:49.263" v="18681" actId="20577"/>
        <pc:sldMkLst>
          <pc:docMk/>
          <pc:sldMk cId="457185821" sldId="281"/>
        </pc:sldMkLst>
        <pc:spChg chg="del 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2" creationId="{38227002-F120-F437-71DE-0F6C2901F50A}"/>
          </ac:spMkLst>
        </pc:spChg>
        <pc:spChg chg="del 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3" creationId="{176832AC-08C7-E9C3-74A3-8F01403FB78E}"/>
          </ac:spMkLst>
        </pc:spChg>
        <pc:spChg chg="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4" creationId="{FE2D53D9-88EE-B5C7-3895-EA54E997ABC2}"/>
          </ac:spMkLst>
        </pc:spChg>
        <pc:spChg chg="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5" creationId="{0E62B336-6917-2648-A99D-30CCBAF39FD6}"/>
          </ac:spMkLst>
        </pc:spChg>
        <pc:spChg chg="mod ord">
          <ac:chgData name="Ichinokawa Momoko" userId="97fbd8355b740407" providerId="LiveId" clId="{CE0624EB-D894-4FDD-A075-DA1E63AB4318}" dt="2023-12-08T01:40:35.279" v="5400" actId="700"/>
          <ac:spMkLst>
            <pc:docMk/>
            <pc:sldMk cId="457185821" sldId="281"/>
            <ac:spMk id="6" creationId="{C77EE3D9-BB2A-18A1-0CCB-BCBD1E2639B5}"/>
          </ac:spMkLst>
        </pc:spChg>
        <pc:spChg chg="add del mod ord">
          <ac:chgData name="Ichinokawa Momoko" userId="97fbd8355b740407" providerId="LiveId" clId="{CE0624EB-D894-4FDD-A075-DA1E63AB4318}" dt="2023-12-08T01:42:25.198" v="5709" actId="478"/>
          <ac:spMkLst>
            <pc:docMk/>
            <pc:sldMk cId="457185821" sldId="281"/>
            <ac:spMk id="7" creationId="{80E829B3-AA1E-4C8F-591D-11FCC7CF87BF}"/>
          </ac:spMkLst>
        </pc:spChg>
        <pc:spChg chg="add mod ord">
          <ac:chgData name="Ichinokawa Momoko" userId="97fbd8355b740407" providerId="LiveId" clId="{CE0624EB-D894-4FDD-A075-DA1E63AB4318}" dt="2023-12-13T02:47:49.263" v="18681" actId="20577"/>
          <ac:spMkLst>
            <pc:docMk/>
            <pc:sldMk cId="457185821" sldId="281"/>
            <ac:spMk id="8" creationId="{ED5571F2-73D5-C29A-B2B3-B48B4852F345}"/>
          </ac:spMkLst>
        </pc:spChg>
        <pc:spChg chg="add mod">
          <ac:chgData name="Ichinokawa Momoko" userId="97fbd8355b740407" providerId="LiveId" clId="{CE0624EB-D894-4FDD-A075-DA1E63AB4318}" dt="2023-12-08T01:42:48.298" v="5713" actId="20577"/>
          <ac:spMkLst>
            <pc:docMk/>
            <pc:sldMk cId="457185821" sldId="281"/>
            <ac:spMk id="9" creationId="{C64AF9C0-E04B-0686-852B-21EAFC082EB8}"/>
          </ac:spMkLst>
        </pc:spChg>
        <pc:spChg chg="add del mod">
          <ac:chgData name="Ichinokawa Momoko" userId="97fbd8355b740407" providerId="LiveId" clId="{CE0624EB-D894-4FDD-A075-DA1E63AB4318}" dt="2023-12-08T01:44:05.899" v="5833" actId="21"/>
          <ac:spMkLst>
            <pc:docMk/>
            <pc:sldMk cId="457185821" sldId="281"/>
            <ac:spMk id="10" creationId="{27512314-8AAD-40C6-BEE5-ECF24D9E45E4}"/>
          </ac:spMkLst>
        </pc:spChg>
        <pc:spChg chg="add del mod">
          <ac:chgData name="Ichinokawa Momoko" userId="97fbd8355b740407" providerId="LiveId" clId="{CE0624EB-D894-4FDD-A075-DA1E63AB4318}" dt="2023-12-08T01:44:33.182" v="5837" actId="478"/>
          <ac:spMkLst>
            <pc:docMk/>
            <pc:sldMk cId="457185821" sldId="281"/>
            <ac:spMk id="11" creationId="{102558AA-DE94-072A-F50C-C59DB6653D37}"/>
          </ac:spMkLst>
        </pc:spChg>
        <pc:inkChg chg="add del">
          <ac:chgData name="Ichinokawa Momoko" userId="97fbd8355b740407" providerId="LiveId" clId="{CE0624EB-D894-4FDD-A075-DA1E63AB4318}" dt="2023-12-08T02:04:37.713" v="6492" actId="478"/>
          <ac:inkMkLst>
            <pc:docMk/>
            <pc:sldMk cId="457185821" sldId="281"/>
            <ac:inkMk id="12" creationId="{A6E21F16-ADA3-B90D-A45D-2D26B182720E}"/>
          </ac:inkMkLst>
        </pc:inkChg>
        <pc:inkChg chg="add del">
          <ac:chgData name="Ichinokawa Momoko" userId="97fbd8355b740407" providerId="LiveId" clId="{CE0624EB-D894-4FDD-A075-DA1E63AB4318}" dt="2023-12-08T02:04:05.930" v="6485" actId="9405"/>
          <ac:inkMkLst>
            <pc:docMk/>
            <pc:sldMk cId="457185821" sldId="281"/>
            <ac:inkMk id="13" creationId="{CE11D4E1-09E0-CFFC-07D4-9B6AC5469140}"/>
          </ac:inkMkLst>
        </pc:inkChg>
        <pc:inkChg chg="add del">
          <ac:chgData name="Ichinokawa Momoko" userId="97fbd8355b740407" providerId="LiveId" clId="{CE0624EB-D894-4FDD-A075-DA1E63AB4318}" dt="2023-12-08T02:04:10.103" v="6487" actId="9405"/>
          <ac:inkMkLst>
            <pc:docMk/>
            <pc:sldMk cId="457185821" sldId="281"/>
            <ac:inkMk id="14" creationId="{F3487AFF-6EAB-21EE-1262-D8C4F56B8117}"/>
          </ac:inkMkLst>
        </pc:inkChg>
        <pc:inkChg chg="add mod">
          <ac:chgData name="Ichinokawa Momoko" userId="97fbd8355b740407" providerId="LiveId" clId="{CE0624EB-D894-4FDD-A075-DA1E63AB4318}" dt="2023-12-08T02:05:22.631" v="6538" actId="1076"/>
          <ac:inkMkLst>
            <pc:docMk/>
            <pc:sldMk cId="457185821" sldId="281"/>
            <ac:inkMk id="15" creationId="{33D9A9C0-D804-6D0E-9FC6-64CAC081260E}"/>
          </ac:inkMkLst>
        </pc:inkChg>
        <pc:inkChg chg="add del">
          <ac:chgData name="Ichinokawa Momoko" userId="97fbd8355b740407" providerId="LiveId" clId="{CE0624EB-D894-4FDD-A075-DA1E63AB4318}" dt="2023-12-08T02:04:28.805" v="6490" actId="9405"/>
          <ac:inkMkLst>
            <pc:docMk/>
            <pc:sldMk cId="457185821" sldId="281"/>
            <ac:inkMk id="16" creationId="{8E60E29B-0EA2-37D5-F575-6FBEF054657E}"/>
          </ac:inkMkLst>
        </pc:inkChg>
        <pc:inkChg chg="add mod">
          <ac:chgData name="Ichinokawa Momoko" userId="97fbd8355b740407" providerId="LiveId" clId="{CE0624EB-D894-4FDD-A075-DA1E63AB4318}" dt="2023-12-08T02:05:22.631" v="6538" actId="1076"/>
          <ac:inkMkLst>
            <pc:docMk/>
            <pc:sldMk cId="457185821" sldId="281"/>
            <ac:inkMk id="17" creationId="{8586F828-8D4B-A3E1-4DFF-07B948DC2721}"/>
          </ac:inkMkLst>
        </pc:inkChg>
      </pc:sldChg>
      <pc:sldChg chg="addSp delSp modSp new mod delAnim modAnim">
        <pc:chgData name="Ichinokawa Momoko" userId="97fbd8355b740407" providerId="LiveId" clId="{CE0624EB-D894-4FDD-A075-DA1E63AB4318}" dt="2023-12-13T03:28:48.890" v="19051" actId="1076"/>
        <pc:sldMkLst>
          <pc:docMk/>
          <pc:sldMk cId="101462626" sldId="282"/>
        </pc:sldMkLst>
        <pc:spChg chg="del">
          <ac:chgData name="Ichinokawa Momoko" userId="97fbd8355b740407" providerId="LiveId" clId="{CE0624EB-D894-4FDD-A075-DA1E63AB4318}" dt="2023-12-08T01:45:36.417" v="5860" actId="478"/>
          <ac:spMkLst>
            <pc:docMk/>
            <pc:sldMk cId="101462626" sldId="282"/>
            <ac:spMk id="2" creationId="{4CB177F2-2EF8-E67A-4C77-062756E26DB9}"/>
          </ac:spMkLst>
        </pc:spChg>
        <pc:spChg chg="mod">
          <ac:chgData name="Ichinokawa Momoko" userId="97fbd8355b740407" providerId="LiveId" clId="{CE0624EB-D894-4FDD-A075-DA1E63AB4318}" dt="2023-12-08T01:52:09.602" v="6176" actId="1076"/>
          <ac:spMkLst>
            <pc:docMk/>
            <pc:sldMk cId="101462626" sldId="282"/>
            <ac:spMk id="3" creationId="{03E0F65E-4789-177E-C889-CA478DA50D5E}"/>
          </ac:spMkLst>
        </pc:spChg>
        <pc:spChg chg="add mod">
          <ac:chgData name="Ichinokawa Momoko" userId="97fbd8355b740407" providerId="LiveId" clId="{CE0624EB-D894-4FDD-A075-DA1E63AB4318}" dt="2023-12-08T01:56:36" v="6314" actId="404"/>
          <ac:spMkLst>
            <pc:docMk/>
            <pc:sldMk cId="101462626" sldId="282"/>
            <ac:spMk id="7" creationId="{A0B0A69E-1D9E-6F85-C59B-7FDEBBE1DD8B}"/>
          </ac:spMkLst>
        </pc:spChg>
        <pc:spChg chg="add mod">
          <ac:chgData name="Ichinokawa Momoko" userId="97fbd8355b740407" providerId="LiveId" clId="{CE0624EB-D894-4FDD-A075-DA1E63AB4318}" dt="2023-12-08T01:59:39.836" v="6441" actId="164"/>
          <ac:spMkLst>
            <pc:docMk/>
            <pc:sldMk cId="101462626" sldId="282"/>
            <ac:spMk id="12" creationId="{B4257056-CC48-4D9D-8317-BF25E4464434}"/>
          </ac:spMkLst>
        </pc:spChg>
        <pc:spChg chg="add mod">
          <ac:chgData name="Ichinokawa Momoko" userId="97fbd8355b740407" providerId="LiveId" clId="{CE0624EB-D894-4FDD-A075-DA1E63AB4318}" dt="2023-12-08T01:59:39.836" v="6441" actId="164"/>
          <ac:spMkLst>
            <pc:docMk/>
            <pc:sldMk cId="101462626" sldId="282"/>
            <ac:spMk id="17" creationId="{70AA794C-C8B2-090D-EC0F-B5E86FE172B4}"/>
          </ac:spMkLst>
        </pc:spChg>
        <pc:spChg chg="add mod">
          <ac:chgData name="Ichinokawa Momoko" userId="97fbd8355b740407" providerId="LiveId" clId="{CE0624EB-D894-4FDD-A075-DA1E63AB4318}" dt="2023-12-13T03:28:48.890" v="19051" actId="1076"/>
          <ac:spMkLst>
            <pc:docMk/>
            <pc:sldMk cId="101462626" sldId="282"/>
            <ac:spMk id="24" creationId="{3D78B887-B538-75D5-8439-468D9834817C}"/>
          </ac:spMkLst>
        </pc:spChg>
        <pc:spChg chg="add mod topLvl">
          <ac:chgData name="Ichinokawa Momoko" userId="97fbd8355b740407" providerId="LiveId" clId="{CE0624EB-D894-4FDD-A075-DA1E63AB4318}" dt="2023-12-13T03:28:39.576" v="19046" actId="1076"/>
          <ac:spMkLst>
            <pc:docMk/>
            <pc:sldMk cId="101462626" sldId="282"/>
            <ac:spMk id="28" creationId="{1670E158-451D-1E9C-1366-832E59786A7F}"/>
          </ac:spMkLst>
        </pc:spChg>
        <pc:spChg chg="add mod">
          <ac:chgData name="Ichinokawa Momoko" userId="97fbd8355b740407" providerId="LiveId" clId="{CE0624EB-D894-4FDD-A075-DA1E63AB4318}" dt="2023-12-08T01:56:40.235" v="6315" actId="1076"/>
          <ac:spMkLst>
            <pc:docMk/>
            <pc:sldMk cId="101462626" sldId="282"/>
            <ac:spMk id="30" creationId="{737806F5-C67B-169A-0EED-7D3CBD18A4D8}"/>
          </ac:spMkLst>
        </pc:spChg>
        <pc:spChg chg="add mod topLvl">
          <ac:chgData name="Ichinokawa Momoko" userId="97fbd8355b740407" providerId="LiveId" clId="{CE0624EB-D894-4FDD-A075-DA1E63AB4318}" dt="2023-12-08T02:03:27.667" v="6479" actId="113"/>
          <ac:spMkLst>
            <pc:docMk/>
            <pc:sldMk cId="101462626" sldId="282"/>
            <ac:spMk id="34" creationId="{79E22262-1C5B-907E-63C8-3B0360F3DF32}"/>
          </ac:spMkLst>
        </pc:spChg>
        <pc:spChg chg="add mod ord">
          <ac:chgData name="Ichinokawa Momoko" userId="97fbd8355b740407" providerId="LiveId" clId="{CE0624EB-D894-4FDD-A075-DA1E63AB4318}" dt="2023-12-08T02:03:03.455" v="6475" actId="164"/>
          <ac:spMkLst>
            <pc:docMk/>
            <pc:sldMk cId="101462626" sldId="282"/>
            <ac:spMk id="44" creationId="{56BFC603-6230-7CDD-1471-B9F01BC239A0}"/>
          </ac:spMkLst>
        </pc:spChg>
        <pc:grpChg chg="mod">
          <ac:chgData name="Ichinokawa Momoko" userId="97fbd8355b740407" providerId="LiveId" clId="{CE0624EB-D894-4FDD-A075-DA1E63AB4318}" dt="2023-12-08T01:59:39.836" v="6441" actId="164"/>
          <ac:grpSpMkLst>
            <pc:docMk/>
            <pc:sldMk cId="101462626" sldId="282"/>
            <ac:grpSpMk id="11" creationId="{F7FC11B2-C12B-D219-DD68-E65397849075}"/>
          </ac:grpSpMkLst>
        </pc:grpChg>
        <pc:grpChg chg="mod">
          <ac:chgData name="Ichinokawa Momoko" userId="97fbd8355b740407" providerId="LiveId" clId="{CE0624EB-D894-4FDD-A075-DA1E63AB4318}" dt="2023-12-08T01:59:39.836" v="6441" actId="164"/>
          <ac:grpSpMkLst>
            <pc:docMk/>
            <pc:sldMk cId="101462626" sldId="282"/>
            <ac:grpSpMk id="16" creationId="{CCDDAE33-C361-050B-71EB-9476A66E2C06}"/>
          </ac:grpSpMkLst>
        </pc:grpChg>
        <pc:grpChg chg="mod">
          <ac:chgData name="Ichinokawa Momoko" userId="97fbd8355b740407" providerId="LiveId" clId="{CE0624EB-D894-4FDD-A075-DA1E63AB4318}" dt="2023-12-08T01:52:36.987" v="6183"/>
          <ac:grpSpMkLst>
            <pc:docMk/>
            <pc:sldMk cId="101462626" sldId="282"/>
            <ac:grpSpMk id="20" creationId="{2FDD0F62-0BF1-9813-34B4-CEF033B65D55}"/>
          </ac:grpSpMkLst>
        </pc:grpChg>
        <pc:grpChg chg="add del mod topLvl">
          <ac:chgData name="Ichinokawa Momoko" userId="97fbd8355b740407" providerId="LiveId" clId="{CE0624EB-D894-4FDD-A075-DA1E63AB4318}" dt="2023-12-08T02:02:04.929" v="6463" actId="165"/>
          <ac:grpSpMkLst>
            <pc:docMk/>
            <pc:sldMk cId="101462626" sldId="282"/>
            <ac:grpSpMk id="29" creationId="{AF47E0B4-DD4F-CF58-1FDC-14DE858486B7}"/>
          </ac:grpSpMkLst>
        </pc:grpChg>
        <pc:grpChg chg="add del mod">
          <ac:chgData name="Ichinokawa Momoko" userId="97fbd8355b740407" providerId="LiveId" clId="{CE0624EB-D894-4FDD-A075-DA1E63AB4318}" dt="2023-12-08T02:01:56.255" v="6459" actId="165"/>
          <ac:grpSpMkLst>
            <pc:docMk/>
            <pc:sldMk cId="101462626" sldId="282"/>
            <ac:grpSpMk id="36" creationId="{097BB9E6-6BEB-4252-310E-9DB5871EF5C0}"/>
          </ac:grpSpMkLst>
        </pc:grpChg>
        <pc:grpChg chg="add mod">
          <ac:chgData name="Ichinokawa Momoko" userId="97fbd8355b740407" providerId="LiveId" clId="{CE0624EB-D894-4FDD-A075-DA1E63AB4318}" dt="2023-12-08T01:59:39.836" v="6441" actId="164"/>
          <ac:grpSpMkLst>
            <pc:docMk/>
            <pc:sldMk cId="101462626" sldId="282"/>
            <ac:grpSpMk id="37" creationId="{6395234C-31F5-7675-D145-C3E06E2E4F5E}"/>
          </ac:grpSpMkLst>
        </pc:grpChg>
        <pc:grpChg chg="add mod">
          <ac:chgData name="Ichinokawa Momoko" userId="97fbd8355b740407" providerId="LiveId" clId="{CE0624EB-D894-4FDD-A075-DA1E63AB4318}" dt="2023-12-08T01:59:50.461" v="6443" actId="164"/>
          <ac:grpSpMkLst>
            <pc:docMk/>
            <pc:sldMk cId="101462626" sldId="282"/>
            <ac:grpSpMk id="38" creationId="{5E5C89CF-A181-031E-D755-553645AC650E}"/>
          </ac:grpSpMkLst>
        </pc:grpChg>
        <pc:grpChg chg="add del mod">
          <ac:chgData name="Ichinokawa Momoko" userId="97fbd8355b740407" providerId="LiveId" clId="{CE0624EB-D894-4FDD-A075-DA1E63AB4318}" dt="2023-12-08T02:01:24.242" v="6454" actId="478"/>
          <ac:grpSpMkLst>
            <pc:docMk/>
            <pc:sldMk cId="101462626" sldId="282"/>
            <ac:grpSpMk id="39" creationId="{25DD553A-84BE-BBF3-2C59-9EEC5A2AC4D3}"/>
          </ac:grpSpMkLst>
        </pc:grpChg>
        <pc:grpChg chg="del mod">
          <ac:chgData name="Ichinokawa Momoko" userId="97fbd8355b740407" providerId="LiveId" clId="{CE0624EB-D894-4FDD-A075-DA1E63AB4318}" dt="2023-12-08T02:01:56.255" v="6459" actId="165"/>
          <ac:grpSpMkLst>
            <pc:docMk/>
            <pc:sldMk cId="101462626" sldId="282"/>
            <ac:grpSpMk id="42" creationId="{527BA253-8BF0-2B0F-E462-11396EAAE5AF}"/>
          </ac:grpSpMkLst>
        </pc:grpChg>
        <pc:grpChg chg="add mod">
          <ac:chgData name="Ichinokawa Momoko" userId="97fbd8355b740407" providerId="LiveId" clId="{CE0624EB-D894-4FDD-A075-DA1E63AB4318}" dt="2023-12-08T02:02:15.030" v="6465" actId="164"/>
          <ac:grpSpMkLst>
            <pc:docMk/>
            <pc:sldMk cId="101462626" sldId="282"/>
            <ac:grpSpMk id="43" creationId="{A2A30805-16FD-4041-47C0-42CE225A7ACA}"/>
          </ac:grpSpMkLst>
        </pc:grpChg>
        <pc:grpChg chg="add mod ord">
          <ac:chgData name="Ichinokawa Momoko" userId="97fbd8355b740407" providerId="LiveId" clId="{CE0624EB-D894-4FDD-A075-DA1E63AB4318}" dt="2023-12-08T02:03:07.473" v="6476" actId="167"/>
          <ac:grpSpMkLst>
            <pc:docMk/>
            <pc:sldMk cId="101462626" sldId="282"/>
            <ac:grpSpMk id="45" creationId="{D0A3C1C8-D909-4F1B-53C6-9448B611D7B8}"/>
          </ac:grpSpMkLst>
        </pc:grpChg>
        <pc:inkChg chg="add mod">
          <ac:chgData name="Ichinokawa Momoko" userId="97fbd8355b740407" providerId="LiveId" clId="{CE0624EB-D894-4FDD-A075-DA1E63AB4318}" dt="2023-12-08T01:49:55.283" v="6139" actId="1076"/>
          <ac:inkMkLst>
            <pc:docMk/>
            <pc:sldMk cId="101462626" sldId="282"/>
            <ac:inkMk id="8" creationId="{0673CE39-FD04-62A7-16D8-2010FE8A7F4C}"/>
          </ac:inkMkLst>
        </pc:inkChg>
        <pc:inkChg chg="add mod">
          <ac:chgData name="Ichinokawa Momoko" userId="97fbd8355b740407" providerId="LiveId" clId="{CE0624EB-D894-4FDD-A075-DA1E63AB4318}" dt="2023-12-08T01:49:53.603" v="6137" actId="1076"/>
          <ac:inkMkLst>
            <pc:docMk/>
            <pc:sldMk cId="101462626" sldId="282"/>
            <ac:inkMk id="9" creationId="{157DE90E-92C7-AD15-2EC3-A08C9DD88955}"/>
          </ac:inkMkLst>
        </pc:inkChg>
        <pc:inkChg chg="add mod">
          <ac:chgData name="Ichinokawa Momoko" userId="97fbd8355b740407" providerId="LiveId" clId="{CE0624EB-D894-4FDD-A075-DA1E63AB4318}" dt="2023-12-08T01:49:17.290" v="6124"/>
          <ac:inkMkLst>
            <pc:docMk/>
            <pc:sldMk cId="101462626" sldId="282"/>
            <ac:inkMk id="10" creationId="{9FE9FD03-D7C7-5643-BC7B-5E0ECC93C044}"/>
          </ac:inkMkLst>
        </pc:inkChg>
        <pc:inkChg chg="add mod">
          <ac:chgData name="Ichinokawa Momoko" userId="97fbd8355b740407" providerId="LiveId" clId="{CE0624EB-D894-4FDD-A075-DA1E63AB4318}" dt="2023-12-08T01:50:32.245" v="6146"/>
          <ac:inkMkLst>
            <pc:docMk/>
            <pc:sldMk cId="101462626" sldId="282"/>
            <ac:inkMk id="13" creationId="{13FA5D95-2C68-BE52-2EC5-56044D19F8A7}"/>
          </ac:inkMkLst>
        </pc:inkChg>
        <pc:inkChg chg="add mod">
          <ac:chgData name="Ichinokawa Momoko" userId="97fbd8355b740407" providerId="LiveId" clId="{CE0624EB-D894-4FDD-A075-DA1E63AB4318}" dt="2023-12-08T01:50:32.245" v="6146"/>
          <ac:inkMkLst>
            <pc:docMk/>
            <pc:sldMk cId="101462626" sldId="282"/>
            <ac:inkMk id="14" creationId="{C334C5A1-8528-5D4F-7C52-31FF2A369207}"/>
          </ac:inkMkLst>
        </pc:inkChg>
        <pc:inkChg chg="add mod">
          <ac:chgData name="Ichinokawa Momoko" userId="97fbd8355b740407" providerId="LiveId" clId="{CE0624EB-D894-4FDD-A075-DA1E63AB4318}" dt="2023-12-08T01:50:32.245" v="6146"/>
          <ac:inkMkLst>
            <pc:docMk/>
            <pc:sldMk cId="101462626" sldId="282"/>
            <ac:inkMk id="15" creationId="{CB8D5D00-A203-D3B4-B3F6-373D74A3811F}"/>
          </ac:inkMkLst>
        </pc:inkChg>
        <pc:inkChg chg="add mod">
          <ac:chgData name="Ichinokawa Momoko" userId="97fbd8355b740407" providerId="LiveId" clId="{CE0624EB-D894-4FDD-A075-DA1E63AB4318}" dt="2023-12-08T01:52:36.987" v="6183"/>
          <ac:inkMkLst>
            <pc:docMk/>
            <pc:sldMk cId="101462626" sldId="282"/>
            <ac:inkMk id="18" creationId="{5386C19D-3614-1F43-F8CE-1DD6D036BBF6}"/>
          </ac:inkMkLst>
        </pc:inkChg>
        <pc:inkChg chg="add del mod">
          <ac:chgData name="Ichinokawa Momoko" userId="97fbd8355b740407" providerId="LiveId" clId="{CE0624EB-D894-4FDD-A075-DA1E63AB4318}" dt="2023-12-08T01:52:36.987" v="6183"/>
          <ac:inkMkLst>
            <pc:docMk/>
            <pc:sldMk cId="101462626" sldId="282"/>
            <ac:inkMk id="19" creationId="{830DDA10-B295-788A-DAC1-05F2A2B55FA0}"/>
          </ac:inkMkLst>
        </pc:inkChg>
        <pc:inkChg chg="add mod">
          <ac:chgData name="Ichinokawa Momoko" userId="97fbd8355b740407" providerId="LiveId" clId="{CE0624EB-D894-4FDD-A075-DA1E63AB4318}" dt="2023-12-08T01:59:50.461" v="6443" actId="164"/>
          <ac:inkMkLst>
            <pc:docMk/>
            <pc:sldMk cId="101462626" sldId="282"/>
            <ac:inkMk id="21" creationId="{9B7D1C93-8F8C-B3C5-B08D-A08C7497E7EF}"/>
          </ac:inkMkLst>
        </pc:inkChg>
        <pc:inkChg chg="add mod">
          <ac:chgData name="Ichinokawa Momoko" userId="97fbd8355b740407" providerId="LiveId" clId="{CE0624EB-D894-4FDD-A075-DA1E63AB4318}" dt="2023-12-08T01:59:50.461" v="6443" actId="164"/>
          <ac:inkMkLst>
            <pc:docMk/>
            <pc:sldMk cId="101462626" sldId="282"/>
            <ac:inkMk id="22" creationId="{D7B1B5D6-E305-5B04-E3DD-4DB37E0644A2}"/>
          </ac:inkMkLst>
        </pc:inkChg>
        <pc:inkChg chg="add mod">
          <ac:chgData name="Ichinokawa Momoko" userId="97fbd8355b740407" providerId="LiveId" clId="{CE0624EB-D894-4FDD-A075-DA1E63AB4318}" dt="2023-12-08T01:59:50.461" v="6443" actId="164"/>
          <ac:inkMkLst>
            <pc:docMk/>
            <pc:sldMk cId="101462626" sldId="282"/>
            <ac:inkMk id="23" creationId="{F6F065B7-BC06-AA48-3094-F322B560A6C0}"/>
          </ac:inkMkLst>
        </pc:inkChg>
        <pc:inkChg chg="add del">
          <ac:chgData name="Ichinokawa Momoko" userId="97fbd8355b740407" providerId="LiveId" clId="{CE0624EB-D894-4FDD-A075-DA1E63AB4318}" dt="2023-12-08T01:54:25.034" v="6225" actId="9405"/>
          <ac:inkMkLst>
            <pc:docMk/>
            <pc:sldMk cId="101462626" sldId="282"/>
            <ac:inkMk id="25" creationId="{0EA98B7E-27A7-99C0-7AF1-1BC5DF865AAD}"/>
          </ac:inkMkLst>
        </pc:inkChg>
        <pc:inkChg chg="add del">
          <ac:chgData name="Ichinokawa Momoko" userId="97fbd8355b740407" providerId="LiveId" clId="{CE0624EB-D894-4FDD-A075-DA1E63AB4318}" dt="2023-12-08T01:54:54.949" v="6227" actId="9405"/>
          <ac:inkMkLst>
            <pc:docMk/>
            <pc:sldMk cId="101462626" sldId="282"/>
            <ac:inkMk id="26" creationId="{2749FF71-9650-4086-157D-9A95F8334A16}"/>
          </ac:inkMkLst>
        </pc:inkChg>
        <pc:inkChg chg="add del mod topLvl">
          <ac:chgData name="Ichinokawa Momoko" userId="97fbd8355b740407" providerId="LiveId" clId="{CE0624EB-D894-4FDD-A075-DA1E63AB4318}" dt="2023-12-08T02:02:07.111" v="6464" actId="478"/>
          <ac:inkMkLst>
            <pc:docMk/>
            <pc:sldMk cId="101462626" sldId="282"/>
            <ac:inkMk id="27" creationId="{7543FFB3-6BC9-EA83-78C9-515969BC3FC4}"/>
          </ac:inkMkLst>
        </pc:inkChg>
        <pc:inkChg chg="add mod">
          <ac:chgData name="Ichinokawa Momoko" userId="97fbd8355b740407" providerId="LiveId" clId="{CE0624EB-D894-4FDD-A075-DA1E63AB4318}" dt="2023-12-08T02:00:34.328" v="6448" actId="164"/>
          <ac:inkMkLst>
            <pc:docMk/>
            <pc:sldMk cId="101462626" sldId="282"/>
            <ac:inkMk id="31" creationId="{AB95D437-33F8-D547-3815-B132BA47055F}"/>
          </ac:inkMkLst>
        </pc:inkChg>
        <pc:inkChg chg="add del">
          <ac:chgData name="Ichinokawa Momoko" userId="97fbd8355b740407" providerId="LiveId" clId="{CE0624EB-D894-4FDD-A075-DA1E63AB4318}" dt="2023-12-08T01:57:00.513" v="6318" actId="9405"/>
          <ac:inkMkLst>
            <pc:docMk/>
            <pc:sldMk cId="101462626" sldId="282"/>
            <ac:inkMk id="32" creationId="{D79BB2FF-34AE-115D-09FB-70D222144BA5}"/>
          </ac:inkMkLst>
        </pc:inkChg>
        <pc:inkChg chg="add mod">
          <ac:chgData name="Ichinokawa Momoko" userId="97fbd8355b740407" providerId="LiveId" clId="{CE0624EB-D894-4FDD-A075-DA1E63AB4318}" dt="2023-12-08T02:00:34.328" v="6448" actId="164"/>
          <ac:inkMkLst>
            <pc:docMk/>
            <pc:sldMk cId="101462626" sldId="282"/>
            <ac:inkMk id="33" creationId="{4109E258-0A73-AAA4-46B6-EB65268A10FB}"/>
          </ac:inkMkLst>
        </pc:inkChg>
        <pc:inkChg chg="add del mod topLvl">
          <ac:chgData name="Ichinokawa Momoko" userId="97fbd8355b740407" providerId="LiveId" clId="{CE0624EB-D894-4FDD-A075-DA1E63AB4318}" dt="2023-12-08T02:02:00.015" v="6460" actId="478"/>
          <ac:inkMkLst>
            <pc:docMk/>
            <pc:sldMk cId="101462626" sldId="282"/>
            <ac:inkMk id="35" creationId="{8C6F9C00-74B2-BBA9-55E9-28C444218ACC}"/>
          </ac:inkMkLst>
        </pc:inkChg>
        <pc:inkChg chg="add mod topLvl">
          <ac:chgData name="Ichinokawa Momoko" userId="97fbd8355b740407" providerId="LiveId" clId="{CE0624EB-D894-4FDD-A075-DA1E63AB4318}" dt="2023-12-08T02:02:15.030" v="6465" actId="164"/>
          <ac:inkMkLst>
            <pc:docMk/>
            <pc:sldMk cId="101462626" sldId="282"/>
            <ac:inkMk id="40" creationId="{58E5EB8D-845A-3DE3-0E83-C1BE64FB2702}"/>
          </ac:inkMkLst>
        </pc:inkChg>
        <pc:inkChg chg="add mod topLvl">
          <ac:chgData name="Ichinokawa Momoko" userId="97fbd8355b740407" providerId="LiveId" clId="{CE0624EB-D894-4FDD-A075-DA1E63AB4318}" dt="2023-12-08T02:02:15.030" v="6465" actId="164"/>
          <ac:inkMkLst>
            <pc:docMk/>
            <pc:sldMk cId="101462626" sldId="282"/>
            <ac:inkMk id="41" creationId="{F03F2600-596E-2BC4-2222-A3A8D6563241}"/>
          </ac:inkMkLst>
        </pc:inkChg>
      </pc:sldChg>
      <pc:sldChg chg="addSp delSp modSp new mod modClrScheme chgLayout">
        <pc:chgData name="Ichinokawa Momoko" userId="97fbd8355b740407" providerId="LiveId" clId="{CE0624EB-D894-4FDD-A075-DA1E63AB4318}" dt="2023-12-08T05:00:01.091" v="8051" actId="1076"/>
        <pc:sldMkLst>
          <pc:docMk/>
          <pc:sldMk cId="149146685" sldId="283"/>
        </pc:sldMkLst>
        <pc:spChg chg="del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2" creationId="{F896017C-0B96-9492-E009-DA438BB3E2E5}"/>
          </ac:spMkLst>
        </pc:spChg>
        <pc:spChg chg="del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3" creationId="{AFEE9FB2-F50D-23DF-8359-7A4396E10C67}"/>
          </ac:spMkLst>
        </pc:spChg>
        <pc:spChg chg="mod ord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4" creationId="{54C8F099-B379-5C8D-DFCE-D1FE41E742AB}"/>
          </ac:spMkLst>
        </pc:spChg>
        <pc:spChg chg="mod ord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5" creationId="{EAFE2A8D-BFCE-7553-16E9-467DED7949BF}"/>
          </ac:spMkLst>
        </pc:spChg>
        <pc:spChg chg="mod ord">
          <ac:chgData name="Ichinokawa Momoko" userId="97fbd8355b740407" providerId="LiveId" clId="{CE0624EB-D894-4FDD-A075-DA1E63AB4318}" dt="2023-12-08T02:09:49.220" v="6638" actId="700"/>
          <ac:spMkLst>
            <pc:docMk/>
            <pc:sldMk cId="149146685" sldId="283"/>
            <ac:spMk id="6" creationId="{59C78AA7-D753-79D6-C5DD-F4DE9332D7D7}"/>
          </ac:spMkLst>
        </pc:spChg>
        <pc:spChg chg="add mod">
          <ac:chgData name="Ichinokawa Momoko" userId="97fbd8355b740407" providerId="LiveId" clId="{CE0624EB-D894-4FDD-A075-DA1E63AB4318}" dt="2023-12-08T04:59:57.503" v="8049" actId="1076"/>
          <ac:spMkLst>
            <pc:docMk/>
            <pc:sldMk cId="149146685" sldId="283"/>
            <ac:spMk id="7" creationId="{15C4A5A0-A30C-41C6-44F9-380B55CCDE63}"/>
          </ac:spMkLst>
        </pc:spChg>
        <pc:spChg chg="add del mod">
          <ac:chgData name="Ichinokawa Momoko" userId="97fbd8355b740407" providerId="LiveId" clId="{CE0624EB-D894-4FDD-A075-DA1E63AB4318}" dt="2023-12-08T02:07:49.534" v="6623" actId="478"/>
          <ac:spMkLst>
            <pc:docMk/>
            <pc:sldMk cId="149146685" sldId="283"/>
            <ac:spMk id="8" creationId="{335E79D1-061F-8802-C420-9744BF00D76F}"/>
          </ac:spMkLst>
        </pc:spChg>
        <pc:spChg chg="add del mod">
          <ac:chgData name="Ichinokawa Momoko" userId="97fbd8355b740407" providerId="LiveId" clId="{CE0624EB-D894-4FDD-A075-DA1E63AB4318}" dt="2023-12-08T02:10:13.966" v="6641" actId="21"/>
          <ac:spMkLst>
            <pc:docMk/>
            <pc:sldMk cId="149146685" sldId="283"/>
            <ac:spMk id="13" creationId="{0F5D15BE-37A0-3E56-2E9E-B90AE7381BB6}"/>
          </ac:spMkLst>
        </pc:spChg>
        <pc:picChg chg="add mod">
          <ac:chgData name="Ichinokawa Momoko" userId="97fbd8355b740407" providerId="LiveId" clId="{CE0624EB-D894-4FDD-A075-DA1E63AB4318}" dt="2023-12-08T04:59:59.977" v="8050" actId="1076"/>
          <ac:picMkLst>
            <pc:docMk/>
            <pc:sldMk cId="149146685" sldId="283"/>
            <ac:picMk id="10" creationId="{60C8C095-30DD-B33E-50DD-54B194A8AA05}"/>
          </ac:picMkLst>
        </pc:picChg>
        <pc:picChg chg="add mod">
          <ac:chgData name="Ichinokawa Momoko" userId="97fbd8355b740407" providerId="LiveId" clId="{CE0624EB-D894-4FDD-A075-DA1E63AB4318}" dt="2023-12-08T05:00:01.091" v="8051" actId="1076"/>
          <ac:picMkLst>
            <pc:docMk/>
            <pc:sldMk cId="149146685" sldId="283"/>
            <ac:picMk id="12" creationId="{89ADBFA8-F4DE-42AB-C544-6BB506459FEB}"/>
          </ac:picMkLst>
        </pc:picChg>
      </pc:sldChg>
      <pc:sldChg chg="addSp delSp modSp new mod modAnim">
        <pc:chgData name="Ichinokawa Momoko" userId="97fbd8355b740407" providerId="LiveId" clId="{CE0624EB-D894-4FDD-A075-DA1E63AB4318}" dt="2023-12-13T03:29:05.647" v="19052" actId="1076"/>
        <pc:sldMkLst>
          <pc:docMk/>
          <pc:sldMk cId="621517400" sldId="284"/>
        </pc:sldMkLst>
        <pc:spChg chg="add mod">
          <ac:chgData name="Ichinokawa Momoko" userId="97fbd8355b740407" providerId="LiveId" clId="{CE0624EB-D894-4FDD-A075-DA1E63AB4318}" dt="2023-12-08T04:12:04.070" v="6907" actId="14100"/>
          <ac:spMkLst>
            <pc:docMk/>
            <pc:sldMk cId="621517400" sldId="284"/>
            <ac:spMk id="5" creationId="{3C506D89-9F74-9459-197D-656B285BFB4F}"/>
          </ac:spMkLst>
        </pc:spChg>
        <pc:spChg chg="add mod">
          <ac:chgData name="Ichinokawa Momoko" userId="97fbd8355b740407" providerId="LiveId" clId="{CE0624EB-D894-4FDD-A075-DA1E63AB4318}" dt="2023-12-08T04:16:14.353" v="6987" actId="164"/>
          <ac:spMkLst>
            <pc:docMk/>
            <pc:sldMk cId="621517400" sldId="284"/>
            <ac:spMk id="6" creationId="{E3CC4D20-B8C8-A953-77EA-C735034BDACE}"/>
          </ac:spMkLst>
        </pc:spChg>
        <pc:spChg chg="add del mod">
          <ac:chgData name="Ichinokawa Momoko" userId="97fbd8355b740407" providerId="LiveId" clId="{CE0624EB-D894-4FDD-A075-DA1E63AB4318}" dt="2023-12-08T04:11:54.344" v="6893" actId="478"/>
          <ac:spMkLst>
            <pc:docMk/>
            <pc:sldMk cId="621517400" sldId="284"/>
            <ac:spMk id="7" creationId="{6FDF8A5D-476C-B32B-3454-7F8603A97D2F}"/>
          </ac:spMkLst>
        </pc:spChg>
        <pc:spChg chg="add mod">
          <ac:chgData name="Ichinokawa Momoko" userId="97fbd8355b740407" providerId="LiveId" clId="{CE0624EB-D894-4FDD-A075-DA1E63AB4318}" dt="2023-12-08T04:13:31.237" v="6934" actId="2711"/>
          <ac:spMkLst>
            <pc:docMk/>
            <pc:sldMk cId="621517400" sldId="284"/>
            <ac:spMk id="10" creationId="{132F304D-D407-928F-9CC9-BB7026FF8EAF}"/>
          </ac:spMkLst>
        </pc:spChg>
        <pc:spChg chg="add mod">
          <ac:chgData name="Ichinokawa Momoko" userId="97fbd8355b740407" providerId="LiveId" clId="{CE0624EB-D894-4FDD-A075-DA1E63AB4318}" dt="2023-12-08T04:16:14.353" v="6987" actId="164"/>
          <ac:spMkLst>
            <pc:docMk/>
            <pc:sldMk cId="621517400" sldId="284"/>
            <ac:spMk id="13" creationId="{EC921113-1B0F-1CAA-BB13-032513A1B111}"/>
          </ac:spMkLst>
        </pc:spChg>
        <pc:spChg chg="add mod">
          <ac:chgData name="Ichinokawa Momoko" userId="97fbd8355b740407" providerId="LiveId" clId="{CE0624EB-D894-4FDD-A075-DA1E63AB4318}" dt="2023-12-08T04:16:00.803" v="6986" actId="164"/>
          <ac:spMkLst>
            <pc:docMk/>
            <pc:sldMk cId="621517400" sldId="284"/>
            <ac:spMk id="14" creationId="{0D96C4C9-C0F9-5470-352E-25AB97808AAD}"/>
          </ac:spMkLst>
        </pc:spChg>
        <pc:spChg chg="add mod">
          <ac:chgData name="Ichinokawa Momoko" userId="97fbd8355b740407" providerId="LiveId" clId="{CE0624EB-D894-4FDD-A075-DA1E63AB4318}" dt="2023-12-08T04:16:00.803" v="6986" actId="164"/>
          <ac:spMkLst>
            <pc:docMk/>
            <pc:sldMk cId="621517400" sldId="284"/>
            <ac:spMk id="15" creationId="{A8391BAA-1C6B-B5A7-6608-A64974D5DB1C}"/>
          </ac:spMkLst>
        </pc:spChg>
        <pc:grpChg chg="add mod">
          <ac:chgData name="Ichinokawa Momoko" userId="97fbd8355b740407" providerId="LiveId" clId="{CE0624EB-D894-4FDD-A075-DA1E63AB4318}" dt="2023-12-08T04:16:00.803" v="6986" actId="164"/>
          <ac:grpSpMkLst>
            <pc:docMk/>
            <pc:sldMk cId="621517400" sldId="284"/>
            <ac:grpSpMk id="16" creationId="{4DF15509-CF34-6B8C-3E98-56779AF7A22B}"/>
          </ac:grpSpMkLst>
        </pc:grpChg>
        <pc:grpChg chg="add mod">
          <ac:chgData name="Ichinokawa Momoko" userId="97fbd8355b740407" providerId="LiveId" clId="{CE0624EB-D894-4FDD-A075-DA1E63AB4318}" dt="2023-12-13T03:29:05.647" v="19052" actId="1076"/>
          <ac:grpSpMkLst>
            <pc:docMk/>
            <pc:sldMk cId="621517400" sldId="284"/>
            <ac:grpSpMk id="17" creationId="{7C919279-66FD-702F-EDA1-B30332F61A79}"/>
          </ac:grpSpMkLst>
        </pc:grpChg>
        <pc:picChg chg="add mod">
          <ac:chgData name="Ichinokawa Momoko" userId="97fbd8355b740407" providerId="LiveId" clId="{CE0624EB-D894-4FDD-A075-DA1E63AB4318}" dt="2023-12-08T04:11:47.485" v="6890" actId="1076"/>
          <ac:picMkLst>
            <pc:docMk/>
            <pc:sldMk cId="621517400" sldId="284"/>
            <ac:picMk id="9" creationId="{FA54B4FE-C6C0-4004-EA47-438E990129FB}"/>
          </ac:picMkLst>
        </pc:picChg>
        <pc:picChg chg="add mod">
          <ac:chgData name="Ichinokawa Momoko" userId="97fbd8355b740407" providerId="LiveId" clId="{CE0624EB-D894-4FDD-A075-DA1E63AB4318}" dt="2023-12-08T04:16:14.353" v="6987" actId="164"/>
          <ac:picMkLst>
            <pc:docMk/>
            <pc:sldMk cId="621517400" sldId="284"/>
            <ac:picMk id="12" creationId="{CACBD807-C626-AC94-EABF-2545DF39F753}"/>
          </ac:picMkLst>
        </pc:picChg>
      </pc:sldChg>
      <pc:sldChg chg="addSp delSp modSp new mod delAnim modAnim">
        <pc:chgData name="Ichinokawa Momoko" userId="97fbd8355b740407" providerId="LiveId" clId="{CE0624EB-D894-4FDD-A075-DA1E63AB4318}" dt="2023-12-13T03:31:58.435" v="19273" actId="20577"/>
        <pc:sldMkLst>
          <pc:docMk/>
          <pc:sldMk cId="3302704466" sldId="285"/>
        </pc:sldMkLst>
        <pc:spChg chg="add mod">
          <ac:chgData name="Ichinokawa Momoko" userId="97fbd8355b740407" providerId="LiveId" clId="{CE0624EB-D894-4FDD-A075-DA1E63AB4318}" dt="2023-12-13T03:31:12.052" v="19245" actId="1076"/>
          <ac:spMkLst>
            <pc:docMk/>
            <pc:sldMk cId="3302704466" sldId="285"/>
            <ac:spMk id="5" creationId="{F489652A-6B47-462E-5769-C1E27203F8DC}"/>
          </ac:spMkLst>
        </pc:spChg>
        <pc:spChg chg="add mod">
          <ac:chgData name="Ichinokawa Momoko" userId="97fbd8355b740407" providerId="LiveId" clId="{CE0624EB-D894-4FDD-A075-DA1E63AB4318}" dt="2023-12-13T03:30:59.400" v="19242" actId="1076"/>
          <ac:spMkLst>
            <pc:docMk/>
            <pc:sldMk cId="3302704466" sldId="285"/>
            <ac:spMk id="6" creationId="{3D634258-144B-AF35-2A8B-EC6EB02272BD}"/>
          </ac:spMkLst>
        </pc:spChg>
        <pc:spChg chg="add del mod">
          <ac:chgData name="Ichinokawa Momoko" userId="97fbd8355b740407" providerId="LiveId" clId="{CE0624EB-D894-4FDD-A075-DA1E63AB4318}" dt="2023-12-13T03:23:37.294" v="18745" actId="478"/>
          <ac:spMkLst>
            <pc:docMk/>
            <pc:sldMk cId="3302704466" sldId="285"/>
            <ac:spMk id="7" creationId="{52CB9E64-EF44-1F34-4013-3C699F6F17B7}"/>
          </ac:spMkLst>
        </pc:spChg>
        <pc:spChg chg="add del mod">
          <ac:chgData name="Ichinokawa Momoko" userId="97fbd8355b740407" providerId="LiveId" clId="{CE0624EB-D894-4FDD-A075-DA1E63AB4318}" dt="2023-12-08T05:01:10.127" v="8068" actId="478"/>
          <ac:spMkLst>
            <pc:docMk/>
            <pc:sldMk cId="3302704466" sldId="285"/>
            <ac:spMk id="8" creationId="{02AD8FCB-F48F-EE38-D410-E32C58DF10FD}"/>
          </ac:spMkLst>
        </pc:spChg>
        <pc:spChg chg="add mod">
          <ac:chgData name="Ichinokawa Momoko" userId="97fbd8355b740407" providerId="LiveId" clId="{CE0624EB-D894-4FDD-A075-DA1E63AB4318}" dt="2023-12-13T03:30:56.708" v="19241" actId="14100"/>
          <ac:spMkLst>
            <pc:docMk/>
            <pc:sldMk cId="3302704466" sldId="285"/>
            <ac:spMk id="8" creationId="{99040F28-2D2D-D491-D8ED-6AD654DC4FBC}"/>
          </ac:spMkLst>
        </pc:spChg>
        <pc:spChg chg="mod">
          <ac:chgData name="Ichinokawa Momoko" userId="97fbd8355b740407" providerId="LiveId" clId="{CE0624EB-D894-4FDD-A075-DA1E63AB4318}" dt="2023-12-08T05:01:28.534" v="8076" actId="1076"/>
          <ac:spMkLst>
            <pc:docMk/>
            <pc:sldMk cId="3302704466" sldId="285"/>
            <ac:spMk id="11" creationId="{8BE737A2-472B-8D0B-613B-7C4C8A74954B}"/>
          </ac:spMkLst>
        </pc:spChg>
        <pc:spChg chg="mod">
          <ac:chgData name="Ichinokawa Momoko" userId="97fbd8355b740407" providerId="LiveId" clId="{CE0624EB-D894-4FDD-A075-DA1E63AB4318}" dt="2023-12-08T05:45:16.910" v="8217" actId="20577"/>
          <ac:spMkLst>
            <pc:docMk/>
            <pc:sldMk cId="3302704466" sldId="285"/>
            <ac:spMk id="15" creationId="{85C1E8A6-ED2D-549B-70BC-06843AA5D218}"/>
          </ac:spMkLst>
        </pc:spChg>
        <pc:spChg chg="add mod">
          <ac:chgData name="Ichinokawa Momoko" userId="97fbd8355b740407" providerId="LiveId" clId="{CE0624EB-D894-4FDD-A075-DA1E63AB4318}" dt="2023-12-13T03:31:21.074" v="19248" actId="1076"/>
          <ac:spMkLst>
            <pc:docMk/>
            <pc:sldMk cId="3302704466" sldId="285"/>
            <ac:spMk id="19" creationId="{AB0F2AD2-3D66-125A-D752-5A53FC3BE70D}"/>
          </ac:spMkLst>
        </pc:spChg>
        <pc:spChg chg="add mod">
          <ac:chgData name="Ichinokawa Momoko" userId="97fbd8355b740407" providerId="LiveId" clId="{CE0624EB-D894-4FDD-A075-DA1E63AB4318}" dt="2023-12-13T03:31:45.974" v="19263" actId="1076"/>
          <ac:spMkLst>
            <pc:docMk/>
            <pc:sldMk cId="3302704466" sldId="285"/>
            <ac:spMk id="22" creationId="{28FA44F5-94F9-DC23-CAFB-D057F95D4865}"/>
          </ac:spMkLst>
        </pc:spChg>
        <pc:spChg chg="add mod">
          <ac:chgData name="Ichinokawa Momoko" userId="97fbd8355b740407" providerId="LiveId" clId="{CE0624EB-D894-4FDD-A075-DA1E63AB4318}" dt="2023-12-13T03:31:58.435" v="19273" actId="20577"/>
          <ac:spMkLst>
            <pc:docMk/>
            <pc:sldMk cId="3302704466" sldId="285"/>
            <ac:spMk id="23" creationId="{2BBB92DA-7D36-9E37-138F-F041843035FF}"/>
          </ac:spMkLst>
        </pc:spChg>
        <pc:grpChg chg="add del mod">
          <ac:chgData name="Ichinokawa Momoko" userId="97fbd8355b740407" providerId="LiveId" clId="{CE0624EB-D894-4FDD-A075-DA1E63AB4318}" dt="2023-12-13T03:23:33.421" v="18744" actId="478"/>
          <ac:grpSpMkLst>
            <pc:docMk/>
            <pc:sldMk cId="3302704466" sldId="285"/>
            <ac:grpSpMk id="10" creationId="{E87F886A-4815-E7CB-E33C-A46E6D27F6F1}"/>
          </ac:grpSpMkLst>
        </pc:grpChg>
        <pc:grpChg chg="add del mod">
          <ac:chgData name="Ichinokawa Momoko" userId="97fbd8355b740407" providerId="LiveId" clId="{CE0624EB-D894-4FDD-A075-DA1E63AB4318}" dt="2023-12-13T03:23:33.421" v="18744" actId="478"/>
          <ac:grpSpMkLst>
            <pc:docMk/>
            <pc:sldMk cId="3302704466" sldId="285"/>
            <ac:grpSpMk id="14" creationId="{CA86EEBB-7249-3586-D833-747A06143FA3}"/>
          </ac:grpSpMkLst>
        </pc:grpChg>
        <pc:picChg chg="add mod">
          <ac:chgData name="Ichinokawa Momoko" userId="97fbd8355b740407" providerId="LiveId" clId="{CE0624EB-D894-4FDD-A075-DA1E63AB4318}" dt="2023-12-13T03:31:31.989" v="19254" actId="1076"/>
          <ac:picMkLst>
            <pc:docMk/>
            <pc:sldMk cId="3302704466" sldId="285"/>
            <ac:picMk id="18" creationId="{91EFF376-B55F-6495-2BD2-2032942CACF1}"/>
          </ac:picMkLst>
        </pc:picChg>
        <pc:picChg chg="add mod">
          <ac:chgData name="Ichinokawa Momoko" userId="97fbd8355b740407" providerId="LiveId" clId="{CE0624EB-D894-4FDD-A075-DA1E63AB4318}" dt="2023-12-13T03:31:30.106" v="19253" actId="1076"/>
          <ac:picMkLst>
            <pc:docMk/>
            <pc:sldMk cId="3302704466" sldId="285"/>
            <ac:picMk id="21" creationId="{D17DC39E-F2E7-6E4D-A529-ABB5F875DDA8}"/>
          </ac:picMkLst>
        </pc:picChg>
        <pc:inkChg chg="add del mod">
          <ac:chgData name="Ichinokawa Momoko" userId="97fbd8355b740407" providerId="LiveId" clId="{CE0624EB-D894-4FDD-A075-DA1E63AB4318}" dt="2023-12-08T05:01:10.127" v="8068" actId="478"/>
          <ac:inkMkLst>
            <pc:docMk/>
            <pc:sldMk cId="3302704466" sldId="285"/>
            <ac:inkMk id="9" creationId="{BEF53E14-B5B7-B891-7E5C-1F12BA7A739B}"/>
          </ac:inkMkLst>
        </pc:inkChg>
        <pc:inkChg chg="mod">
          <ac:chgData name="Ichinokawa Momoko" userId="97fbd8355b740407" providerId="LiveId" clId="{CE0624EB-D894-4FDD-A075-DA1E63AB4318}" dt="2023-12-08T05:01:06.140" v="8066"/>
          <ac:inkMkLst>
            <pc:docMk/>
            <pc:sldMk cId="3302704466" sldId="285"/>
            <ac:inkMk id="12" creationId="{43DD4A15-1131-AA10-CCC3-AE683A63E18D}"/>
          </ac:inkMkLst>
        </pc:inkChg>
        <pc:inkChg chg="mod">
          <ac:chgData name="Ichinokawa Momoko" userId="97fbd8355b740407" providerId="LiveId" clId="{CE0624EB-D894-4FDD-A075-DA1E63AB4318}" dt="2023-12-08T05:01:06.140" v="8066"/>
          <ac:inkMkLst>
            <pc:docMk/>
            <pc:sldMk cId="3302704466" sldId="285"/>
            <ac:inkMk id="13" creationId="{12683772-56FF-FFDB-0BEC-4E24800A5FFF}"/>
          </ac:inkMkLst>
        </pc:inkChg>
        <pc:inkChg chg="mod">
          <ac:chgData name="Ichinokawa Momoko" userId="97fbd8355b740407" providerId="LiveId" clId="{CE0624EB-D894-4FDD-A075-DA1E63AB4318}" dt="2023-12-08T05:01:41.462" v="8078"/>
          <ac:inkMkLst>
            <pc:docMk/>
            <pc:sldMk cId="3302704466" sldId="285"/>
            <ac:inkMk id="16" creationId="{ECD4CC78-6354-42BC-3A9B-B6321EE8FE88}"/>
          </ac:inkMkLst>
        </pc:inkChg>
        <pc:inkChg chg="mod">
          <ac:chgData name="Ichinokawa Momoko" userId="97fbd8355b740407" providerId="LiveId" clId="{CE0624EB-D894-4FDD-A075-DA1E63AB4318}" dt="2023-12-08T05:01:41.462" v="8078"/>
          <ac:inkMkLst>
            <pc:docMk/>
            <pc:sldMk cId="3302704466" sldId="285"/>
            <ac:inkMk id="17" creationId="{6FC7258F-6A8C-98D3-7C8E-E92131B79F5F}"/>
          </ac:inkMkLst>
        </pc:inkChg>
      </pc:sldChg>
      <pc:sldChg chg="addSp modSp new mod">
        <pc:chgData name="Ichinokawa Momoko" userId="97fbd8355b740407" providerId="LiveId" clId="{CE0624EB-D894-4FDD-A075-DA1E63AB4318}" dt="2023-12-08T04:59:39.170" v="8048" actId="1076"/>
        <pc:sldMkLst>
          <pc:docMk/>
          <pc:sldMk cId="3781129746" sldId="286"/>
        </pc:sldMkLst>
        <pc:spChg chg="mod">
          <ac:chgData name="Ichinokawa Momoko" userId="97fbd8355b740407" providerId="LiveId" clId="{CE0624EB-D894-4FDD-A075-DA1E63AB4318}" dt="2023-12-08T04:53:59.255" v="7443" actId="20577"/>
          <ac:spMkLst>
            <pc:docMk/>
            <pc:sldMk cId="3781129746" sldId="286"/>
            <ac:spMk id="2" creationId="{53CF1A57-0DB2-C9CC-062F-523474127960}"/>
          </ac:spMkLst>
        </pc:spChg>
        <pc:spChg chg="mod">
          <ac:chgData name="Ichinokawa Momoko" userId="97fbd8355b740407" providerId="LiveId" clId="{CE0624EB-D894-4FDD-A075-DA1E63AB4318}" dt="2023-12-08T04:59:36.286" v="8047" actId="14100"/>
          <ac:spMkLst>
            <pc:docMk/>
            <pc:sldMk cId="3781129746" sldId="286"/>
            <ac:spMk id="3" creationId="{5F7AE94A-4D7D-CCF0-F760-8759342C13F2}"/>
          </ac:spMkLst>
        </pc:spChg>
        <pc:spChg chg="add mod ord">
          <ac:chgData name="Ichinokawa Momoko" userId="97fbd8355b740407" providerId="LiveId" clId="{CE0624EB-D894-4FDD-A075-DA1E63AB4318}" dt="2023-12-08T04:59:39.170" v="8048" actId="1076"/>
          <ac:spMkLst>
            <pc:docMk/>
            <pc:sldMk cId="3781129746" sldId="286"/>
            <ac:spMk id="7" creationId="{966EC6D4-8916-002B-B92C-CBFBED71D90E}"/>
          </ac:spMkLst>
        </pc:spChg>
      </pc:sldChg>
      <pc:sldChg chg="modSp new del mod">
        <pc:chgData name="Ichinokawa Momoko" userId="97fbd8355b740407" providerId="LiveId" clId="{CE0624EB-D894-4FDD-A075-DA1E63AB4318}" dt="2023-12-08T05:54:23.346" v="8381" actId="2696"/>
        <pc:sldMkLst>
          <pc:docMk/>
          <pc:sldMk cId="2743705974" sldId="287"/>
        </pc:sldMkLst>
        <pc:spChg chg="mod">
          <ac:chgData name="Ichinokawa Momoko" userId="97fbd8355b740407" providerId="LiveId" clId="{CE0624EB-D894-4FDD-A075-DA1E63AB4318}" dt="2023-12-08T05:51:45.155" v="8359" actId="20577"/>
          <ac:spMkLst>
            <pc:docMk/>
            <pc:sldMk cId="2743705974" sldId="287"/>
            <ac:spMk id="2" creationId="{3E967853-FD2A-D51D-CA6D-ABC79642F539}"/>
          </ac:spMkLst>
        </pc:spChg>
      </pc:sldChg>
      <pc:sldChg chg="modSp add mod">
        <pc:chgData name="Ichinokawa Momoko" userId="97fbd8355b740407" providerId="LiveId" clId="{CE0624EB-D894-4FDD-A075-DA1E63AB4318}" dt="2023-12-08T05:52:45.255" v="8367" actId="113"/>
        <pc:sldMkLst>
          <pc:docMk/>
          <pc:sldMk cId="2053198525" sldId="288"/>
        </pc:sldMkLst>
        <pc:spChg chg="mod">
          <ac:chgData name="Ichinokawa Momoko" userId="97fbd8355b740407" providerId="LiveId" clId="{CE0624EB-D894-4FDD-A075-DA1E63AB4318}" dt="2023-12-08T05:52:45.255" v="8367" actId="113"/>
          <ac:spMkLst>
            <pc:docMk/>
            <pc:sldMk cId="2053198525" sldId="288"/>
            <ac:spMk id="8" creationId="{0A6EA2E9-D9DF-4938-3315-F601B5575DAF}"/>
          </ac:spMkLst>
        </pc:spChg>
      </pc:sldChg>
      <pc:sldChg chg="modSp add mod">
        <pc:chgData name="Ichinokawa Momoko" userId="97fbd8355b740407" providerId="LiveId" clId="{CE0624EB-D894-4FDD-A075-DA1E63AB4318}" dt="2023-12-08T05:55:21.046" v="8432" actId="403"/>
        <pc:sldMkLst>
          <pc:docMk/>
          <pc:sldMk cId="4007212430" sldId="289"/>
        </pc:sldMkLst>
        <pc:spChg chg="mod">
          <ac:chgData name="Ichinokawa Momoko" userId="97fbd8355b740407" providerId="LiveId" clId="{CE0624EB-D894-4FDD-A075-DA1E63AB4318}" dt="2023-12-08T05:55:09.898" v="8424" actId="1076"/>
          <ac:spMkLst>
            <pc:docMk/>
            <pc:sldMk cId="4007212430" sldId="289"/>
            <ac:spMk id="9" creationId="{86252E9B-5ABE-008E-E351-09D683AA8F26}"/>
          </ac:spMkLst>
        </pc:spChg>
        <pc:spChg chg="mod">
          <ac:chgData name="Ichinokawa Momoko" userId="97fbd8355b740407" providerId="LiveId" clId="{CE0624EB-D894-4FDD-A075-DA1E63AB4318}" dt="2023-12-08T05:55:21.046" v="8432" actId="403"/>
          <ac:spMkLst>
            <pc:docMk/>
            <pc:sldMk cId="4007212430" sldId="289"/>
            <ac:spMk id="10" creationId="{07363B1E-B524-046C-710A-1D3AFAADF0C1}"/>
          </ac:spMkLst>
        </pc:spChg>
      </pc:sldChg>
      <pc:sldChg chg="addSp delSp modSp new del mod modClrScheme chgLayout">
        <pc:chgData name="Ichinokawa Momoko" userId="97fbd8355b740407" providerId="LiveId" clId="{CE0624EB-D894-4FDD-A075-DA1E63AB4318}" dt="2023-12-13T01:45:29.311" v="17800" actId="2696"/>
        <pc:sldMkLst>
          <pc:docMk/>
          <pc:sldMk cId="1237690105" sldId="290"/>
        </pc:sldMkLst>
        <pc:spChg chg="del mod ord">
          <ac:chgData name="Ichinokawa Momoko" userId="97fbd8355b740407" providerId="LiveId" clId="{CE0624EB-D894-4FDD-A075-DA1E63AB4318}" dt="2023-12-08T05:55:34.264" v="8434" actId="700"/>
          <ac:spMkLst>
            <pc:docMk/>
            <pc:sldMk cId="1237690105" sldId="290"/>
            <ac:spMk id="2" creationId="{F65A2D50-0481-35A2-A5D2-267B7B563C2C}"/>
          </ac:spMkLst>
        </pc:spChg>
        <pc:spChg chg="del mod ord">
          <ac:chgData name="Ichinokawa Momoko" userId="97fbd8355b740407" providerId="LiveId" clId="{CE0624EB-D894-4FDD-A075-DA1E63AB4318}" dt="2023-12-08T05:55:34.264" v="8434" actId="700"/>
          <ac:spMkLst>
            <pc:docMk/>
            <pc:sldMk cId="1237690105" sldId="290"/>
            <ac:spMk id="3" creationId="{E16B9B3F-E8F7-0777-3775-6D790414C668}"/>
          </ac:spMkLst>
        </pc:spChg>
        <pc:spChg chg="mod ord">
          <ac:chgData name="Ichinokawa Momoko" userId="97fbd8355b740407" providerId="LiveId" clId="{CE0624EB-D894-4FDD-A075-DA1E63AB4318}" dt="2023-12-08T06:05:34.141" v="8517" actId="1076"/>
          <ac:spMkLst>
            <pc:docMk/>
            <pc:sldMk cId="1237690105" sldId="290"/>
            <ac:spMk id="4" creationId="{5D0E10C7-E968-14A9-5333-77EBCE8B37B5}"/>
          </ac:spMkLst>
        </pc:spChg>
        <pc:spChg chg="mod ord">
          <ac:chgData name="Ichinokawa Momoko" userId="97fbd8355b740407" providerId="LiveId" clId="{CE0624EB-D894-4FDD-A075-DA1E63AB4318}" dt="2023-12-08T06:05:44.911" v="8518" actId="1076"/>
          <ac:spMkLst>
            <pc:docMk/>
            <pc:sldMk cId="1237690105" sldId="290"/>
            <ac:spMk id="5" creationId="{A2ED0E32-75D4-4C3C-2438-4218BEEB1D02}"/>
          </ac:spMkLst>
        </pc:spChg>
        <pc:spChg chg="mod ord">
          <ac:chgData name="Ichinokawa Momoko" userId="97fbd8355b740407" providerId="LiveId" clId="{CE0624EB-D894-4FDD-A075-DA1E63AB4318}" dt="2023-12-08T06:05:44.911" v="8518" actId="1076"/>
          <ac:spMkLst>
            <pc:docMk/>
            <pc:sldMk cId="1237690105" sldId="290"/>
            <ac:spMk id="6" creationId="{5F3D793C-BAC3-2581-E31B-ACB72CBAABCB}"/>
          </ac:spMkLst>
        </pc:spChg>
        <pc:spChg chg="add del mod ord">
          <ac:chgData name="Ichinokawa Momoko" userId="97fbd8355b740407" providerId="LiveId" clId="{CE0624EB-D894-4FDD-A075-DA1E63AB4318}" dt="2023-12-08T05:55:36.636" v="8435" actId="700"/>
          <ac:spMkLst>
            <pc:docMk/>
            <pc:sldMk cId="1237690105" sldId="290"/>
            <ac:spMk id="7" creationId="{AAF61F14-CF37-5275-F778-28B83DE651F8}"/>
          </ac:spMkLst>
        </pc:spChg>
        <pc:spChg chg="add del mod ord">
          <ac:chgData name="Ichinokawa Momoko" userId="97fbd8355b740407" providerId="LiveId" clId="{CE0624EB-D894-4FDD-A075-DA1E63AB4318}" dt="2023-12-08T05:55:36.636" v="8435" actId="700"/>
          <ac:spMkLst>
            <pc:docMk/>
            <pc:sldMk cId="1237690105" sldId="290"/>
            <ac:spMk id="8" creationId="{579A82AE-C95F-A1D1-D7CA-9ABFC43C0125}"/>
          </ac:spMkLst>
        </pc:spChg>
        <pc:spChg chg="add mod ord">
          <ac:chgData name="Ichinokawa Momoko" userId="97fbd8355b740407" providerId="LiveId" clId="{CE0624EB-D894-4FDD-A075-DA1E63AB4318}" dt="2023-12-08T05:55:39.696" v="8441" actId="20577"/>
          <ac:spMkLst>
            <pc:docMk/>
            <pc:sldMk cId="1237690105" sldId="290"/>
            <ac:spMk id="9" creationId="{B9FED994-3218-7A4F-BC02-ECF2EA41BFBE}"/>
          </ac:spMkLst>
        </pc:spChg>
        <pc:spChg chg="add del mod ord">
          <ac:chgData name="Ichinokawa Momoko" userId="97fbd8355b740407" providerId="LiveId" clId="{CE0624EB-D894-4FDD-A075-DA1E63AB4318}" dt="2023-12-08T06:01:47.855" v="8465" actId="478"/>
          <ac:spMkLst>
            <pc:docMk/>
            <pc:sldMk cId="1237690105" sldId="290"/>
            <ac:spMk id="10" creationId="{9936442A-4CE0-A79E-D8DC-A09A84FBEEAF}"/>
          </ac:spMkLst>
        </pc:spChg>
        <pc:spChg chg="add mod">
          <ac:chgData name="Ichinokawa Momoko" userId="97fbd8355b740407" providerId="LiveId" clId="{CE0624EB-D894-4FDD-A075-DA1E63AB4318}" dt="2023-12-08T06:07:41.606" v="8762" actId="14100"/>
          <ac:spMkLst>
            <pc:docMk/>
            <pc:sldMk cId="1237690105" sldId="290"/>
            <ac:spMk id="27" creationId="{E0AE4703-193F-9111-7652-5FF6DB7D054B}"/>
          </ac:spMkLst>
        </pc:spChg>
        <pc:spChg chg="add mod">
          <ac:chgData name="Ichinokawa Momoko" userId="97fbd8355b740407" providerId="LiveId" clId="{CE0624EB-D894-4FDD-A075-DA1E63AB4318}" dt="2023-12-08T06:08:19.948" v="8875" actId="21"/>
          <ac:spMkLst>
            <pc:docMk/>
            <pc:sldMk cId="1237690105" sldId="290"/>
            <ac:spMk id="30" creationId="{3F0802B7-A4CD-6AB2-15C0-D320E011888C}"/>
          </ac:spMkLst>
        </pc:spChg>
        <pc:spChg chg="add mod">
          <ac:chgData name="Ichinokawa Momoko" userId="97fbd8355b740407" providerId="LiveId" clId="{CE0624EB-D894-4FDD-A075-DA1E63AB4318}" dt="2023-12-08T06:09:31.964" v="8931" actId="13926"/>
          <ac:spMkLst>
            <pc:docMk/>
            <pc:sldMk cId="1237690105" sldId="290"/>
            <ac:spMk id="34" creationId="{E691B75A-FCAF-DE2A-BBBF-695FBEA665F0}"/>
          </ac:spMkLst>
        </pc:spChg>
        <pc:picChg chg="add mod modCrop">
          <ac:chgData name="Ichinokawa Momoko" userId="97fbd8355b740407" providerId="LiveId" clId="{CE0624EB-D894-4FDD-A075-DA1E63AB4318}" dt="2023-12-08T06:05:46.509" v="8519" actId="1076"/>
          <ac:picMkLst>
            <pc:docMk/>
            <pc:sldMk cId="1237690105" sldId="290"/>
            <ac:picMk id="12" creationId="{735A911F-C1F0-BDB9-7849-E3073226871E}"/>
          </ac:picMkLst>
        </pc:picChg>
        <pc:picChg chg="add mod">
          <ac:chgData name="Ichinokawa Momoko" userId="97fbd8355b740407" providerId="LiveId" clId="{CE0624EB-D894-4FDD-A075-DA1E63AB4318}" dt="2023-12-08T06:05:44.911" v="8518" actId="1076"/>
          <ac:picMkLst>
            <pc:docMk/>
            <pc:sldMk cId="1237690105" sldId="290"/>
            <ac:picMk id="14" creationId="{BAF2B667-90AA-B498-B8ED-F859D0AE3CAF}"/>
          </ac:picMkLst>
        </pc:pic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15" creationId="{9AA48FF7-EAA4-BF70-EC65-FBCF169F7567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16" creationId="{025CF48F-3CA4-F49D-EAD6-7EE668DE00AF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17" creationId="{CAB3A9D4-410F-3AA1-5673-A979E19AA17B}"/>
          </ac:inkMkLst>
        </pc:inkChg>
        <pc:inkChg chg="add del">
          <ac:chgData name="Ichinokawa Momoko" userId="97fbd8355b740407" providerId="LiveId" clId="{CE0624EB-D894-4FDD-A075-DA1E63AB4318}" dt="2023-12-08T06:02:23.873" v="8471" actId="9405"/>
          <ac:inkMkLst>
            <pc:docMk/>
            <pc:sldMk cId="1237690105" sldId="290"/>
            <ac:inkMk id="18" creationId="{D31616B0-8F49-79D1-0F40-A6CC12AC3EB0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19" creationId="{ABF6D335-C451-7F94-D414-231844BD9BD3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0" creationId="{624D8D0C-18E7-97C0-35B8-57B858111456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1" creationId="{C7BBC663-28A2-CB8F-2406-EA504A7DE601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2" creationId="{9039D0DC-B555-1BFF-CAC5-F23BB3597C7F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3" creationId="{8033D3B7-80AB-3C11-77C1-1B655676B4BB}"/>
          </ac:inkMkLst>
        </pc:inkChg>
        <pc:inkChg chg="add mod">
          <ac:chgData name="Ichinokawa Momoko" userId="97fbd8355b740407" providerId="LiveId" clId="{CE0624EB-D894-4FDD-A075-DA1E63AB4318}" dt="2023-12-08T06:05:44.911" v="8518" actId="1076"/>
          <ac:inkMkLst>
            <pc:docMk/>
            <pc:sldMk cId="1237690105" sldId="290"/>
            <ac:inkMk id="24" creationId="{0E80B7B0-4629-67DF-79DD-50DD59AB7349}"/>
          </ac:inkMkLst>
        </pc:inkChg>
        <pc:cxnChg chg="add mod">
          <ac:chgData name="Ichinokawa Momoko" userId="97fbd8355b740407" providerId="LiveId" clId="{CE0624EB-D894-4FDD-A075-DA1E63AB4318}" dt="2023-12-08T06:06:12.706" v="8523"/>
          <ac:cxnSpMkLst>
            <pc:docMk/>
            <pc:sldMk cId="1237690105" sldId="290"/>
            <ac:cxnSpMk id="26" creationId="{9C516B04-202D-C063-117F-1DDB256F6FB6}"/>
          </ac:cxnSpMkLst>
        </pc:cxnChg>
        <pc:cxnChg chg="add mod">
          <ac:chgData name="Ichinokawa Momoko" userId="97fbd8355b740407" providerId="LiveId" clId="{CE0624EB-D894-4FDD-A075-DA1E63AB4318}" dt="2023-12-08T06:07:52.293" v="8765" actId="14100"/>
          <ac:cxnSpMkLst>
            <pc:docMk/>
            <pc:sldMk cId="1237690105" sldId="290"/>
            <ac:cxnSpMk id="28" creationId="{FA5BE3DF-1602-F46D-6FD1-8B4E1B39086F}"/>
          </ac:cxnSpMkLst>
        </pc:cxnChg>
        <pc:cxnChg chg="add del mod">
          <ac:chgData name="Ichinokawa Momoko" userId="97fbd8355b740407" providerId="LiveId" clId="{CE0624EB-D894-4FDD-A075-DA1E63AB4318}" dt="2023-12-08T06:08:44.938" v="8878" actId="478"/>
          <ac:cxnSpMkLst>
            <pc:docMk/>
            <pc:sldMk cId="1237690105" sldId="290"/>
            <ac:cxnSpMk id="31" creationId="{5AC551BE-3076-F003-9980-D8172701D95C}"/>
          </ac:cxnSpMkLst>
        </pc:cxnChg>
        <pc:cxnChg chg="add mod">
          <ac:chgData name="Ichinokawa Momoko" userId="97fbd8355b740407" providerId="LiveId" clId="{CE0624EB-D894-4FDD-A075-DA1E63AB4318}" dt="2023-12-08T06:08:52.625" v="8881" actId="14100"/>
          <ac:cxnSpMkLst>
            <pc:docMk/>
            <pc:sldMk cId="1237690105" sldId="290"/>
            <ac:cxnSpMk id="32" creationId="{2CE23C5A-AEE4-DB18-5CB2-FAEC74F269CD}"/>
          </ac:cxnSpMkLst>
        </pc:cxnChg>
      </pc:sldChg>
      <pc:sldChg chg="addSp modSp new del mod">
        <pc:chgData name="Ichinokawa Momoko" userId="97fbd8355b740407" providerId="LiveId" clId="{CE0624EB-D894-4FDD-A075-DA1E63AB4318}" dt="2023-12-08T06:05:11.322" v="8514" actId="2696"/>
        <pc:sldMkLst>
          <pc:docMk/>
          <pc:sldMk cId="450093608" sldId="291"/>
        </pc:sldMkLst>
        <pc:spChg chg="mod">
          <ac:chgData name="Ichinokawa Momoko" userId="97fbd8355b740407" providerId="LiveId" clId="{CE0624EB-D894-4FDD-A075-DA1E63AB4318}" dt="2023-12-08T06:03:57.598" v="8508" actId="20577"/>
          <ac:spMkLst>
            <pc:docMk/>
            <pc:sldMk cId="450093608" sldId="291"/>
            <ac:spMk id="2" creationId="{3AAFE9B9-3485-2337-25D9-5EBA14CA3A01}"/>
          </ac:spMkLst>
        </pc:spChg>
        <pc:picChg chg="add mod">
          <ac:chgData name="Ichinokawa Momoko" userId="97fbd8355b740407" providerId="LiveId" clId="{CE0624EB-D894-4FDD-A075-DA1E63AB4318}" dt="2023-12-08T06:04:14.319" v="8513" actId="1076"/>
          <ac:picMkLst>
            <pc:docMk/>
            <pc:sldMk cId="450093608" sldId="291"/>
            <ac:picMk id="8" creationId="{B60795DE-6608-73A7-01FE-418E5295FDE9}"/>
          </ac:picMkLst>
        </pc:picChg>
        <pc:picChg chg="add mod">
          <ac:chgData name="Ichinokawa Momoko" userId="97fbd8355b740407" providerId="LiveId" clId="{CE0624EB-D894-4FDD-A075-DA1E63AB4318}" dt="2023-12-08T06:04:14.319" v="8513" actId="1076"/>
          <ac:picMkLst>
            <pc:docMk/>
            <pc:sldMk cId="450093608" sldId="291"/>
            <ac:picMk id="10" creationId="{7D197A9E-24EB-C679-A890-D4F98172FE47}"/>
          </ac:picMkLst>
        </pc:picChg>
        <pc:picChg chg="add mod">
          <ac:chgData name="Ichinokawa Momoko" userId="97fbd8355b740407" providerId="LiveId" clId="{CE0624EB-D894-4FDD-A075-DA1E63AB4318}" dt="2023-12-08T06:04:14.319" v="8513" actId="1076"/>
          <ac:picMkLst>
            <pc:docMk/>
            <pc:sldMk cId="450093608" sldId="291"/>
            <ac:picMk id="12" creationId="{3DE1D63A-FEDD-FA46-57C0-96A654A03ADE}"/>
          </ac:picMkLst>
        </pc:pic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3" creationId="{2402C8FD-A8D1-A0DF-7E86-29B6086B679D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4" creationId="{0B090912-46DD-97DA-C438-5B150311BA7A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5" creationId="{8EA570FE-3D31-4AE1-8B70-A201BA29AF71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6" creationId="{12F4687F-F3E5-6B72-5FCD-1215FB70B6DD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7" creationId="{C61C2E0B-435A-EA2E-5112-4308E6BAEF97}"/>
          </ac:inkMkLst>
        </pc:inkChg>
        <pc:inkChg chg="add mod">
          <ac:chgData name="Ichinokawa Momoko" userId="97fbd8355b740407" providerId="LiveId" clId="{CE0624EB-D894-4FDD-A075-DA1E63AB4318}" dt="2023-12-08T06:04:14.319" v="8513" actId="1076"/>
          <ac:inkMkLst>
            <pc:docMk/>
            <pc:sldMk cId="450093608" sldId="291"/>
            <ac:inkMk id="18" creationId="{BAD5765C-760E-A56E-85B6-E5F1191B19B7}"/>
          </ac:inkMkLst>
        </pc:inkChg>
      </pc:sldChg>
      <pc:sldChg chg="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1318988536" sldId="291"/>
        </pc:sldMkLst>
        <pc:spChg chg="mod">
          <ac:chgData name="Ichinokawa Momoko" userId="97fbd8355b740407" providerId="LiveId" clId="{CE0624EB-D894-4FDD-A075-DA1E63AB4318}" dt="2023-12-08T06:10:56.379" v="8968" actId="20577"/>
          <ac:spMkLst>
            <pc:docMk/>
            <pc:sldMk cId="1318988536" sldId="291"/>
            <ac:spMk id="2" creationId="{76F8B83B-41FB-C66D-8150-8CA99F9518EA}"/>
          </ac:spMkLst>
        </pc:spChg>
        <pc:spChg chg="mod">
          <ac:chgData name="Ichinokawa Momoko" userId="97fbd8355b740407" providerId="LiveId" clId="{CE0624EB-D894-4FDD-A075-DA1E63AB4318}" dt="2023-12-08T08:06:19.602" v="12230" actId="20577"/>
          <ac:spMkLst>
            <pc:docMk/>
            <pc:sldMk cId="1318988536" sldId="291"/>
            <ac:spMk id="3" creationId="{7C891778-CE1A-7CEA-FF2F-58BDD1CA9445}"/>
          </ac:spMkLst>
        </pc:sp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3568785276" sldId="292"/>
        </pc:sldMkLst>
        <pc:spChg chg="mod">
          <ac:chgData name="Ichinokawa Momoko" userId="97fbd8355b740407" providerId="LiveId" clId="{CE0624EB-D894-4FDD-A075-DA1E63AB4318}" dt="2023-12-08T06:53:33.858" v="11564" actId="1076"/>
          <ac:spMkLst>
            <pc:docMk/>
            <pc:sldMk cId="3568785276" sldId="292"/>
            <ac:spMk id="2" creationId="{78153498-0B47-EB31-DD64-E404061D0A0D}"/>
          </ac:spMkLst>
        </pc:spChg>
        <pc:spChg chg="del">
          <ac:chgData name="Ichinokawa Momoko" userId="97fbd8355b740407" providerId="LiveId" clId="{CE0624EB-D894-4FDD-A075-DA1E63AB4318}" dt="2023-12-08T06:14:26.507" v="9195" actId="478"/>
          <ac:spMkLst>
            <pc:docMk/>
            <pc:sldMk cId="3568785276" sldId="292"/>
            <ac:spMk id="3" creationId="{65951A7D-4BDA-7484-5F63-1EE2731A385B}"/>
          </ac:spMkLst>
        </pc:spChg>
        <pc:spChg chg="add mod">
          <ac:chgData name="Ichinokawa Momoko" userId="97fbd8355b740407" providerId="LiveId" clId="{CE0624EB-D894-4FDD-A075-DA1E63AB4318}" dt="2023-12-08T06:14:52.313" v="9241" actId="2711"/>
          <ac:spMkLst>
            <pc:docMk/>
            <pc:sldMk cId="3568785276" sldId="292"/>
            <ac:spMk id="11" creationId="{F9FB5B21-8F6D-A16D-6963-00B5909D1DCD}"/>
          </ac:spMkLst>
        </pc:spChg>
        <pc:spChg chg="add mod">
          <ac:chgData name="Ichinokawa Momoko" userId="97fbd8355b740407" providerId="LiveId" clId="{CE0624EB-D894-4FDD-A075-DA1E63AB4318}" dt="2023-12-08T06:15:10.409" v="9290" actId="20577"/>
          <ac:spMkLst>
            <pc:docMk/>
            <pc:sldMk cId="3568785276" sldId="292"/>
            <ac:spMk id="12" creationId="{965E5C70-38B9-82C5-FDBD-721C7CEBB696}"/>
          </ac:spMkLst>
        </pc:spChg>
        <pc:spChg chg="add mod">
          <ac:chgData name="Ichinokawa Momoko" userId="97fbd8355b740407" providerId="LiveId" clId="{CE0624EB-D894-4FDD-A075-DA1E63AB4318}" dt="2023-12-08T06:15:34.027" v="9333" actId="20577"/>
          <ac:spMkLst>
            <pc:docMk/>
            <pc:sldMk cId="3568785276" sldId="292"/>
            <ac:spMk id="13" creationId="{C7C50C53-7AFA-53AC-965B-DF678DEB796D}"/>
          </ac:spMkLst>
        </pc:spChg>
        <pc:spChg chg="add mod">
          <ac:chgData name="Ichinokawa Momoko" userId="97fbd8355b740407" providerId="LiveId" clId="{CE0624EB-D894-4FDD-A075-DA1E63AB4318}" dt="2023-12-08T06:15:48.776" v="9362" actId="20577"/>
          <ac:spMkLst>
            <pc:docMk/>
            <pc:sldMk cId="3568785276" sldId="292"/>
            <ac:spMk id="14" creationId="{95A90E79-BE42-8141-0B5B-DF7C05CDF507}"/>
          </ac:spMkLst>
        </pc:spChg>
        <pc:picChg chg="add mod">
          <ac:chgData name="Ichinokawa Momoko" userId="97fbd8355b740407" providerId="LiveId" clId="{CE0624EB-D894-4FDD-A075-DA1E63AB4318}" dt="2023-12-08T06:14:19.008" v="9192" actId="1076"/>
          <ac:picMkLst>
            <pc:docMk/>
            <pc:sldMk cId="3568785276" sldId="292"/>
            <ac:picMk id="8" creationId="{2198A2DD-F33D-2287-07F1-CE4AB5CB7067}"/>
          </ac:picMkLst>
        </pc:picChg>
        <pc:picChg chg="add mod">
          <ac:chgData name="Ichinokawa Momoko" userId="97fbd8355b740407" providerId="LiveId" clId="{CE0624EB-D894-4FDD-A075-DA1E63AB4318}" dt="2023-12-08T06:14:24.570" v="9194" actId="1076"/>
          <ac:picMkLst>
            <pc:docMk/>
            <pc:sldMk cId="3568785276" sldId="292"/>
            <ac:picMk id="10" creationId="{53085D65-DD39-FB77-DD6F-2EE6C4336448}"/>
          </ac:picMkLst>
        </pc:picChg>
      </pc:sldChg>
      <pc:sldChg chg="addSp delSp modSp new del mod modClrScheme chgLayout">
        <pc:chgData name="Ichinokawa Momoko" userId="97fbd8355b740407" providerId="LiveId" clId="{CE0624EB-D894-4FDD-A075-DA1E63AB4318}" dt="2023-12-13T01:45:29.311" v="17800" actId="2696"/>
        <pc:sldMkLst>
          <pc:docMk/>
          <pc:sldMk cId="4032537706" sldId="293"/>
        </pc:sldMkLst>
        <pc:spChg chg="add del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2" creationId="{0DEF2112-A1AB-6C0B-CBE1-CE06DFB77588}"/>
          </ac:spMkLst>
        </pc:spChg>
        <pc:spChg chg="add del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3" creationId="{526BBE46-4579-DBCC-7CF0-E0FC0709B2D8}"/>
          </ac:spMkLst>
        </pc:spChg>
        <pc:spChg chg="mod ord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4" creationId="{674E04F6-0575-B4F4-6C78-DCDBBDECBCFD}"/>
          </ac:spMkLst>
        </pc:spChg>
        <pc:spChg chg="mod ord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5" creationId="{552567CC-E766-52E1-731A-F745F643E7FC}"/>
          </ac:spMkLst>
        </pc:spChg>
        <pc:spChg chg="mod ord">
          <ac:chgData name="Ichinokawa Momoko" userId="97fbd8355b740407" providerId="LiveId" clId="{CE0624EB-D894-4FDD-A075-DA1E63AB4318}" dt="2023-12-08T06:18:11.214" v="9366" actId="700"/>
          <ac:spMkLst>
            <pc:docMk/>
            <pc:sldMk cId="4032537706" sldId="293"/>
            <ac:spMk id="6" creationId="{3EA04AE6-3490-374D-205E-A7C7D6654186}"/>
          </ac:spMkLst>
        </pc:spChg>
        <pc:spChg chg="add mod ord">
          <ac:chgData name="Ichinokawa Momoko" userId="97fbd8355b740407" providerId="LiveId" clId="{CE0624EB-D894-4FDD-A075-DA1E63AB4318}" dt="2023-12-08T06:25:47.296" v="9986" actId="1076"/>
          <ac:spMkLst>
            <pc:docMk/>
            <pc:sldMk cId="4032537706" sldId="293"/>
            <ac:spMk id="7" creationId="{3A5CAA4F-FBFD-AD36-CF75-C03E91F77840}"/>
          </ac:spMkLst>
        </pc:spChg>
        <pc:spChg chg="add del mod ord">
          <ac:chgData name="Ichinokawa Momoko" userId="97fbd8355b740407" providerId="LiveId" clId="{CE0624EB-D894-4FDD-A075-DA1E63AB4318}" dt="2023-12-08T06:18:20.888" v="9394" actId="478"/>
          <ac:spMkLst>
            <pc:docMk/>
            <pc:sldMk cId="4032537706" sldId="293"/>
            <ac:spMk id="8" creationId="{AB407658-11E0-AD14-A152-EBBE6004CC55}"/>
          </ac:spMkLst>
        </pc:spChg>
        <pc:spChg chg="add mod">
          <ac:chgData name="Ichinokawa Momoko" userId="97fbd8355b740407" providerId="LiveId" clId="{CE0624EB-D894-4FDD-A075-DA1E63AB4318}" dt="2023-12-08T06:30:08.066" v="10386" actId="1076"/>
          <ac:spMkLst>
            <pc:docMk/>
            <pc:sldMk cId="4032537706" sldId="293"/>
            <ac:spMk id="9" creationId="{E1E0CAE8-62E0-CA72-FE15-A3F75BB8ACFB}"/>
          </ac:spMkLst>
        </pc:spChg>
        <pc:spChg chg="add mod">
          <ac:chgData name="Ichinokawa Momoko" userId="97fbd8355b740407" providerId="LiveId" clId="{CE0624EB-D894-4FDD-A075-DA1E63AB4318}" dt="2023-12-08T06:30:08.066" v="10386" actId="1076"/>
          <ac:spMkLst>
            <pc:docMk/>
            <pc:sldMk cId="4032537706" sldId="293"/>
            <ac:spMk id="10" creationId="{94C54467-82A4-9050-0F38-1B0DD616E511}"/>
          </ac:spMkLst>
        </pc:spChg>
        <pc:spChg chg="add mod">
          <ac:chgData name="Ichinokawa Momoko" userId="97fbd8355b740407" providerId="LiveId" clId="{CE0624EB-D894-4FDD-A075-DA1E63AB4318}" dt="2023-12-08T06:30:08.066" v="10386" actId="1076"/>
          <ac:spMkLst>
            <pc:docMk/>
            <pc:sldMk cId="4032537706" sldId="293"/>
            <ac:spMk id="11" creationId="{266406A3-F832-B0F3-10AA-B6101AC141B8}"/>
          </ac:spMkLst>
        </pc:spChg>
        <pc:spChg chg="add mod">
          <ac:chgData name="Ichinokawa Momoko" userId="97fbd8355b740407" providerId="LiveId" clId="{CE0624EB-D894-4FDD-A075-DA1E63AB4318}" dt="2023-12-08T06:30:08.066" v="10386" actId="1076"/>
          <ac:spMkLst>
            <pc:docMk/>
            <pc:sldMk cId="4032537706" sldId="293"/>
            <ac:spMk id="12" creationId="{177E9A50-48A6-6359-8DD0-1EED1DEB0BE1}"/>
          </ac:spMkLst>
        </pc:spChg>
        <pc:spChg chg="add mod">
          <ac:chgData name="Ichinokawa Momoko" userId="97fbd8355b740407" providerId="LiveId" clId="{CE0624EB-D894-4FDD-A075-DA1E63AB4318}" dt="2023-12-08T06:28:18.332" v="10087" actId="1076"/>
          <ac:spMkLst>
            <pc:docMk/>
            <pc:sldMk cId="4032537706" sldId="293"/>
            <ac:spMk id="13" creationId="{4EC7B2E9-6855-BC1C-FC0D-7669350502D7}"/>
          </ac:spMkLst>
        </pc:spChg>
        <pc:spChg chg="add del mod">
          <ac:chgData name="Ichinokawa Momoko" userId="97fbd8355b740407" providerId="LiveId" clId="{CE0624EB-D894-4FDD-A075-DA1E63AB4318}" dt="2023-12-08T06:25:14.396" v="9981" actId="21"/>
          <ac:spMkLst>
            <pc:docMk/>
            <pc:sldMk cId="4032537706" sldId="293"/>
            <ac:spMk id="14" creationId="{CF0DD9DA-BCF1-8FA7-D446-E4F11FA0FEEC}"/>
          </ac:spMkLst>
        </pc:spChg>
        <pc:spChg chg="add mod">
          <ac:chgData name="Ichinokawa Momoko" userId="97fbd8355b740407" providerId="LiveId" clId="{CE0624EB-D894-4FDD-A075-DA1E63AB4318}" dt="2023-12-08T06:30:20.054" v="10409" actId="20577"/>
          <ac:spMkLst>
            <pc:docMk/>
            <pc:sldMk cId="4032537706" sldId="293"/>
            <ac:spMk id="17" creationId="{5E57ECCC-AC09-2BAF-F114-D418631C5E81}"/>
          </ac:spMkLst>
        </pc:spChg>
        <pc:picChg chg="add mod">
          <ac:chgData name="Ichinokawa Momoko" userId="97fbd8355b740407" providerId="LiveId" clId="{CE0624EB-D894-4FDD-A075-DA1E63AB4318}" dt="2023-12-08T06:26:37.196" v="9991" actId="1076"/>
          <ac:picMkLst>
            <pc:docMk/>
            <pc:sldMk cId="4032537706" sldId="293"/>
            <ac:picMk id="16" creationId="{1205A43A-8B3B-EBDA-5632-8CCCA33F80E3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2176685289" sldId="294"/>
        </pc:sldMkLst>
        <pc:spChg chg="mod">
          <ac:chgData name="Ichinokawa Momoko" userId="97fbd8355b740407" providerId="LiveId" clId="{CE0624EB-D894-4FDD-A075-DA1E63AB4318}" dt="2023-12-08T06:50:04.098" v="11134" actId="20577"/>
          <ac:spMkLst>
            <pc:docMk/>
            <pc:sldMk cId="2176685289" sldId="294"/>
            <ac:spMk id="2" creationId="{F03EC4E4-E928-3C94-4720-FE0F79DA3C56}"/>
          </ac:spMkLst>
        </pc:spChg>
        <pc:spChg chg="mod">
          <ac:chgData name="Ichinokawa Momoko" userId="97fbd8355b740407" providerId="LiveId" clId="{CE0624EB-D894-4FDD-A075-DA1E63AB4318}" dt="2023-12-08T06:52:30.902" v="11489" actId="20577"/>
          <ac:spMkLst>
            <pc:docMk/>
            <pc:sldMk cId="2176685289" sldId="294"/>
            <ac:spMk id="3" creationId="{E7330C0E-5269-12AA-9899-944FDCFB4B96}"/>
          </ac:spMkLst>
        </pc:spChg>
        <pc:spChg chg="add del mod">
          <ac:chgData name="Ichinokawa Momoko" userId="97fbd8355b740407" providerId="LiveId" clId="{CE0624EB-D894-4FDD-A075-DA1E63AB4318}" dt="2023-12-08T06:33:29.894" v="10555" actId="478"/>
          <ac:spMkLst>
            <pc:docMk/>
            <pc:sldMk cId="2176685289" sldId="294"/>
            <ac:spMk id="7" creationId="{9E41CC74-5207-9129-6038-B10DFF02B2E3}"/>
          </ac:spMkLst>
        </pc:spChg>
        <pc:spChg chg="add del mod">
          <ac:chgData name="Ichinokawa Momoko" userId="97fbd8355b740407" providerId="LiveId" clId="{CE0624EB-D894-4FDD-A075-DA1E63AB4318}" dt="2023-12-08T06:31:55.939" v="10468"/>
          <ac:spMkLst>
            <pc:docMk/>
            <pc:sldMk cId="2176685289" sldId="294"/>
            <ac:spMk id="8" creationId="{1A9F9692-5FF9-DECA-A29D-89C889E37BC9}"/>
          </ac:spMkLst>
        </pc:spChg>
        <pc:spChg chg="add del mod">
          <ac:chgData name="Ichinokawa Momoko" userId="97fbd8355b740407" providerId="LiveId" clId="{CE0624EB-D894-4FDD-A075-DA1E63AB4318}" dt="2023-12-08T06:51:44.647" v="11301" actId="478"/>
          <ac:spMkLst>
            <pc:docMk/>
            <pc:sldMk cId="2176685289" sldId="294"/>
            <ac:spMk id="9" creationId="{B7808051-FE3D-E007-9C71-F06D3CFC4CF3}"/>
          </ac:spMkLst>
        </pc:spChg>
        <pc:spChg chg="add del mod">
          <ac:chgData name="Ichinokawa Momoko" userId="97fbd8355b740407" providerId="LiveId" clId="{CE0624EB-D894-4FDD-A075-DA1E63AB4318}" dt="2023-12-08T06:51:44.647" v="11301" actId="478"/>
          <ac:spMkLst>
            <pc:docMk/>
            <pc:sldMk cId="2176685289" sldId="294"/>
            <ac:spMk id="10" creationId="{90F9593C-9C04-B9D2-F267-3514E81AC690}"/>
          </ac:spMkLst>
        </pc:spChg>
      </pc:sldChg>
      <pc:sldChg chg="add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3816574027" sldId="295"/>
        </pc:sldMkLst>
        <pc:spChg chg="mod">
          <ac:chgData name="Ichinokawa Momoko" userId="97fbd8355b740407" providerId="LiveId" clId="{CE0624EB-D894-4FDD-A075-DA1E63AB4318}" dt="2023-12-08T06:49:35.679" v="11116" actId="20577"/>
          <ac:spMkLst>
            <pc:docMk/>
            <pc:sldMk cId="3816574027" sldId="295"/>
            <ac:spMk id="2" creationId="{80B8BD1B-60EE-2487-E540-5CBBD9576EC2}"/>
          </ac:spMkLst>
        </pc:spChg>
        <pc:spChg chg="mod">
          <ac:chgData name="Ichinokawa Momoko" userId="97fbd8355b740407" providerId="LiveId" clId="{CE0624EB-D894-4FDD-A075-DA1E63AB4318}" dt="2023-12-08T06:47:28.003" v="11076" actId="20577"/>
          <ac:spMkLst>
            <pc:docMk/>
            <pc:sldMk cId="3816574027" sldId="295"/>
            <ac:spMk id="3" creationId="{CB4177AE-E169-8B63-9A4D-EF95E8A9D9D8}"/>
          </ac:spMkLst>
        </pc:spChg>
        <pc:spChg chg="add mod">
          <ac:chgData name="Ichinokawa Momoko" userId="97fbd8355b740407" providerId="LiveId" clId="{CE0624EB-D894-4FDD-A075-DA1E63AB4318}" dt="2023-12-08T06:46:10.463" v="10951" actId="1076"/>
          <ac:spMkLst>
            <pc:docMk/>
            <pc:sldMk cId="3816574027" sldId="295"/>
            <ac:spMk id="9" creationId="{12DE2EA1-1112-AAB2-E089-825C3A6B65EA}"/>
          </ac:spMkLst>
        </pc:spChg>
        <pc:spChg chg="add mod">
          <ac:chgData name="Ichinokawa Momoko" userId="97fbd8355b740407" providerId="LiveId" clId="{CE0624EB-D894-4FDD-A075-DA1E63AB4318}" dt="2023-12-08T06:48:07.135" v="11081" actId="403"/>
          <ac:spMkLst>
            <pc:docMk/>
            <pc:sldMk cId="3816574027" sldId="295"/>
            <ac:spMk id="12" creationId="{388DCD15-B1FD-6444-F0BD-801F43F5D714}"/>
          </ac:spMkLst>
        </pc:spChg>
        <pc:spChg chg="add mod">
          <ac:chgData name="Ichinokawa Momoko" userId="97fbd8355b740407" providerId="LiveId" clId="{CE0624EB-D894-4FDD-A075-DA1E63AB4318}" dt="2023-12-08T06:46:30.960" v="10958" actId="14100"/>
          <ac:spMkLst>
            <pc:docMk/>
            <pc:sldMk cId="3816574027" sldId="295"/>
            <ac:spMk id="13" creationId="{01FBA507-A3B6-EF41-E428-78C6A8AC15D0}"/>
          </ac:spMkLst>
        </pc:spChg>
        <pc:spChg chg="add mod">
          <ac:chgData name="Ichinokawa Momoko" userId="97fbd8355b740407" providerId="LiveId" clId="{CE0624EB-D894-4FDD-A075-DA1E63AB4318}" dt="2023-12-08T06:48:13.099" v="11083" actId="403"/>
          <ac:spMkLst>
            <pc:docMk/>
            <pc:sldMk cId="3816574027" sldId="295"/>
            <ac:spMk id="17" creationId="{F31DE6C6-0181-8AAE-00E7-749D55889B17}"/>
          </ac:spMkLst>
        </pc:spChg>
        <pc:picChg chg="add mod">
          <ac:chgData name="Ichinokawa Momoko" userId="97fbd8355b740407" providerId="LiveId" clId="{CE0624EB-D894-4FDD-A075-DA1E63AB4318}" dt="2023-12-08T06:46:03.782" v="10950" actId="1076"/>
          <ac:picMkLst>
            <pc:docMk/>
            <pc:sldMk cId="3816574027" sldId="295"/>
            <ac:picMk id="8" creationId="{2BBBA993-AD63-26D7-365C-D33AFF8AD538}"/>
          </ac:picMkLst>
        </pc:picChg>
        <pc:cxnChg chg="add mod">
          <ac:chgData name="Ichinokawa Momoko" userId="97fbd8355b740407" providerId="LiveId" clId="{CE0624EB-D894-4FDD-A075-DA1E63AB4318}" dt="2023-12-08T06:46:15.366" v="10952" actId="14100"/>
          <ac:cxnSpMkLst>
            <pc:docMk/>
            <pc:sldMk cId="3816574027" sldId="295"/>
            <ac:cxnSpMk id="11" creationId="{F3DAF6D8-03C9-7CFE-A68B-3533A1744D40}"/>
          </ac:cxnSpMkLst>
        </pc:cxnChg>
        <pc:cxnChg chg="add mod">
          <ac:chgData name="Ichinokawa Momoko" userId="97fbd8355b740407" providerId="LiveId" clId="{CE0624EB-D894-4FDD-A075-DA1E63AB4318}" dt="2023-12-08T06:46:40.566" v="10961" actId="14100"/>
          <ac:cxnSpMkLst>
            <pc:docMk/>
            <pc:sldMk cId="3816574027" sldId="295"/>
            <ac:cxnSpMk id="15" creationId="{D3D38FF2-DED1-AFE7-D951-56D6077E137C}"/>
          </ac:cxnSpMkLst>
        </pc:cxnChg>
      </pc:sldChg>
      <pc:sldChg chg="add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3272482860" sldId="296"/>
        </pc:sldMkLst>
        <pc:spChg chg="mod">
          <ac:chgData name="Ichinokawa Momoko" userId="97fbd8355b740407" providerId="LiveId" clId="{CE0624EB-D894-4FDD-A075-DA1E63AB4318}" dt="2023-12-08T06:49:31.142" v="11109" actId="20577"/>
          <ac:spMkLst>
            <pc:docMk/>
            <pc:sldMk cId="3272482860" sldId="296"/>
            <ac:spMk id="2" creationId="{538F6CBE-A49A-2C09-0B2F-C6E1D922557D}"/>
          </ac:spMkLst>
        </pc:spChg>
        <pc:picChg chg="add mod">
          <ac:chgData name="Ichinokawa Momoko" userId="97fbd8355b740407" providerId="LiveId" clId="{CE0624EB-D894-4FDD-A075-DA1E63AB4318}" dt="2023-12-08T06:49:18.373" v="11087" actId="14100"/>
          <ac:picMkLst>
            <pc:docMk/>
            <pc:sldMk cId="3272482860" sldId="296"/>
            <ac:picMk id="8" creationId="{57853D5F-BD3B-70B7-3EDA-AFBB342CD4AA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1786455566" sldId="297"/>
        </pc:sldMkLst>
        <pc:spChg chg="mod">
          <ac:chgData name="Ichinokawa Momoko" userId="97fbd8355b740407" providerId="LiveId" clId="{CE0624EB-D894-4FDD-A075-DA1E63AB4318}" dt="2023-12-08T06:54:36.546" v="11644" actId="20577"/>
          <ac:spMkLst>
            <pc:docMk/>
            <pc:sldMk cId="1786455566" sldId="297"/>
            <ac:spMk id="2" creationId="{B96D719D-03E3-0FBA-BAFB-5EA3585E3219}"/>
          </ac:spMkLst>
        </pc:spChg>
        <pc:spChg chg="del">
          <ac:chgData name="Ichinokawa Momoko" userId="97fbd8355b740407" providerId="LiveId" clId="{CE0624EB-D894-4FDD-A075-DA1E63AB4318}" dt="2023-12-08T06:55:50.482" v="11648" actId="931"/>
          <ac:spMkLst>
            <pc:docMk/>
            <pc:sldMk cId="1786455566" sldId="297"/>
            <ac:spMk id="3" creationId="{C4739086-CD72-D10D-21B9-A90694113B7F}"/>
          </ac:spMkLst>
        </pc:spChg>
        <pc:spChg chg="add mod">
          <ac:chgData name="Ichinokawa Momoko" userId="97fbd8355b740407" providerId="LiveId" clId="{CE0624EB-D894-4FDD-A075-DA1E63AB4318}" dt="2023-12-08T07:06:10.642" v="11813" actId="1076"/>
          <ac:spMkLst>
            <pc:docMk/>
            <pc:sldMk cId="1786455566" sldId="297"/>
            <ac:spMk id="17" creationId="{8321C0D7-FCEA-A8FD-2222-E0A7AD1DEC97}"/>
          </ac:spMkLst>
        </pc:spChg>
        <pc:spChg chg="add mod">
          <ac:chgData name="Ichinokawa Momoko" userId="97fbd8355b740407" providerId="LiveId" clId="{CE0624EB-D894-4FDD-A075-DA1E63AB4318}" dt="2023-12-08T07:06:19.190" v="11815" actId="1076"/>
          <ac:spMkLst>
            <pc:docMk/>
            <pc:sldMk cId="1786455566" sldId="297"/>
            <ac:spMk id="18" creationId="{515C1A15-1113-22DC-EE84-B9ECA5B89187}"/>
          </ac:spMkLst>
        </pc:spChg>
        <pc:spChg chg="add mod">
          <ac:chgData name="Ichinokawa Momoko" userId="97fbd8355b740407" providerId="LiveId" clId="{CE0624EB-D894-4FDD-A075-DA1E63AB4318}" dt="2023-12-08T07:06:23.675" v="11816" actId="1076"/>
          <ac:spMkLst>
            <pc:docMk/>
            <pc:sldMk cId="1786455566" sldId="297"/>
            <ac:spMk id="19" creationId="{E6C6A007-1900-8515-9DF9-14ACF55433DB}"/>
          </ac:spMkLst>
        </pc:spChg>
        <pc:spChg chg="add mod">
          <ac:chgData name="Ichinokawa Momoko" userId="97fbd8355b740407" providerId="LiveId" clId="{CE0624EB-D894-4FDD-A075-DA1E63AB4318}" dt="2023-12-08T07:07:11.112" v="11824" actId="1076"/>
          <ac:spMkLst>
            <pc:docMk/>
            <pc:sldMk cId="1786455566" sldId="297"/>
            <ac:spMk id="23" creationId="{6110C576-74BF-19B3-BE03-04A595FCE3BE}"/>
          </ac:spMkLst>
        </pc:spChg>
        <pc:spChg chg="add mod">
          <ac:chgData name="Ichinokawa Momoko" userId="97fbd8355b740407" providerId="LiveId" clId="{CE0624EB-D894-4FDD-A075-DA1E63AB4318}" dt="2023-12-08T07:07:50.817" v="11832" actId="14100"/>
          <ac:spMkLst>
            <pc:docMk/>
            <pc:sldMk cId="1786455566" sldId="297"/>
            <ac:spMk id="24" creationId="{45BD0550-D065-51E1-48CD-AF53D0E7F509}"/>
          </ac:spMkLst>
        </pc:spChg>
        <pc:picChg chg="add mod">
          <ac:chgData name="Ichinokawa Momoko" userId="97fbd8355b740407" providerId="LiveId" clId="{CE0624EB-D894-4FDD-A075-DA1E63AB4318}" dt="2023-12-08T07:06:58.197" v="11821" actId="1076"/>
          <ac:picMkLst>
            <pc:docMk/>
            <pc:sldMk cId="1786455566" sldId="297"/>
            <ac:picMk id="8" creationId="{FD9F4DD2-B565-8FFF-B494-DA73A31D48C3}"/>
          </ac:picMkLst>
        </pc:picChg>
        <pc:picChg chg="add mod">
          <ac:chgData name="Ichinokawa Momoko" userId="97fbd8355b740407" providerId="LiveId" clId="{CE0624EB-D894-4FDD-A075-DA1E63AB4318}" dt="2023-12-08T07:06:23.675" v="11816" actId="1076"/>
          <ac:picMkLst>
            <pc:docMk/>
            <pc:sldMk cId="1786455566" sldId="297"/>
            <ac:picMk id="10" creationId="{81177A81-BB94-14CD-8B52-E9FCC8E10865}"/>
          </ac:picMkLst>
        </pc:picChg>
        <pc:picChg chg="add mod">
          <ac:chgData name="Ichinokawa Momoko" userId="97fbd8355b740407" providerId="LiveId" clId="{CE0624EB-D894-4FDD-A075-DA1E63AB4318}" dt="2023-12-08T07:06:10.642" v="11813" actId="1076"/>
          <ac:picMkLst>
            <pc:docMk/>
            <pc:sldMk cId="1786455566" sldId="297"/>
            <ac:picMk id="11" creationId="{C9074CD0-E9CB-3755-9BD8-04EAF4785B36}"/>
          </ac:picMkLst>
        </pc:picChg>
        <pc:picChg chg="add mod">
          <ac:chgData name="Ichinokawa Momoko" userId="97fbd8355b740407" providerId="LiveId" clId="{CE0624EB-D894-4FDD-A075-DA1E63AB4318}" dt="2023-12-08T07:06:19.190" v="11815" actId="1076"/>
          <ac:picMkLst>
            <pc:docMk/>
            <pc:sldMk cId="1786455566" sldId="297"/>
            <ac:picMk id="12" creationId="{EF72A140-FD3C-BD4A-3E3B-7E7BC31BC698}"/>
          </ac:picMkLst>
        </pc:picChg>
        <pc:picChg chg="add mod">
          <ac:chgData name="Ichinokawa Momoko" userId="97fbd8355b740407" providerId="LiveId" clId="{CE0624EB-D894-4FDD-A075-DA1E63AB4318}" dt="2023-12-08T07:07:06.174" v="11823" actId="1076"/>
          <ac:picMkLst>
            <pc:docMk/>
            <pc:sldMk cId="1786455566" sldId="297"/>
            <ac:picMk id="20" creationId="{066B0BCB-71A1-0402-2FEF-AE4C31A862BE}"/>
          </ac:picMkLst>
        </pc:picChg>
        <pc:picChg chg="add del mod">
          <ac:chgData name="Ichinokawa Momoko" userId="97fbd8355b740407" providerId="LiveId" clId="{CE0624EB-D894-4FDD-A075-DA1E63AB4318}" dt="2023-12-08T06:59:01.283" v="11717"/>
          <ac:picMkLst>
            <pc:docMk/>
            <pc:sldMk cId="1786455566" sldId="297"/>
            <ac:picMk id="21" creationId="{90946061-37A0-2BF3-2A5B-84CEE870769C}"/>
          </ac:picMkLst>
        </pc:picChg>
        <pc:cxnChg chg="add mod">
          <ac:chgData name="Ichinokawa Momoko" userId="97fbd8355b740407" providerId="LiveId" clId="{CE0624EB-D894-4FDD-A075-DA1E63AB4318}" dt="2023-12-08T07:06:13.198" v="11814" actId="1076"/>
          <ac:cxnSpMkLst>
            <pc:docMk/>
            <pc:sldMk cId="1786455566" sldId="297"/>
            <ac:cxnSpMk id="14" creationId="{61B84B4C-D08D-967E-25DB-6A507117534E}"/>
          </ac:cxnSpMkLst>
        </pc:cxnChg>
        <pc:cxnChg chg="add mod">
          <ac:chgData name="Ichinokawa Momoko" userId="97fbd8355b740407" providerId="LiveId" clId="{CE0624EB-D894-4FDD-A075-DA1E63AB4318}" dt="2023-12-08T07:06:23.675" v="11816" actId="1076"/>
          <ac:cxnSpMkLst>
            <pc:docMk/>
            <pc:sldMk cId="1786455566" sldId="297"/>
            <ac:cxnSpMk id="15" creationId="{B5A4DC3E-6181-6352-9226-2719CE72290A}"/>
          </ac:cxnSpMkLst>
        </pc:cxnChg>
        <pc:cxnChg chg="add mod">
          <ac:chgData name="Ichinokawa Momoko" userId="97fbd8355b740407" providerId="LiveId" clId="{CE0624EB-D894-4FDD-A075-DA1E63AB4318}" dt="2023-12-08T07:06:34.402" v="11818" actId="1076"/>
          <ac:cxnSpMkLst>
            <pc:docMk/>
            <pc:sldMk cId="1786455566" sldId="297"/>
            <ac:cxnSpMk id="22" creationId="{3B766EEC-FCE0-71E6-974D-7E4FD772196B}"/>
          </ac:cxnSpMkLst>
        </pc:cxnChg>
      </pc:sldChg>
      <pc:sldChg chg="addSp delSp modSp new del mod">
        <pc:chgData name="Ichinokawa Momoko" userId="97fbd8355b740407" providerId="LiveId" clId="{CE0624EB-D894-4FDD-A075-DA1E63AB4318}" dt="2023-12-08T07:30:05.018" v="12038" actId="2696"/>
        <pc:sldMkLst>
          <pc:docMk/>
          <pc:sldMk cId="1498143541" sldId="298"/>
        </pc:sldMkLst>
        <pc:picChg chg="add mod">
          <ac:chgData name="Ichinokawa Momoko" userId="97fbd8355b740407" providerId="LiveId" clId="{CE0624EB-D894-4FDD-A075-DA1E63AB4318}" dt="2023-12-08T07:03:39.110" v="11749" actId="1076"/>
          <ac:picMkLst>
            <pc:docMk/>
            <pc:sldMk cId="1498143541" sldId="298"/>
            <ac:picMk id="8" creationId="{AD012003-DD1C-0249-4225-BA874C6B360D}"/>
          </ac:picMkLst>
        </pc:picChg>
        <pc:picChg chg="add del mod">
          <ac:chgData name="Ichinokawa Momoko" userId="97fbd8355b740407" providerId="LiveId" clId="{CE0624EB-D894-4FDD-A075-DA1E63AB4318}" dt="2023-12-08T07:03:34" v="11747" actId="478"/>
          <ac:picMkLst>
            <pc:docMk/>
            <pc:sldMk cId="1498143541" sldId="298"/>
            <ac:picMk id="10" creationId="{83E0CDFC-5D06-D50A-6280-A696229FB99C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688519663" sldId="299"/>
        </pc:sldMkLst>
        <pc:spChg chg="del">
          <ac:chgData name="Ichinokawa Momoko" userId="97fbd8355b740407" providerId="LiveId" clId="{CE0624EB-D894-4FDD-A075-DA1E63AB4318}" dt="2023-12-08T07:08:11.302" v="11835" actId="478"/>
          <ac:spMkLst>
            <pc:docMk/>
            <pc:sldMk cId="688519663" sldId="299"/>
            <ac:spMk id="2" creationId="{D3A5EB03-DAA0-F0A4-BD78-0182510ABEAF}"/>
          </ac:spMkLst>
        </pc:spChg>
        <pc:spChg chg="del">
          <ac:chgData name="Ichinokawa Momoko" userId="97fbd8355b740407" providerId="LiveId" clId="{CE0624EB-D894-4FDD-A075-DA1E63AB4318}" dt="2023-12-08T07:08:13.511" v="11836" actId="478"/>
          <ac:spMkLst>
            <pc:docMk/>
            <pc:sldMk cId="688519663" sldId="299"/>
            <ac:spMk id="3" creationId="{347F1D28-92CA-AE31-38FD-3971FD305DCB}"/>
          </ac:spMkLst>
        </pc:spChg>
        <pc:spChg chg="add mod">
          <ac:chgData name="Ichinokawa Momoko" userId="97fbd8355b740407" providerId="LiveId" clId="{CE0624EB-D894-4FDD-A075-DA1E63AB4318}" dt="2023-12-08T07:19:16.958" v="12000" actId="1076"/>
          <ac:spMkLst>
            <pc:docMk/>
            <pc:sldMk cId="688519663" sldId="299"/>
            <ac:spMk id="8" creationId="{279893E5-C0CD-3A4A-754E-86D77F3B81E9}"/>
          </ac:spMkLst>
        </pc:spChg>
        <pc:spChg chg="add mod">
          <ac:chgData name="Ichinokawa Momoko" userId="97fbd8355b740407" providerId="LiveId" clId="{CE0624EB-D894-4FDD-A075-DA1E63AB4318}" dt="2023-12-08T07:19:12.856" v="11998" actId="14100"/>
          <ac:spMkLst>
            <pc:docMk/>
            <pc:sldMk cId="688519663" sldId="299"/>
            <ac:spMk id="9" creationId="{DEE911F8-D608-2062-50C1-0957CE49E1C4}"/>
          </ac:spMkLst>
        </pc:spChg>
        <pc:spChg chg="add del mod">
          <ac:chgData name="Ichinokawa Momoko" userId="97fbd8355b740407" providerId="LiveId" clId="{CE0624EB-D894-4FDD-A075-DA1E63AB4318}" dt="2023-12-08T07:11:27.853" v="11897" actId="478"/>
          <ac:spMkLst>
            <pc:docMk/>
            <pc:sldMk cId="688519663" sldId="299"/>
            <ac:spMk id="10" creationId="{75B0A459-66DB-D711-DB21-ACB5D5CB4E8B}"/>
          </ac:spMkLst>
        </pc:spChg>
        <pc:spChg chg="add mod">
          <ac:chgData name="Ichinokawa Momoko" userId="97fbd8355b740407" providerId="LiveId" clId="{CE0624EB-D894-4FDD-A075-DA1E63AB4318}" dt="2023-12-08T07:21:50.278" v="12005" actId="1076"/>
          <ac:spMkLst>
            <pc:docMk/>
            <pc:sldMk cId="688519663" sldId="299"/>
            <ac:spMk id="12" creationId="{8F7E4076-E0EB-8897-83E5-B616E07636D1}"/>
          </ac:spMkLst>
        </pc:spChg>
        <pc:spChg chg="add mod">
          <ac:chgData name="Ichinokawa Momoko" userId="97fbd8355b740407" providerId="LiveId" clId="{CE0624EB-D894-4FDD-A075-DA1E63AB4318}" dt="2023-12-08T07:21:44.909" v="12004" actId="1076"/>
          <ac:spMkLst>
            <pc:docMk/>
            <pc:sldMk cId="688519663" sldId="299"/>
            <ac:spMk id="15" creationId="{99A734AA-D60A-7CCE-4306-21E0EA9F91F7}"/>
          </ac:spMkLst>
        </pc:spChg>
        <pc:spChg chg="add mod">
          <ac:chgData name="Ichinokawa Momoko" userId="97fbd8355b740407" providerId="LiveId" clId="{CE0624EB-D894-4FDD-A075-DA1E63AB4318}" dt="2023-12-08T07:29:29.850" v="12033" actId="1076"/>
          <ac:spMkLst>
            <pc:docMk/>
            <pc:sldMk cId="688519663" sldId="299"/>
            <ac:spMk id="19" creationId="{ED7AAD94-362A-C2F3-A8E1-A3450B87D15C}"/>
          </ac:spMkLst>
        </pc:spChg>
        <pc:picChg chg="add mod">
          <ac:chgData name="Ichinokawa Momoko" userId="97fbd8355b740407" providerId="LiveId" clId="{CE0624EB-D894-4FDD-A075-DA1E63AB4318}" dt="2023-12-08T07:08:27.254" v="11839" actId="1076"/>
          <ac:picMkLst>
            <pc:docMk/>
            <pc:sldMk cId="688519663" sldId="299"/>
            <ac:picMk id="7" creationId="{48B4752F-33E1-B6A4-ADB4-16008740D16C}"/>
          </ac:picMkLst>
        </pc:picChg>
        <pc:cxnChg chg="add del mod">
          <ac:chgData name="Ichinokawa Momoko" userId="97fbd8355b740407" providerId="LiveId" clId="{CE0624EB-D894-4FDD-A075-DA1E63AB4318}" dt="2023-12-08T07:19:01.895" v="11995" actId="478"/>
          <ac:cxnSpMkLst>
            <pc:docMk/>
            <pc:sldMk cId="688519663" sldId="299"/>
            <ac:cxnSpMk id="14" creationId="{B05BE332-711C-15C8-CEB9-0E81E5053A74}"/>
          </ac:cxnSpMkLst>
        </pc:cxnChg>
        <pc:cxnChg chg="add del mod">
          <ac:chgData name="Ichinokawa Momoko" userId="97fbd8355b740407" providerId="LiveId" clId="{CE0624EB-D894-4FDD-A075-DA1E63AB4318}" dt="2023-12-08T07:29:52.327" v="12037" actId="478"/>
          <ac:cxnSpMkLst>
            <pc:docMk/>
            <pc:sldMk cId="688519663" sldId="299"/>
            <ac:cxnSpMk id="21" creationId="{DA7B7AB5-A286-E0DB-2203-800F57E6CB3C}"/>
          </ac:cxnSpMkLst>
        </pc:cxnChg>
      </pc:sldChg>
      <pc:sldChg chg="addSp modSp new del mod modNotesTx">
        <pc:chgData name="Ichinokawa Momoko" userId="97fbd8355b740407" providerId="LiveId" clId="{CE0624EB-D894-4FDD-A075-DA1E63AB4318}" dt="2023-12-13T01:45:29.311" v="17800" actId="2696"/>
        <pc:sldMkLst>
          <pc:docMk/>
          <pc:sldMk cId="1848068775" sldId="300"/>
        </pc:sldMkLst>
        <pc:spChg chg="mod">
          <ac:chgData name="Ichinokawa Momoko" userId="97fbd8355b740407" providerId="LiveId" clId="{CE0624EB-D894-4FDD-A075-DA1E63AB4318}" dt="2023-12-08T08:05:54.695" v="12205" actId="20577"/>
          <ac:spMkLst>
            <pc:docMk/>
            <pc:sldMk cId="1848068775" sldId="300"/>
            <ac:spMk id="2" creationId="{12376F86-BC8E-1CD1-5638-1959882AEEFA}"/>
          </ac:spMkLst>
        </pc:spChg>
        <pc:spChg chg="mod">
          <ac:chgData name="Ichinokawa Momoko" userId="97fbd8355b740407" providerId="LiveId" clId="{CE0624EB-D894-4FDD-A075-DA1E63AB4318}" dt="2023-12-08T08:17:23.188" v="12234" actId="21"/>
          <ac:spMkLst>
            <pc:docMk/>
            <pc:sldMk cId="1848068775" sldId="300"/>
            <ac:spMk id="3" creationId="{94EC7598-8F8A-0727-D14C-13271AE9170C}"/>
          </ac:spMkLst>
        </pc:spChg>
        <pc:picChg chg="add mod">
          <ac:chgData name="Ichinokawa Momoko" userId="97fbd8355b740407" providerId="LiveId" clId="{CE0624EB-D894-4FDD-A075-DA1E63AB4318}" dt="2023-12-08T08:18:08.902" v="12240" actId="1076"/>
          <ac:picMkLst>
            <pc:docMk/>
            <pc:sldMk cId="1848068775" sldId="300"/>
            <ac:picMk id="8" creationId="{0E6FE5EB-3FD8-2B7E-2F04-72178CE28CD6}"/>
          </ac:picMkLst>
        </pc:picChg>
        <pc:picChg chg="add mod">
          <ac:chgData name="Ichinokawa Momoko" userId="97fbd8355b740407" providerId="LiveId" clId="{CE0624EB-D894-4FDD-A075-DA1E63AB4318}" dt="2023-12-08T08:18:08.902" v="12240" actId="1076"/>
          <ac:picMkLst>
            <pc:docMk/>
            <pc:sldMk cId="1848068775" sldId="300"/>
            <ac:picMk id="10" creationId="{B8A9E011-0ED5-C2C0-602A-23317A6A3E77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734415011" sldId="301"/>
        </pc:sldMkLst>
        <pc:spChg chg="del">
          <ac:chgData name="Ichinokawa Momoko" userId="97fbd8355b740407" providerId="LiveId" clId="{CE0624EB-D894-4FDD-A075-DA1E63AB4318}" dt="2023-12-08T08:28:12.170" v="12259" actId="478"/>
          <ac:spMkLst>
            <pc:docMk/>
            <pc:sldMk cId="734415011" sldId="301"/>
            <ac:spMk id="2" creationId="{5E896E79-E219-263E-D59C-9E6907CEA276}"/>
          </ac:spMkLst>
        </pc:spChg>
        <pc:spChg chg="mod">
          <ac:chgData name="Ichinokawa Momoko" userId="97fbd8355b740407" providerId="LiveId" clId="{CE0624EB-D894-4FDD-A075-DA1E63AB4318}" dt="2023-12-08T08:30:28.202" v="12356" actId="27636"/>
          <ac:spMkLst>
            <pc:docMk/>
            <pc:sldMk cId="734415011" sldId="301"/>
            <ac:spMk id="3" creationId="{069A6689-D7B7-EFA6-01D6-837F600CAA2D}"/>
          </ac:spMkLst>
        </pc:spChg>
        <pc:spChg chg="add mod">
          <ac:chgData name="Ichinokawa Momoko" userId="97fbd8355b740407" providerId="LiveId" clId="{CE0624EB-D894-4FDD-A075-DA1E63AB4318}" dt="2023-12-08T08:30:36.787" v="12357" actId="1076"/>
          <ac:spMkLst>
            <pc:docMk/>
            <pc:sldMk cId="734415011" sldId="301"/>
            <ac:spMk id="7" creationId="{1D3298CD-AA3A-0A1B-091F-9F14FF4B9B58}"/>
          </ac:spMkLst>
        </pc:spChg>
        <pc:spChg chg="add mod">
          <ac:chgData name="Ichinokawa Momoko" userId="97fbd8355b740407" providerId="LiveId" clId="{CE0624EB-D894-4FDD-A075-DA1E63AB4318}" dt="2023-12-08T08:30:45.555" v="12361" actId="14100"/>
          <ac:spMkLst>
            <pc:docMk/>
            <pc:sldMk cId="734415011" sldId="301"/>
            <ac:spMk id="8" creationId="{F67C7E6F-B70F-5330-2A59-631A303D1854}"/>
          </ac:spMkLst>
        </pc:spChg>
        <pc:spChg chg="add mod">
          <ac:chgData name="Ichinokawa Momoko" userId="97fbd8355b740407" providerId="LiveId" clId="{CE0624EB-D894-4FDD-A075-DA1E63AB4318}" dt="2023-12-08T08:31:26.520" v="12424" actId="14100"/>
          <ac:spMkLst>
            <pc:docMk/>
            <pc:sldMk cId="734415011" sldId="301"/>
            <ac:spMk id="9" creationId="{781295CE-29FE-E280-93C1-4DD973A892D3}"/>
          </ac:spMkLst>
        </pc:spChg>
        <pc:spChg chg="add mod ord">
          <ac:chgData name="Ichinokawa Momoko" userId="97fbd8355b740407" providerId="LiveId" clId="{CE0624EB-D894-4FDD-A075-DA1E63AB4318}" dt="2023-12-08T08:32:29.517" v="12521" actId="14100"/>
          <ac:spMkLst>
            <pc:docMk/>
            <pc:sldMk cId="734415011" sldId="301"/>
            <ac:spMk id="10" creationId="{C0125D2D-3E44-2D4A-29C3-4A897158E2DC}"/>
          </ac:spMkLst>
        </pc:spChg>
      </pc:sldChg>
      <pc:sldChg chg="addSp delSp modSp new del mod modClrScheme chgLayout">
        <pc:chgData name="Ichinokawa Momoko" userId="97fbd8355b740407" providerId="LiveId" clId="{CE0624EB-D894-4FDD-A075-DA1E63AB4318}" dt="2023-12-13T01:45:29.311" v="17800" actId="2696"/>
        <pc:sldMkLst>
          <pc:docMk/>
          <pc:sldMk cId="3866077463" sldId="302"/>
        </pc:sldMkLst>
        <pc:spChg chg="del mod">
          <ac:chgData name="Ichinokawa Momoko" userId="97fbd8355b740407" providerId="LiveId" clId="{CE0624EB-D894-4FDD-A075-DA1E63AB4318}" dt="2023-12-08T08:36:03.248" v="12647" actId="478"/>
          <ac:spMkLst>
            <pc:docMk/>
            <pc:sldMk cId="3866077463" sldId="302"/>
            <ac:spMk id="2" creationId="{9AE1E182-2C6A-D7E6-8A8E-DBACF44DE851}"/>
          </ac:spMkLst>
        </pc:spChg>
        <pc:spChg chg="del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3" creationId="{99B3C297-B6D2-80A1-6FDF-F7C4A269DA84}"/>
          </ac:spMkLst>
        </pc:spChg>
        <pc:spChg chg="mod ord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4" creationId="{2AA0CE3F-2415-AB63-1589-5EAF9C1A9C5E}"/>
          </ac:spMkLst>
        </pc:spChg>
        <pc:spChg chg="mod ord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5" creationId="{2E034658-DD4F-1839-E5FB-855D5694F48C}"/>
          </ac:spMkLst>
        </pc:spChg>
        <pc:spChg chg="mod ord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6" creationId="{E49740EE-1BD9-960B-28B3-2B24C08D68A2}"/>
          </ac:spMkLst>
        </pc:spChg>
        <pc:spChg chg="add del mod">
          <ac:chgData name="Ichinokawa Momoko" userId="97fbd8355b740407" providerId="LiveId" clId="{CE0624EB-D894-4FDD-A075-DA1E63AB4318}" dt="2023-12-08T08:36:07.310" v="12648" actId="700"/>
          <ac:spMkLst>
            <pc:docMk/>
            <pc:sldMk cId="3866077463" sldId="302"/>
            <ac:spMk id="10" creationId="{A070C0F3-869F-D96E-777D-178D1C120143}"/>
          </ac:spMkLst>
        </pc:spChg>
        <pc:picChg chg="add mod">
          <ac:chgData name="Ichinokawa Momoko" userId="97fbd8355b740407" providerId="LiveId" clId="{CE0624EB-D894-4FDD-A075-DA1E63AB4318}" dt="2023-12-08T08:36:36.497" v="12665" actId="14100"/>
          <ac:picMkLst>
            <pc:docMk/>
            <pc:sldMk cId="3866077463" sldId="302"/>
            <ac:picMk id="8" creationId="{911F977C-DEF8-87E1-7DBC-97D67691CF88}"/>
          </ac:picMkLst>
        </pc:picChg>
        <pc:picChg chg="add del mod">
          <ac:chgData name="Ichinokawa Momoko" userId="97fbd8355b740407" providerId="LiveId" clId="{CE0624EB-D894-4FDD-A075-DA1E63AB4318}" dt="2023-12-08T08:36:35.371" v="12663"/>
          <ac:picMkLst>
            <pc:docMk/>
            <pc:sldMk cId="3866077463" sldId="302"/>
            <ac:picMk id="11" creationId="{BABD71A4-EC1D-7A11-2A93-C8DDAED97D18}"/>
          </ac:picMkLst>
        </pc:picChg>
      </pc:sldChg>
      <pc:sldChg chg="addSp delSp modSp new del mod">
        <pc:chgData name="Ichinokawa Momoko" userId="97fbd8355b740407" providerId="LiveId" clId="{CE0624EB-D894-4FDD-A075-DA1E63AB4318}" dt="2023-12-13T01:45:29.311" v="17800" actId="2696"/>
        <pc:sldMkLst>
          <pc:docMk/>
          <pc:sldMk cId="10791291" sldId="303"/>
        </pc:sldMkLst>
        <pc:spChg chg="del">
          <ac:chgData name="Ichinokawa Momoko" userId="97fbd8355b740407" providerId="LiveId" clId="{CE0624EB-D894-4FDD-A075-DA1E63AB4318}" dt="2023-12-08T08:36:15.671" v="12651" actId="478"/>
          <ac:spMkLst>
            <pc:docMk/>
            <pc:sldMk cId="10791291" sldId="303"/>
            <ac:spMk id="2" creationId="{ADB51D59-8B23-D673-5FB8-500FA3BC8E19}"/>
          </ac:spMkLst>
        </pc:spChg>
        <pc:spChg chg="add del mod">
          <ac:chgData name="Ichinokawa Momoko" userId="97fbd8355b740407" providerId="LiveId" clId="{CE0624EB-D894-4FDD-A075-DA1E63AB4318}" dt="2023-12-08T08:37:40.367" v="12875" actId="403"/>
          <ac:spMkLst>
            <pc:docMk/>
            <pc:sldMk cId="10791291" sldId="303"/>
            <ac:spMk id="3" creationId="{E3A3597B-B106-E6C5-2870-3505047DBB99}"/>
          </ac:spMkLst>
        </pc:spChg>
        <pc:picChg chg="add del mod">
          <ac:chgData name="Ichinokawa Momoko" userId="97fbd8355b740407" providerId="LiveId" clId="{CE0624EB-D894-4FDD-A075-DA1E63AB4318}" dt="2023-12-08T08:36:40.298" v="12668" actId="1076"/>
          <ac:picMkLst>
            <pc:docMk/>
            <pc:sldMk cId="10791291" sldId="303"/>
            <ac:picMk id="8" creationId="{9684807A-D226-A484-247F-BA79860323BE}"/>
          </ac:picMkLst>
        </pc:picChg>
        <pc:picChg chg="add del mod ord">
          <ac:chgData name="Ichinokawa Momoko" userId="97fbd8355b740407" providerId="LiveId" clId="{CE0624EB-D894-4FDD-A075-DA1E63AB4318}" dt="2023-12-08T08:35:06.759" v="12621" actId="22"/>
          <ac:picMkLst>
            <pc:docMk/>
            <pc:sldMk cId="10791291" sldId="303"/>
            <ac:picMk id="10" creationId="{5D07E0FF-23CF-FFCB-CB42-050FF2EF29B3}"/>
          </ac:picMkLst>
        </pc:picChg>
      </pc:sldChg>
      <pc:sldChg chg="modSp mod">
        <pc:chgData name="Ichinokawa Momoko" userId="97fbd8355b740407" providerId="LiveId" clId="{CE0624EB-D894-4FDD-A075-DA1E63AB4318}" dt="2023-12-13T03:32:48.990" v="19283" actId="13926"/>
        <pc:sldMkLst>
          <pc:docMk/>
          <pc:sldMk cId="4284957425" sldId="304"/>
        </pc:sldMkLst>
        <pc:spChg chg="mod">
          <ac:chgData name="Ichinokawa Momoko" userId="97fbd8355b740407" providerId="LiveId" clId="{CE0624EB-D894-4FDD-A075-DA1E63AB4318}" dt="2023-12-13T03:32:48.990" v="19283" actId="13926"/>
          <ac:spMkLst>
            <pc:docMk/>
            <pc:sldMk cId="4284957425" sldId="304"/>
            <ac:spMk id="9" creationId="{4A26C29E-8A09-9917-D74A-CB82CF984E63}"/>
          </ac:spMkLst>
        </pc:spChg>
      </pc:sldChg>
      <pc:sldChg chg="modSp mod">
        <pc:chgData name="Ichinokawa Momoko" userId="97fbd8355b740407" providerId="LiveId" clId="{CE0624EB-D894-4FDD-A075-DA1E63AB4318}" dt="2023-12-13T03:34:51.861" v="19420" actId="14100"/>
        <pc:sldMkLst>
          <pc:docMk/>
          <pc:sldMk cId="438538010" sldId="307"/>
        </pc:sldMkLst>
        <pc:spChg chg="mod">
          <ac:chgData name="Ichinokawa Momoko" userId="97fbd8355b740407" providerId="LiveId" clId="{CE0624EB-D894-4FDD-A075-DA1E63AB4318}" dt="2023-12-13T03:34:43.087" v="19419" actId="27636"/>
          <ac:spMkLst>
            <pc:docMk/>
            <pc:sldMk cId="438538010" sldId="307"/>
            <ac:spMk id="3" creationId="{5F7AE94A-4D7D-CCF0-F760-8759342C13F2}"/>
          </ac:spMkLst>
        </pc:spChg>
        <pc:spChg chg="mod">
          <ac:chgData name="Ichinokawa Momoko" userId="97fbd8355b740407" providerId="LiveId" clId="{CE0624EB-D894-4FDD-A075-DA1E63AB4318}" dt="2023-12-13T03:34:51.861" v="19420" actId="14100"/>
          <ac:spMkLst>
            <pc:docMk/>
            <pc:sldMk cId="438538010" sldId="307"/>
            <ac:spMk id="7" creationId="{966EC6D4-8916-002B-B92C-CBFBED71D90E}"/>
          </ac:spMkLst>
        </pc:spChg>
      </pc:sldChg>
      <pc:sldChg chg="del">
        <pc:chgData name="Ichinokawa Momoko" userId="97fbd8355b740407" providerId="LiveId" clId="{CE0624EB-D894-4FDD-A075-DA1E63AB4318}" dt="2023-12-13T01:45:29.311" v="17800" actId="2696"/>
        <pc:sldMkLst>
          <pc:docMk/>
          <pc:sldMk cId="1116013308" sldId="308"/>
        </pc:sldMkLst>
      </pc:sldChg>
      <pc:sldChg chg="del">
        <pc:chgData name="Ichinokawa Momoko" userId="97fbd8355b740407" providerId="LiveId" clId="{CE0624EB-D894-4FDD-A075-DA1E63AB4318}" dt="2023-12-13T01:45:29.311" v="17800" actId="2696"/>
        <pc:sldMkLst>
          <pc:docMk/>
          <pc:sldMk cId="1824367183" sldId="309"/>
        </pc:sldMkLst>
      </pc:sldChg>
      <pc:sldChg chg="modSp del mod">
        <pc:chgData name="Ichinokawa Momoko" userId="97fbd8355b740407" providerId="LiveId" clId="{CE0624EB-D894-4FDD-A075-DA1E63AB4318}" dt="2023-12-13T01:45:29.311" v="17800" actId="2696"/>
        <pc:sldMkLst>
          <pc:docMk/>
          <pc:sldMk cId="516803225" sldId="310"/>
        </pc:sldMkLst>
        <pc:spChg chg="mod">
          <ac:chgData name="Ichinokawa Momoko" userId="97fbd8355b740407" providerId="LiveId" clId="{CE0624EB-D894-4FDD-A075-DA1E63AB4318}" dt="2023-12-11T11:35:21.797" v="12927" actId="20577"/>
          <ac:spMkLst>
            <pc:docMk/>
            <pc:sldMk cId="516803225" sldId="310"/>
            <ac:spMk id="3" creationId="{0B05F564-CE34-D414-C6D4-E7DD98FAE1D8}"/>
          </ac:spMkLst>
        </pc:spChg>
        <pc:spChg chg="mod">
          <ac:chgData name="Ichinokawa Momoko" userId="97fbd8355b740407" providerId="LiveId" clId="{CE0624EB-D894-4FDD-A075-DA1E63AB4318}" dt="2023-12-11T11:35:40.830" v="12928" actId="1076"/>
          <ac:spMkLst>
            <pc:docMk/>
            <pc:sldMk cId="516803225" sldId="310"/>
            <ac:spMk id="20" creationId="{F8283440-AEB4-43F7-8FA2-CB829407C2CA}"/>
          </ac:spMkLst>
        </pc:spChg>
      </pc:sldChg>
      <pc:sldChg chg="del">
        <pc:chgData name="Ichinokawa Momoko" userId="97fbd8355b740407" providerId="LiveId" clId="{CE0624EB-D894-4FDD-A075-DA1E63AB4318}" dt="2023-12-13T01:45:29.311" v="17800" actId="2696"/>
        <pc:sldMkLst>
          <pc:docMk/>
          <pc:sldMk cId="359797852" sldId="311"/>
        </pc:sldMkLst>
      </pc:sldChg>
      <pc:sldChg chg="addSp delSp modSp mod ord">
        <pc:chgData name="Ichinokawa Momoko" userId="97fbd8355b740407" providerId="LiveId" clId="{CE0624EB-D894-4FDD-A075-DA1E63AB4318}" dt="2023-12-13T01:57:18.018" v="18161"/>
        <pc:sldMkLst>
          <pc:docMk/>
          <pc:sldMk cId="2823000562" sldId="312"/>
        </pc:sldMkLst>
        <pc:spChg chg="mod">
          <ac:chgData name="Ichinokawa Momoko" userId="97fbd8355b740407" providerId="LiveId" clId="{CE0624EB-D894-4FDD-A075-DA1E63AB4318}" dt="2023-12-13T01:50:45.209" v="17943" actId="14100"/>
          <ac:spMkLst>
            <pc:docMk/>
            <pc:sldMk cId="2823000562" sldId="312"/>
            <ac:spMk id="2" creationId="{75794B98-8C5C-0C03-A426-30AC6CE0D278}"/>
          </ac:spMkLst>
        </pc:spChg>
        <pc:spChg chg="mod">
          <ac:chgData name="Ichinokawa Momoko" userId="97fbd8355b740407" providerId="LiveId" clId="{CE0624EB-D894-4FDD-A075-DA1E63AB4318}" dt="2023-12-11T11:42:11.546" v="13241" actId="403"/>
          <ac:spMkLst>
            <pc:docMk/>
            <pc:sldMk cId="2823000562" sldId="312"/>
            <ac:spMk id="3" creationId="{4DF0FD4A-CDA9-66DE-D001-4CBD32A6F929}"/>
          </ac:spMkLst>
        </pc:spChg>
        <pc:graphicFrameChg chg="add del mod modGraphic">
          <ac:chgData name="Ichinokawa Momoko" userId="97fbd8355b740407" providerId="LiveId" clId="{CE0624EB-D894-4FDD-A075-DA1E63AB4318}" dt="2023-12-13T01:49:39.948" v="17816" actId="478"/>
          <ac:graphicFrameMkLst>
            <pc:docMk/>
            <pc:sldMk cId="2823000562" sldId="312"/>
            <ac:graphicFrameMk id="3" creationId="{D7200761-E1B2-E7A1-228B-61FD324E0323}"/>
          </ac:graphicFrameMkLst>
        </pc:graphicFrameChg>
        <pc:graphicFrameChg chg="add mod modGraphic">
          <ac:chgData name="Ichinokawa Momoko" userId="97fbd8355b740407" providerId="LiveId" clId="{CE0624EB-D894-4FDD-A075-DA1E63AB4318}" dt="2023-12-13T01:57:18.018" v="18161"/>
          <ac:graphicFrameMkLst>
            <pc:docMk/>
            <pc:sldMk cId="2823000562" sldId="312"/>
            <ac:graphicFrameMk id="7" creationId="{31E533C0-10FF-43B9-21B9-A9B22CA6A141}"/>
          </ac:graphicFrameMkLst>
        </pc:graphicFrameChg>
      </pc:sldChg>
      <pc:sldChg chg="del">
        <pc:chgData name="Ichinokawa Momoko" userId="97fbd8355b740407" providerId="LiveId" clId="{CE0624EB-D894-4FDD-A075-DA1E63AB4318}" dt="2023-12-13T13:06:37.151" v="31326" actId="2696"/>
        <pc:sldMkLst>
          <pc:docMk/>
          <pc:sldMk cId="3264370787" sldId="313"/>
        </pc:sldMkLst>
      </pc:sldChg>
      <pc:sldChg chg="modSp del mod">
        <pc:chgData name="Ichinokawa Momoko" userId="97fbd8355b740407" providerId="LiveId" clId="{CE0624EB-D894-4FDD-A075-DA1E63AB4318}" dt="2023-12-13T01:51:21.505" v="17946" actId="2696"/>
        <pc:sldMkLst>
          <pc:docMk/>
          <pc:sldMk cId="3847154246" sldId="316"/>
        </pc:sldMkLst>
        <pc:spChg chg="mod">
          <ac:chgData name="Ichinokawa Momoko" userId="97fbd8355b740407" providerId="LiveId" clId="{CE0624EB-D894-4FDD-A075-DA1E63AB4318}" dt="2023-12-11T11:40:20.908" v="13046" actId="1076"/>
          <ac:spMkLst>
            <pc:docMk/>
            <pc:sldMk cId="3847154246" sldId="316"/>
            <ac:spMk id="14" creationId="{B5688842-ACC6-47DF-97F3-9D83BE320789}"/>
          </ac:spMkLst>
        </pc:spChg>
        <pc:spChg chg="mod">
          <ac:chgData name="Ichinokawa Momoko" userId="97fbd8355b740407" providerId="LiveId" clId="{CE0624EB-D894-4FDD-A075-DA1E63AB4318}" dt="2023-12-11T11:40:22.887" v="13047" actId="1076"/>
          <ac:spMkLst>
            <pc:docMk/>
            <pc:sldMk cId="3847154246" sldId="316"/>
            <ac:spMk id="22" creationId="{6DE7E7C5-022C-95CB-C992-2BCA6D2AACA7}"/>
          </ac:spMkLst>
        </pc:spChg>
      </pc:sldChg>
      <pc:sldChg chg="modSp del mod">
        <pc:chgData name="Ichinokawa Momoko" userId="97fbd8355b740407" providerId="LiveId" clId="{CE0624EB-D894-4FDD-A075-DA1E63AB4318}" dt="2023-12-13T01:51:26.351" v="17947" actId="2696"/>
        <pc:sldMkLst>
          <pc:docMk/>
          <pc:sldMk cId="2108833677" sldId="317"/>
        </pc:sldMkLst>
        <pc:spChg chg="mod">
          <ac:chgData name="Ichinokawa Momoko" userId="97fbd8355b740407" providerId="LiveId" clId="{CE0624EB-D894-4FDD-A075-DA1E63AB4318}" dt="2023-12-11T11:41:48.937" v="13171" actId="27636"/>
          <ac:spMkLst>
            <pc:docMk/>
            <pc:sldMk cId="2108833677" sldId="317"/>
            <ac:spMk id="2" creationId="{7325CBAB-A2CD-2E72-6A77-7E494F2CC6FA}"/>
          </ac:spMkLst>
        </pc:spChg>
      </pc:sldChg>
      <pc:sldChg chg="del">
        <pc:chgData name="Ichinokawa Momoko" userId="97fbd8355b740407" providerId="LiveId" clId="{CE0624EB-D894-4FDD-A075-DA1E63AB4318}" dt="2023-12-13T01:51:26.351" v="17947" actId="2696"/>
        <pc:sldMkLst>
          <pc:docMk/>
          <pc:sldMk cId="1659460858" sldId="318"/>
        </pc:sldMkLst>
      </pc:sldChg>
      <pc:sldChg chg="addSp modSp del mod">
        <pc:chgData name="Ichinokawa Momoko" userId="97fbd8355b740407" providerId="LiveId" clId="{CE0624EB-D894-4FDD-A075-DA1E63AB4318}" dt="2023-12-13T01:51:26.351" v="17947" actId="2696"/>
        <pc:sldMkLst>
          <pc:docMk/>
          <pc:sldMk cId="219715672" sldId="319"/>
        </pc:sldMkLst>
        <pc:spChg chg="add mod">
          <ac:chgData name="Ichinokawa Momoko" userId="97fbd8355b740407" providerId="LiveId" clId="{CE0624EB-D894-4FDD-A075-DA1E63AB4318}" dt="2023-12-11T23:45:10.195" v="16201" actId="20577"/>
          <ac:spMkLst>
            <pc:docMk/>
            <pc:sldMk cId="219715672" sldId="319"/>
            <ac:spMk id="2" creationId="{3BCAD4C7-D131-EC20-D06C-F686790862C6}"/>
          </ac:spMkLst>
        </pc:spChg>
        <pc:spChg chg="mod">
          <ac:chgData name="Ichinokawa Momoko" userId="97fbd8355b740407" providerId="LiveId" clId="{CE0624EB-D894-4FDD-A075-DA1E63AB4318}" dt="2023-12-11T23:44:12.147" v="16148" actId="27636"/>
          <ac:spMkLst>
            <pc:docMk/>
            <pc:sldMk cId="219715672" sldId="319"/>
            <ac:spMk id="3" creationId="{83130A20-4E16-C288-E221-38466060D77B}"/>
          </ac:spMkLst>
        </pc:spChg>
      </pc:sldChg>
      <pc:sldChg chg="del">
        <pc:chgData name="Ichinokawa Momoko" userId="97fbd8355b740407" providerId="LiveId" clId="{CE0624EB-D894-4FDD-A075-DA1E63AB4318}" dt="2023-12-13T01:51:30.412" v="17948" actId="2696"/>
        <pc:sldMkLst>
          <pc:docMk/>
          <pc:sldMk cId="588658140" sldId="320"/>
        </pc:sldMkLst>
      </pc:sldChg>
      <pc:sldChg chg="addSp modSp mod modAnim">
        <pc:chgData name="Ichinokawa Momoko" userId="97fbd8355b740407" providerId="LiveId" clId="{CE0624EB-D894-4FDD-A075-DA1E63AB4318}" dt="2023-12-13T06:20:08.505" v="24760"/>
        <pc:sldMkLst>
          <pc:docMk/>
          <pc:sldMk cId="3543921517" sldId="323"/>
        </pc:sldMkLst>
        <pc:spChg chg="add mod">
          <ac:chgData name="Ichinokawa Momoko" userId="97fbd8355b740407" providerId="LiveId" clId="{CE0624EB-D894-4FDD-A075-DA1E63AB4318}" dt="2023-12-13T06:19:15.835" v="24736" actId="164"/>
          <ac:spMkLst>
            <pc:docMk/>
            <pc:sldMk cId="3543921517" sldId="323"/>
            <ac:spMk id="8" creationId="{623113EB-B729-4BDF-27B3-40AE235D303A}"/>
          </ac:spMkLst>
        </pc:spChg>
        <pc:spChg chg="add mod">
          <ac:chgData name="Ichinokawa Momoko" userId="97fbd8355b740407" providerId="LiveId" clId="{CE0624EB-D894-4FDD-A075-DA1E63AB4318}" dt="2023-12-13T06:19:15.835" v="24736" actId="164"/>
          <ac:spMkLst>
            <pc:docMk/>
            <pc:sldMk cId="3543921517" sldId="323"/>
            <ac:spMk id="9" creationId="{5381EBDA-AF86-4566-06EC-E0CB7E24B281}"/>
          </ac:spMkLst>
        </pc:spChg>
        <pc:spChg chg="add mod">
          <ac:chgData name="Ichinokawa Momoko" userId="97fbd8355b740407" providerId="LiveId" clId="{CE0624EB-D894-4FDD-A075-DA1E63AB4318}" dt="2023-12-13T06:20:03.058" v="24759" actId="164"/>
          <ac:spMkLst>
            <pc:docMk/>
            <pc:sldMk cId="3543921517" sldId="323"/>
            <ac:spMk id="10" creationId="{4915B0B7-74B0-43D2-5A54-E14B673FE346}"/>
          </ac:spMkLst>
        </pc:spChg>
        <pc:spChg chg="add mod">
          <ac:chgData name="Ichinokawa Momoko" userId="97fbd8355b740407" providerId="LiveId" clId="{CE0624EB-D894-4FDD-A075-DA1E63AB4318}" dt="2023-12-13T06:20:03.058" v="24759" actId="164"/>
          <ac:spMkLst>
            <pc:docMk/>
            <pc:sldMk cId="3543921517" sldId="323"/>
            <ac:spMk id="11" creationId="{D2AA67BF-E95B-1F8B-9526-90DDFAE3D34C}"/>
          </ac:spMkLst>
        </pc:spChg>
        <pc:grpChg chg="add mod">
          <ac:chgData name="Ichinokawa Momoko" userId="97fbd8355b740407" providerId="LiveId" clId="{CE0624EB-D894-4FDD-A075-DA1E63AB4318}" dt="2023-12-13T06:19:15.835" v="24736" actId="164"/>
          <ac:grpSpMkLst>
            <pc:docMk/>
            <pc:sldMk cId="3543921517" sldId="323"/>
            <ac:grpSpMk id="12" creationId="{C4086901-A62C-A597-2746-FF1D26406FEE}"/>
          </ac:grpSpMkLst>
        </pc:grpChg>
        <pc:grpChg chg="add mod">
          <ac:chgData name="Ichinokawa Momoko" userId="97fbd8355b740407" providerId="LiveId" clId="{CE0624EB-D894-4FDD-A075-DA1E63AB4318}" dt="2023-12-13T06:20:03.058" v="24759" actId="164"/>
          <ac:grpSpMkLst>
            <pc:docMk/>
            <pc:sldMk cId="3543921517" sldId="323"/>
            <ac:grpSpMk id="13" creationId="{38C87BD9-8041-B4A1-38F9-45162CC0D579}"/>
          </ac:grpSpMkLst>
        </pc:grpChg>
      </pc:sldChg>
      <pc:sldChg chg="del">
        <pc:chgData name="Ichinokawa Momoko" userId="97fbd8355b740407" providerId="LiveId" clId="{CE0624EB-D894-4FDD-A075-DA1E63AB4318}" dt="2023-12-13T06:20:13.107" v="24761" actId="2696"/>
        <pc:sldMkLst>
          <pc:docMk/>
          <pc:sldMk cId="3317588017" sldId="324"/>
        </pc:sldMkLst>
      </pc:sldChg>
      <pc:sldChg chg="modSp mod">
        <pc:chgData name="Ichinokawa Momoko" userId="97fbd8355b740407" providerId="LiveId" clId="{CE0624EB-D894-4FDD-A075-DA1E63AB4318}" dt="2023-12-13T06:45:48.311" v="25094" actId="20577"/>
        <pc:sldMkLst>
          <pc:docMk/>
          <pc:sldMk cId="3354330291" sldId="326"/>
        </pc:sldMkLst>
        <pc:spChg chg="mod">
          <ac:chgData name="Ichinokawa Momoko" userId="97fbd8355b740407" providerId="LiveId" clId="{CE0624EB-D894-4FDD-A075-DA1E63AB4318}" dt="2023-12-13T06:42:49.233" v="24799" actId="27636"/>
          <ac:spMkLst>
            <pc:docMk/>
            <pc:sldMk cId="3354330291" sldId="326"/>
            <ac:spMk id="2" creationId="{D57FE1D8-7B95-B513-F421-84D50E1BD584}"/>
          </ac:spMkLst>
        </pc:spChg>
        <pc:spChg chg="mod">
          <ac:chgData name="Ichinokawa Momoko" userId="97fbd8355b740407" providerId="LiveId" clId="{CE0624EB-D894-4FDD-A075-DA1E63AB4318}" dt="2023-12-13T06:45:48.311" v="25094" actId="20577"/>
          <ac:spMkLst>
            <pc:docMk/>
            <pc:sldMk cId="3354330291" sldId="326"/>
            <ac:spMk id="3" creationId="{E88FD536-FDBC-B4BC-3AF0-4D5F011A90C6}"/>
          </ac:spMkLst>
        </pc:spChg>
      </pc:sldChg>
      <pc:sldChg chg="del">
        <pc:chgData name="Ichinokawa Momoko" userId="97fbd8355b740407" providerId="LiveId" clId="{CE0624EB-D894-4FDD-A075-DA1E63AB4318}" dt="2023-12-11T11:42:38.242" v="13242" actId="2696"/>
        <pc:sldMkLst>
          <pc:docMk/>
          <pc:sldMk cId="539609441" sldId="327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2413435603" sldId="327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561226398" sldId="327"/>
        </pc:sldMkLst>
      </pc:sldChg>
      <pc:sldChg chg="modSp del mod">
        <pc:chgData name="Ichinokawa Momoko" userId="97fbd8355b740407" providerId="LiveId" clId="{CE0624EB-D894-4FDD-A075-DA1E63AB4318}" dt="2023-12-12T00:34:54.502" v="16762" actId="2696"/>
        <pc:sldMkLst>
          <pc:docMk/>
          <pc:sldMk cId="4266172305" sldId="328"/>
        </pc:sldMkLst>
        <pc:spChg chg="mod">
          <ac:chgData name="Ichinokawa Momoko" userId="97fbd8355b740407" providerId="LiveId" clId="{CE0624EB-D894-4FDD-A075-DA1E63AB4318}" dt="2023-12-11T13:36:32.505" v="13273" actId="404"/>
          <ac:spMkLst>
            <pc:docMk/>
            <pc:sldMk cId="4266172305" sldId="328"/>
            <ac:spMk id="3" creationId="{BB8A5E44-3DF6-9F99-619A-21BEF4151FC7}"/>
          </ac:spMkLst>
        </pc:spChg>
      </pc:sldChg>
      <pc:sldChg chg="addSp delSp modSp del">
        <pc:chgData name="Ichinokawa Momoko" userId="97fbd8355b740407" providerId="LiveId" clId="{CE0624EB-D894-4FDD-A075-DA1E63AB4318}" dt="2023-12-13T02:10:14.776" v="18524" actId="2696"/>
        <pc:sldMkLst>
          <pc:docMk/>
          <pc:sldMk cId="3843432028" sldId="329"/>
        </pc:sldMkLst>
        <pc:spChg chg="mod">
          <ac:chgData name="Ichinokawa Momoko" userId="97fbd8355b740407" providerId="LiveId" clId="{CE0624EB-D894-4FDD-A075-DA1E63AB4318}" dt="2023-12-13T01:54:40.448" v="18082"/>
          <ac:spMkLst>
            <pc:docMk/>
            <pc:sldMk cId="3843432028" sldId="329"/>
            <ac:spMk id="7" creationId="{56210505-7AEF-FF47-FDAB-D8673F6FF2C4}"/>
          </ac:spMkLst>
        </pc:spChg>
        <pc:spChg chg="mod">
          <ac:chgData name="Ichinokawa Momoko" userId="97fbd8355b740407" providerId="LiveId" clId="{CE0624EB-D894-4FDD-A075-DA1E63AB4318}" dt="2023-12-13T01:54:40.448" v="18082"/>
          <ac:spMkLst>
            <pc:docMk/>
            <pc:sldMk cId="3843432028" sldId="329"/>
            <ac:spMk id="10" creationId="{451DACC0-6010-9DCD-3751-1C827DCDE93E}"/>
          </ac:spMkLst>
        </pc:spChg>
        <pc:grpChg chg="add del mod">
          <ac:chgData name="Ichinokawa Momoko" userId="97fbd8355b740407" providerId="LiveId" clId="{CE0624EB-D894-4FDD-A075-DA1E63AB4318}" dt="2023-12-13T01:54:41.727" v="18083"/>
          <ac:grpSpMkLst>
            <pc:docMk/>
            <pc:sldMk cId="3843432028" sldId="329"/>
            <ac:grpSpMk id="3" creationId="{F8510B04-EDB1-DB99-1C2E-16A73292D19D}"/>
          </ac:grpSpMkLst>
        </pc:grpChg>
      </pc:sldChg>
      <pc:sldChg chg="modSp mod">
        <pc:chgData name="Ichinokawa Momoko" userId="97fbd8355b740407" providerId="LiveId" clId="{CE0624EB-D894-4FDD-A075-DA1E63AB4318}" dt="2023-12-13T07:03:12.097" v="25765" actId="1076"/>
        <pc:sldMkLst>
          <pc:docMk/>
          <pc:sldMk cId="4118102604" sldId="330"/>
        </pc:sldMkLst>
        <pc:spChg chg="mod">
          <ac:chgData name="Ichinokawa Momoko" userId="97fbd8355b740407" providerId="LiveId" clId="{CE0624EB-D894-4FDD-A075-DA1E63AB4318}" dt="2023-12-13T01:55:58.061" v="18151" actId="6549"/>
          <ac:spMkLst>
            <pc:docMk/>
            <pc:sldMk cId="4118102604" sldId="330"/>
            <ac:spMk id="2" creationId="{96DB5359-BE13-1334-3174-D18F83F81464}"/>
          </ac:spMkLst>
        </pc:spChg>
        <pc:spChg chg="mod">
          <ac:chgData name="Ichinokawa Momoko" userId="97fbd8355b740407" providerId="LiveId" clId="{CE0624EB-D894-4FDD-A075-DA1E63AB4318}" dt="2023-12-13T07:02:56.804" v="25761" actId="20577"/>
          <ac:spMkLst>
            <pc:docMk/>
            <pc:sldMk cId="4118102604" sldId="330"/>
            <ac:spMk id="3" creationId="{C23345E4-3AA1-80CA-E48B-B32933B683E2}"/>
          </ac:spMkLst>
        </pc:spChg>
        <pc:spChg chg="mod">
          <ac:chgData name="Ichinokawa Momoko" userId="97fbd8355b740407" providerId="LiveId" clId="{CE0624EB-D894-4FDD-A075-DA1E63AB4318}" dt="2023-12-13T07:03:12.097" v="25765" actId="1076"/>
          <ac:spMkLst>
            <pc:docMk/>
            <pc:sldMk cId="4118102604" sldId="330"/>
            <ac:spMk id="10" creationId="{0871FA4B-35C0-65F0-A40D-AE19EEE5D855}"/>
          </ac:spMkLst>
        </pc:spChg>
      </pc:sldChg>
      <pc:sldChg chg="modSp mod">
        <pc:chgData name="Ichinokawa Momoko" userId="97fbd8355b740407" providerId="LiveId" clId="{CE0624EB-D894-4FDD-A075-DA1E63AB4318}" dt="2023-12-13T07:03:24.134" v="25769" actId="1076"/>
        <pc:sldMkLst>
          <pc:docMk/>
          <pc:sldMk cId="1806680570" sldId="331"/>
        </pc:sldMkLst>
        <pc:spChg chg="mod">
          <ac:chgData name="Ichinokawa Momoko" userId="97fbd8355b740407" providerId="LiveId" clId="{CE0624EB-D894-4FDD-A075-DA1E63AB4318}" dt="2023-12-13T07:03:24.134" v="25769" actId="1076"/>
          <ac:spMkLst>
            <pc:docMk/>
            <pc:sldMk cId="1806680570" sldId="331"/>
            <ac:spMk id="3" creationId="{EE767E8B-461F-71A1-4BA3-05C32C638843}"/>
          </ac:spMkLst>
        </pc:spChg>
      </pc:sldChg>
      <pc:sldChg chg="modSp mod">
        <pc:chgData name="Ichinokawa Momoko" userId="97fbd8355b740407" providerId="LiveId" clId="{CE0624EB-D894-4FDD-A075-DA1E63AB4318}" dt="2023-12-13T07:03:53.430" v="25773" actId="1076"/>
        <pc:sldMkLst>
          <pc:docMk/>
          <pc:sldMk cId="1674295066" sldId="332"/>
        </pc:sldMkLst>
        <pc:picChg chg="mod">
          <ac:chgData name="Ichinokawa Momoko" userId="97fbd8355b740407" providerId="LiveId" clId="{CE0624EB-D894-4FDD-A075-DA1E63AB4318}" dt="2023-12-13T07:03:48.765" v="25771" actId="1076"/>
          <ac:picMkLst>
            <pc:docMk/>
            <pc:sldMk cId="1674295066" sldId="332"/>
            <ac:picMk id="9" creationId="{CC398765-4736-0DB2-7FB4-82A47A568EA0}"/>
          </ac:picMkLst>
        </pc:picChg>
        <pc:picChg chg="mod">
          <ac:chgData name="Ichinokawa Momoko" userId="97fbd8355b740407" providerId="LiveId" clId="{CE0624EB-D894-4FDD-A075-DA1E63AB4318}" dt="2023-12-13T07:03:53.430" v="25773" actId="1076"/>
          <ac:picMkLst>
            <pc:docMk/>
            <pc:sldMk cId="1674295066" sldId="332"/>
            <ac:picMk id="12" creationId="{247A9F21-6755-4CCA-E532-C3744DC103A9}"/>
          </ac:picMkLst>
        </pc:picChg>
      </pc:sldChg>
      <pc:sldChg chg="modSp del mod">
        <pc:chgData name="Ichinokawa Momoko" userId="97fbd8355b740407" providerId="LiveId" clId="{CE0624EB-D894-4FDD-A075-DA1E63AB4318}" dt="2023-12-13T01:57:03.026" v="18160" actId="2696"/>
        <pc:sldMkLst>
          <pc:docMk/>
          <pc:sldMk cId="2318303503" sldId="333"/>
        </pc:sldMkLst>
        <pc:spChg chg="mod">
          <ac:chgData name="Ichinokawa Momoko" userId="97fbd8355b740407" providerId="LiveId" clId="{CE0624EB-D894-4FDD-A075-DA1E63AB4318}" dt="2023-12-11T15:53:16.536" v="16093" actId="20577"/>
          <ac:spMkLst>
            <pc:docMk/>
            <pc:sldMk cId="2318303503" sldId="333"/>
            <ac:spMk id="3" creationId="{BB8A5E44-3DF6-9F99-619A-21BEF4151FC7}"/>
          </ac:spMkLst>
        </pc:spChg>
      </pc:sldChg>
      <pc:sldChg chg="addSp delSp modSp new mod ord modClrScheme chgLayout">
        <pc:chgData name="Ichinokawa Momoko" userId="97fbd8355b740407" providerId="LiveId" clId="{CE0624EB-D894-4FDD-A075-DA1E63AB4318}" dt="2023-12-13T04:02:37.944" v="20771" actId="6549"/>
        <pc:sldMkLst>
          <pc:docMk/>
          <pc:sldMk cId="484130152" sldId="334"/>
        </pc:sldMkLst>
        <pc:spChg chg="del mod ord">
          <ac:chgData name="Ichinokawa Momoko" userId="97fbd8355b740407" providerId="LiveId" clId="{CE0624EB-D894-4FDD-A075-DA1E63AB4318}" dt="2023-12-11T11:36:16.992" v="12930" actId="700"/>
          <ac:spMkLst>
            <pc:docMk/>
            <pc:sldMk cId="484130152" sldId="334"/>
            <ac:spMk id="2" creationId="{5A092F63-5AF1-F7AC-2146-3BA98931B15F}"/>
          </ac:spMkLst>
        </pc:spChg>
        <pc:spChg chg="del mod ord">
          <ac:chgData name="Ichinokawa Momoko" userId="97fbd8355b740407" providerId="LiveId" clId="{CE0624EB-D894-4FDD-A075-DA1E63AB4318}" dt="2023-12-11T11:36:16.992" v="12930" actId="700"/>
          <ac:spMkLst>
            <pc:docMk/>
            <pc:sldMk cId="484130152" sldId="334"/>
            <ac:spMk id="3" creationId="{6F4B44C1-EF06-4F90-824D-0C654FAE2A33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3" creationId="{C9CB730E-C3F7-ABD4-13A3-417851D4ECDA}"/>
          </ac:spMkLst>
        </pc:spChg>
        <pc:spChg chg="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4" creationId="{F1670E7C-8C2E-1F25-83EE-90ED34FE0750}"/>
          </ac:spMkLst>
        </pc:spChg>
        <pc:spChg chg="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5" creationId="{1BFF2B2A-6613-A927-5AF8-AC7F8C6E26D7}"/>
          </ac:spMkLst>
        </pc:spChg>
        <pc:spChg chg="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6" creationId="{ACE36815-901A-4E47-B502-EF79F5EB5170}"/>
          </ac:spMkLst>
        </pc:spChg>
        <pc:spChg chg="add del 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7" creationId="{26DB8BC2-64CE-2B52-DBCC-D5C9BD32152A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7" creationId="{B69AB459-E6FA-22E7-B867-6642C901C651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8" creationId="{2067F315-D612-A88D-8B99-55DB7C4295F9}"/>
          </ac:spMkLst>
        </pc:spChg>
        <pc:spChg chg="add del mod ord">
          <ac:chgData name="Ichinokawa Momoko" userId="97fbd8355b740407" providerId="LiveId" clId="{CE0624EB-D894-4FDD-A075-DA1E63AB4318}" dt="2023-12-11T11:37:40.108" v="12991" actId="700"/>
          <ac:spMkLst>
            <pc:docMk/>
            <pc:sldMk cId="484130152" sldId="334"/>
            <ac:spMk id="8" creationId="{90868006-C6B1-09A9-47F0-47DA20595FE9}"/>
          </ac:spMkLst>
        </pc:spChg>
        <pc:spChg chg="add mod ord">
          <ac:chgData name="Ichinokawa Momoko" userId="97fbd8355b740407" providerId="LiveId" clId="{CE0624EB-D894-4FDD-A075-DA1E63AB4318}" dt="2023-12-13T04:02:37.944" v="20771" actId="6549"/>
          <ac:spMkLst>
            <pc:docMk/>
            <pc:sldMk cId="484130152" sldId="334"/>
            <ac:spMk id="9" creationId="{B2A405DC-B194-B669-2105-401E4CB84AB7}"/>
          </ac:spMkLst>
        </pc:spChg>
        <pc:spChg chg="add del mod ord">
          <ac:chgData name="Ichinokawa Momoko" userId="97fbd8355b740407" providerId="LiveId" clId="{CE0624EB-D894-4FDD-A075-DA1E63AB4318}" dt="2023-12-13T03:41:31.257" v="19772" actId="478"/>
          <ac:spMkLst>
            <pc:docMk/>
            <pc:sldMk cId="484130152" sldId="334"/>
            <ac:spMk id="10" creationId="{8FF5C955-8169-AF96-E8B4-13041CAE46A8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11" creationId="{006BDE20-9E47-CF60-C29C-E584CA465D0A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12" creationId="{B7E3A379-B126-5CCB-1198-06428BE05DC5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16" creationId="{358A9AC7-5E2D-DC0F-2B5D-4670FB1E6287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20" creationId="{A1563199-B6E1-98BA-18BB-D3881904B29A}"/>
          </ac:spMkLst>
        </pc:spChg>
        <pc:spChg chg="add mod">
          <ac:chgData name="Ichinokawa Momoko" userId="97fbd8355b740407" providerId="LiveId" clId="{CE0624EB-D894-4FDD-A075-DA1E63AB4318}" dt="2023-12-13T04:02:02.987" v="20706" actId="1076"/>
          <ac:spMkLst>
            <pc:docMk/>
            <pc:sldMk cId="484130152" sldId="334"/>
            <ac:spMk id="22" creationId="{E1A5D881-1ACD-21E7-1815-E6B97574395C}"/>
          </ac:spMkLst>
        </pc:spChg>
        <pc:spChg chg="add del mod">
          <ac:chgData name="Ichinokawa Momoko" userId="97fbd8355b740407" providerId="LiveId" clId="{CE0624EB-D894-4FDD-A075-DA1E63AB4318}" dt="2023-12-13T03:48:55.116" v="20062" actId="767"/>
          <ac:spMkLst>
            <pc:docMk/>
            <pc:sldMk cId="484130152" sldId="334"/>
            <ac:spMk id="23" creationId="{A93A3437-AA9A-A07D-2576-5F4911F2D4F0}"/>
          </ac:spMkLst>
        </pc:spChg>
        <pc:picChg chg="add del mod">
          <ac:chgData name="Ichinokawa Momoko" userId="97fbd8355b740407" providerId="LiveId" clId="{CE0624EB-D894-4FDD-A075-DA1E63AB4318}" dt="2023-12-13T03:50:58.148" v="20066" actId="478"/>
          <ac:picMkLst>
            <pc:docMk/>
            <pc:sldMk cId="484130152" sldId="334"/>
            <ac:picMk id="2" creationId="{59D26A03-C285-1A3E-7B05-4048DE761004}"/>
          </ac:picMkLst>
        </pc:picChg>
        <pc:picChg chg="add del mod">
          <ac:chgData name="Ichinokawa Momoko" userId="97fbd8355b740407" providerId="LiveId" clId="{CE0624EB-D894-4FDD-A075-DA1E63AB4318}" dt="2023-12-13T03:51:20.508" v="20075" actId="478"/>
          <ac:picMkLst>
            <pc:docMk/>
            <pc:sldMk cId="484130152" sldId="334"/>
            <ac:picMk id="25" creationId="{C5AEC215-7CE4-AC4D-DEC5-422D72034DE5}"/>
          </ac:picMkLst>
        </pc:picChg>
        <pc:cxnChg chg="add mod">
          <ac:chgData name="Ichinokawa Momoko" userId="97fbd8355b740407" providerId="LiveId" clId="{CE0624EB-D894-4FDD-A075-DA1E63AB4318}" dt="2023-12-13T04:02:02.987" v="20706" actId="1076"/>
          <ac:cxnSpMkLst>
            <pc:docMk/>
            <pc:sldMk cId="484130152" sldId="334"/>
            <ac:cxnSpMk id="14" creationId="{27FE4136-FD8D-8055-8ED7-DDC54DB88DFB}"/>
          </ac:cxnSpMkLst>
        </pc:cxnChg>
        <pc:cxnChg chg="add mod">
          <ac:chgData name="Ichinokawa Momoko" userId="97fbd8355b740407" providerId="LiveId" clId="{CE0624EB-D894-4FDD-A075-DA1E63AB4318}" dt="2023-12-13T04:02:02.987" v="20706" actId="1076"/>
          <ac:cxnSpMkLst>
            <pc:docMk/>
            <pc:sldMk cId="484130152" sldId="334"/>
            <ac:cxnSpMk id="18" creationId="{F6252F5B-A516-F4E3-CDC9-C25EF4503E0D}"/>
          </ac:cxnSpMkLst>
        </pc:cxnChg>
      </pc:sldChg>
      <pc:sldChg chg="modSp add mod">
        <pc:chgData name="Ichinokawa Momoko" userId="97fbd8355b740407" providerId="LiveId" clId="{CE0624EB-D894-4FDD-A075-DA1E63AB4318}" dt="2023-12-13T03:35:40.329" v="19450" actId="20577"/>
        <pc:sldMkLst>
          <pc:docMk/>
          <pc:sldMk cId="4075008390" sldId="335"/>
        </pc:sldMkLst>
        <pc:spChg chg="mod">
          <ac:chgData name="Ichinokawa Momoko" userId="97fbd8355b740407" providerId="LiveId" clId="{CE0624EB-D894-4FDD-A075-DA1E63AB4318}" dt="2023-12-13T03:35:40.329" v="19450" actId="20577"/>
          <ac:spMkLst>
            <pc:docMk/>
            <pc:sldMk cId="4075008390" sldId="335"/>
            <ac:spMk id="9" creationId="{86252E9B-5ABE-008E-E351-09D683AA8F26}"/>
          </ac:spMkLst>
        </pc:spChg>
        <pc:spChg chg="mod">
          <ac:chgData name="Ichinokawa Momoko" userId="97fbd8355b740407" providerId="LiveId" clId="{CE0624EB-D894-4FDD-A075-DA1E63AB4318}" dt="2023-12-11T11:37:56.194" v="12995" actId="207"/>
          <ac:spMkLst>
            <pc:docMk/>
            <pc:sldMk cId="4075008390" sldId="335"/>
            <ac:spMk id="10" creationId="{07363B1E-B524-046C-710A-1D3AFAADF0C1}"/>
          </ac:spMkLst>
        </pc:spChg>
      </pc:sldChg>
      <pc:sldChg chg="modSp add mod">
        <pc:chgData name="Ichinokawa Momoko" userId="97fbd8355b740407" providerId="LiveId" clId="{CE0624EB-D894-4FDD-A075-DA1E63AB4318}" dt="2023-12-13T07:02:09.165" v="25672" actId="13926"/>
        <pc:sldMkLst>
          <pc:docMk/>
          <pc:sldMk cId="812264175" sldId="336"/>
        </pc:sldMkLst>
        <pc:spChg chg="mod">
          <ac:chgData name="Ichinokawa Momoko" userId="97fbd8355b740407" providerId="LiveId" clId="{CE0624EB-D894-4FDD-A075-DA1E63AB4318}" dt="2023-12-13T06:55:50.597" v="25214" actId="207"/>
          <ac:spMkLst>
            <pc:docMk/>
            <pc:sldMk cId="812264175" sldId="336"/>
            <ac:spMk id="2" creationId="{FA1C5345-2018-8F52-F386-31290FE5AB89}"/>
          </ac:spMkLst>
        </pc:spChg>
        <pc:spChg chg="mod">
          <ac:chgData name="Ichinokawa Momoko" userId="97fbd8355b740407" providerId="LiveId" clId="{CE0624EB-D894-4FDD-A075-DA1E63AB4318}" dt="2023-12-13T06:56:37.904" v="25235" actId="1076"/>
          <ac:spMkLst>
            <pc:docMk/>
            <pc:sldMk cId="812264175" sldId="336"/>
            <ac:spMk id="57" creationId="{383A99B2-C5AA-E022-02B2-6897B7FE30D4}"/>
          </ac:spMkLst>
        </pc:spChg>
        <pc:spChg chg="mod">
          <ac:chgData name="Ichinokawa Momoko" userId="97fbd8355b740407" providerId="LiveId" clId="{CE0624EB-D894-4FDD-A075-DA1E63AB4318}" dt="2023-12-13T06:56:25.820" v="25231" actId="1076"/>
          <ac:spMkLst>
            <pc:docMk/>
            <pc:sldMk cId="812264175" sldId="336"/>
            <ac:spMk id="58" creationId="{0633E27C-3CAD-2B84-1FDD-3E7D877F5687}"/>
          </ac:spMkLst>
        </pc:spChg>
        <pc:spChg chg="mod">
          <ac:chgData name="Ichinokawa Momoko" userId="97fbd8355b740407" providerId="LiveId" clId="{CE0624EB-D894-4FDD-A075-DA1E63AB4318}" dt="2023-12-13T07:02:09.165" v="25672" actId="13926"/>
          <ac:spMkLst>
            <pc:docMk/>
            <pc:sldMk cId="812264175" sldId="336"/>
            <ac:spMk id="59" creationId="{CCD35284-97AA-2CAB-E1C5-D04A827E1325}"/>
          </ac:spMkLst>
        </pc:spChg>
        <pc:spChg chg="mod">
          <ac:chgData name="Ichinokawa Momoko" userId="97fbd8355b740407" providerId="LiveId" clId="{CE0624EB-D894-4FDD-A075-DA1E63AB4318}" dt="2023-12-13T07:01:38.224" v="25661" actId="1076"/>
          <ac:spMkLst>
            <pc:docMk/>
            <pc:sldMk cId="812264175" sldId="336"/>
            <ac:spMk id="60" creationId="{FFCC9716-C2A2-4534-0A6E-01181F7938B2}"/>
          </ac:spMkLst>
        </pc:spChg>
        <pc:spChg chg="mod">
          <ac:chgData name="Ichinokawa Momoko" userId="97fbd8355b740407" providerId="LiveId" clId="{CE0624EB-D894-4FDD-A075-DA1E63AB4318}" dt="2023-12-13T06:56:19.267" v="25230" actId="1076"/>
          <ac:spMkLst>
            <pc:docMk/>
            <pc:sldMk cId="812264175" sldId="336"/>
            <ac:spMk id="61" creationId="{23DC12EF-9A7C-0029-D99D-9B9469FEE5B5}"/>
          </ac:spMkLst>
        </pc:spChg>
        <pc:spChg chg="mod">
          <ac:chgData name="Ichinokawa Momoko" userId="97fbd8355b740407" providerId="LiveId" clId="{CE0624EB-D894-4FDD-A075-DA1E63AB4318}" dt="2023-12-13T06:57:09.578" v="25238" actId="1076"/>
          <ac:spMkLst>
            <pc:docMk/>
            <pc:sldMk cId="812264175" sldId="336"/>
            <ac:spMk id="62" creationId="{89D3CB17-DEDC-C35A-B0C0-FD1FEA229431}"/>
          </ac:spMkLst>
        </pc:spChg>
        <pc:picChg chg="mod">
          <ac:chgData name="Ichinokawa Momoko" userId="97fbd8355b740407" providerId="LiveId" clId="{CE0624EB-D894-4FDD-A075-DA1E63AB4318}" dt="2023-12-13T07:01:35.636" v="25660" actId="1076"/>
          <ac:picMkLst>
            <pc:docMk/>
            <pc:sldMk cId="812264175" sldId="336"/>
            <ac:picMk id="55" creationId="{55D7958A-C619-C9EA-BD91-22B74BCB4E12}"/>
          </ac:picMkLst>
        </pc:picChg>
        <pc:picChg chg="mod">
          <ac:chgData name="Ichinokawa Momoko" userId="97fbd8355b740407" providerId="LiveId" clId="{CE0624EB-D894-4FDD-A075-DA1E63AB4318}" dt="2023-12-13T07:01:43.248" v="25663" actId="1076"/>
          <ac:picMkLst>
            <pc:docMk/>
            <pc:sldMk cId="812264175" sldId="336"/>
            <ac:picMk id="56" creationId="{F286E1BB-E125-BFCC-441E-835403D442F4}"/>
          </ac:picMkLst>
        </pc:picChg>
      </pc:sldChg>
      <pc:sldChg chg="addSp delSp modSp new del mod ord">
        <pc:chgData name="Ichinokawa Momoko" userId="97fbd8355b740407" providerId="LiveId" clId="{CE0624EB-D894-4FDD-A075-DA1E63AB4318}" dt="2023-12-13T06:54:03.122" v="25177" actId="2696"/>
        <pc:sldMkLst>
          <pc:docMk/>
          <pc:sldMk cId="1412050555" sldId="336"/>
        </pc:sldMkLst>
        <pc:spChg chg="mod">
          <ac:chgData name="Ichinokawa Momoko" userId="97fbd8355b740407" providerId="LiveId" clId="{CE0624EB-D894-4FDD-A075-DA1E63AB4318}" dt="2023-12-11T14:03:16.010" v="14458" actId="6549"/>
          <ac:spMkLst>
            <pc:docMk/>
            <pc:sldMk cId="1412050555" sldId="336"/>
            <ac:spMk id="2" creationId="{FA1C5345-2018-8F52-F386-31290FE5AB89}"/>
          </ac:spMkLst>
        </pc:spChg>
        <pc:spChg chg="del">
          <ac:chgData name="Ichinokawa Momoko" userId="97fbd8355b740407" providerId="LiveId" clId="{CE0624EB-D894-4FDD-A075-DA1E63AB4318}" dt="2023-12-11T13:49:49.108" v="13442" actId="478"/>
          <ac:spMkLst>
            <pc:docMk/>
            <pc:sldMk cId="1412050555" sldId="336"/>
            <ac:spMk id="3" creationId="{15D1AAF9-9E31-8441-40A5-B016A48E0678}"/>
          </ac:spMkLst>
        </pc:spChg>
        <pc:spChg chg="add del mod">
          <ac:chgData name="Ichinokawa Momoko" userId="97fbd8355b740407" providerId="LiveId" clId="{CE0624EB-D894-4FDD-A075-DA1E63AB4318}" dt="2023-12-11T13:55:44.264" v="13683" actId="478"/>
          <ac:spMkLst>
            <pc:docMk/>
            <pc:sldMk cId="1412050555" sldId="336"/>
            <ac:spMk id="29" creationId="{97727D00-8C06-82B5-DDC2-C4B967EB9EE6}"/>
          </ac:spMkLst>
        </pc:spChg>
        <pc:spChg chg="add del mod">
          <ac:chgData name="Ichinokawa Momoko" userId="97fbd8355b740407" providerId="LiveId" clId="{CE0624EB-D894-4FDD-A075-DA1E63AB4318}" dt="2023-12-11T13:55:44.264" v="13683" actId="478"/>
          <ac:spMkLst>
            <pc:docMk/>
            <pc:sldMk cId="1412050555" sldId="336"/>
            <ac:spMk id="30" creationId="{E42A7FD7-6818-0126-97B6-00DFD4835B02}"/>
          </ac:spMkLst>
        </pc:spChg>
        <pc:spChg chg="add del mod">
          <ac:chgData name="Ichinokawa Momoko" userId="97fbd8355b740407" providerId="LiveId" clId="{CE0624EB-D894-4FDD-A075-DA1E63AB4318}" dt="2023-12-11T13:54:53.759" v="13670"/>
          <ac:spMkLst>
            <pc:docMk/>
            <pc:sldMk cId="1412050555" sldId="336"/>
            <ac:spMk id="54" creationId="{C5446747-7B8A-7C78-65F9-47F072F20263}"/>
          </ac:spMkLst>
        </pc:spChg>
        <pc:spChg chg="add mod">
          <ac:chgData name="Ichinokawa Momoko" userId="97fbd8355b740407" providerId="LiveId" clId="{CE0624EB-D894-4FDD-A075-DA1E63AB4318}" dt="2023-12-11T13:59:12.896" v="14045" actId="1076"/>
          <ac:spMkLst>
            <pc:docMk/>
            <pc:sldMk cId="1412050555" sldId="336"/>
            <ac:spMk id="57" creationId="{383A99B2-C5AA-E022-02B2-6897B7FE30D4}"/>
          </ac:spMkLst>
        </pc:spChg>
        <pc:spChg chg="add mod">
          <ac:chgData name="Ichinokawa Momoko" userId="97fbd8355b740407" providerId="LiveId" clId="{CE0624EB-D894-4FDD-A075-DA1E63AB4318}" dt="2023-12-11T13:59:08.921" v="14044" actId="1076"/>
          <ac:spMkLst>
            <pc:docMk/>
            <pc:sldMk cId="1412050555" sldId="336"/>
            <ac:spMk id="58" creationId="{0633E27C-3CAD-2B84-1FDD-3E7D877F5687}"/>
          </ac:spMkLst>
        </pc:spChg>
        <pc:spChg chg="add mod">
          <ac:chgData name="Ichinokawa Momoko" userId="97fbd8355b740407" providerId="LiveId" clId="{CE0624EB-D894-4FDD-A075-DA1E63AB4318}" dt="2023-12-11T14:03:07.397" v="14442" actId="20577"/>
          <ac:spMkLst>
            <pc:docMk/>
            <pc:sldMk cId="1412050555" sldId="336"/>
            <ac:spMk id="59" creationId="{CCD35284-97AA-2CAB-E1C5-D04A827E1325}"/>
          </ac:spMkLst>
        </pc:spChg>
        <pc:spChg chg="add mod">
          <ac:chgData name="Ichinokawa Momoko" userId="97fbd8355b740407" providerId="LiveId" clId="{CE0624EB-D894-4FDD-A075-DA1E63AB4318}" dt="2023-12-11T14:07:53.008" v="14822" actId="1076"/>
          <ac:spMkLst>
            <pc:docMk/>
            <pc:sldMk cId="1412050555" sldId="336"/>
            <ac:spMk id="60" creationId="{FFCC9716-C2A2-4534-0A6E-01181F7938B2}"/>
          </ac:spMkLst>
        </pc:spChg>
        <pc:spChg chg="add mod">
          <ac:chgData name="Ichinokawa Momoko" userId="97fbd8355b740407" providerId="LiveId" clId="{CE0624EB-D894-4FDD-A075-DA1E63AB4318}" dt="2023-12-11T14:08:03.245" v="14828" actId="20577"/>
          <ac:spMkLst>
            <pc:docMk/>
            <pc:sldMk cId="1412050555" sldId="336"/>
            <ac:spMk id="61" creationId="{23DC12EF-9A7C-0029-D99D-9B9469FEE5B5}"/>
          </ac:spMkLst>
        </pc:spChg>
        <pc:spChg chg="add mod">
          <ac:chgData name="Ichinokawa Momoko" userId="97fbd8355b740407" providerId="LiveId" clId="{CE0624EB-D894-4FDD-A075-DA1E63AB4318}" dt="2023-12-11T14:08:16.035" v="14831" actId="1076"/>
          <ac:spMkLst>
            <pc:docMk/>
            <pc:sldMk cId="1412050555" sldId="336"/>
            <ac:spMk id="62" creationId="{89D3CB17-DEDC-C35A-B0C0-FD1FEA229431}"/>
          </ac:spMkLst>
        </pc:spChg>
        <pc:spChg chg="add mod">
          <ac:chgData name="Ichinokawa Momoko" userId="97fbd8355b740407" providerId="LiveId" clId="{CE0624EB-D894-4FDD-A075-DA1E63AB4318}" dt="2023-12-11T14:08:13.185" v="14830" actId="1076"/>
          <ac:spMkLst>
            <pc:docMk/>
            <pc:sldMk cId="1412050555" sldId="336"/>
            <ac:spMk id="63" creationId="{85C05AE1-2D4A-4B3D-6C5E-793D0955C532}"/>
          </ac:spMkLst>
        </pc:spChg>
        <pc:grpChg chg="del mod">
          <ac:chgData name="Ichinokawa Momoko" userId="97fbd8355b740407" providerId="LiveId" clId="{CE0624EB-D894-4FDD-A075-DA1E63AB4318}" dt="2023-12-11T13:55:47.069" v="13684" actId="478"/>
          <ac:grpSpMkLst>
            <pc:docMk/>
            <pc:sldMk cId="1412050555" sldId="336"/>
            <ac:grpSpMk id="10" creationId="{E86AD2D4-1605-569F-B7E0-46792649E198}"/>
          </ac:grpSpMkLst>
        </pc:grpChg>
        <pc:grpChg chg="add del mod">
          <ac:chgData name="Ichinokawa Momoko" userId="97fbd8355b740407" providerId="LiveId" clId="{CE0624EB-D894-4FDD-A075-DA1E63AB4318}" dt="2023-12-11T13:54:53.759" v="13670"/>
          <ac:grpSpMkLst>
            <pc:docMk/>
            <pc:sldMk cId="1412050555" sldId="336"/>
            <ac:grpSpMk id="35" creationId="{6E7485DD-898D-D1CA-989F-13BB17B57ED8}"/>
          </ac:grpSpMkLst>
        </pc:grpChg>
        <pc:picChg chg="add del">
          <ac:chgData name="Ichinokawa Momoko" userId="97fbd8355b740407" providerId="LiveId" clId="{CE0624EB-D894-4FDD-A075-DA1E63AB4318}" dt="2023-12-11T13:54:42.314" v="13668"/>
          <ac:picMkLst>
            <pc:docMk/>
            <pc:sldMk cId="1412050555" sldId="336"/>
            <ac:picMk id="33" creationId="{A0D596AA-B4E6-B9C6-5586-884816A4291E}"/>
          </ac:picMkLst>
        </pc:picChg>
        <pc:picChg chg="add mod">
          <ac:chgData name="Ichinokawa Momoko" userId="97fbd8355b740407" providerId="LiveId" clId="{CE0624EB-D894-4FDD-A075-DA1E63AB4318}" dt="2023-12-11T13:59:19.924" v="14048" actId="1076"/>
          <ac:picMkLst>
            <pc:docMk/>
            <pc:sldMk cId="1412050555" sldId="336"/>
            <ac:picMk id="55" creationId="{55D7958A-C619-C9EA-BD91-22B74BCB4E12}"/>
          </ac:picMkLst>
        </pc:picChg>
        <pc:picChg chg="add mod">
          <ac:chgData name="Ichinokawa Momoko" userId="97fbd8355b740407" providerId="LiveId" clId="{CE0624EB-D894-4FDD-A075-DA1E63AB4318}" dt="2023-12-11T13:59:23.313" v="14050" actId="1076"/>
          <ac:picMkLst>
            <pc:docMk/>
            <pc:sldMk cId="1412050555" sldId="336"/>
            <ac:picMk id="56" creationId="{F286E1BB-E125-BFCC-441E-835403D442F4}"/>
          </ac:picMkLst>
        </pc:picChg>
        <pc:inkChg chg="add del mod">
          <ac:chgData name="Ichinokawa Momoko" userId="97fbd8355b740407" providerId="LiveId" clId="{CE0624EB-D894-4FDD-A075-DA1E63AB4318}" dt="2023-12-11T13:55:49.256" v="13685" actId="478"/>
          <ac:inkMkLst>
            <pc:docMk/>
            <pc:sldMk cId="1412050555" sldId="336"/>
            <ac:inkMk id="7" creationId="{B3860D09-37DB-2855-07F0-4FF7D8291EF3}"/>
          </ac:inkMkLst>
        </pc:inkChg>
        <pc:inkChg chg="add mod">
          <ac:chgData name="Ichinokawa Momoko" userId="97fbd8355b740407" providerId="LiveId" clId="{CE0624EB-D894-4FDD-A075-DA1E63AB4318}" dt="2023-12-11T13:48:53.491" v="13424"/>
          <ac:inkMkLst>
            <pc:docMk/>
            <pc:sldMk cId="1412050555" sldId="336"/>
            <ac:inkMk id="8" creationId="{0BF2FEE8-5806-BFBE-AC9D-7A4D396C9607}"/>
          </ac:inkMkLst>
        </pc:inkChg>
        <pc:inkChg chg="add mod">
          <ac:chgData name="Ichinokawa Momoko" userId="97fbd8355b740407" providerId="LiveId" clId="{CE0624EB-D894-4FDD-A075-DA1E63AB4318}" dt="2023-12-11T13:48:53.491" v="13424"/>
          <ac:inkMkLst>
            <pc:docMk/>
            <pc:sldMk cId="1412050555" sldId="336"/>
            <ac:inkMk id="9" creationId="{0526ED52-F25E-3AFE-E706-D33A6D5BF32D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1" creationId="{A4437F08-6D82-07D9-0B71-5B4071889E65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2" creationId="{C3539B2C-C7D3-5953-2A17-ED5BBCC243CD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3" creationId="{82890E21-297E-A5A1-59AA-8D55B63CFCC6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4" creationId="{B56256D8-4376-7FEF-CCB0-268F2FDBE3AF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5" creationId="{82E94221-4ECB-7BBB-2A9D-20B93F6DFD2D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6" creationId="{9AD4FA4C-CCCD-C759-EC88-8462C61D5028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7" creationId="{1D1AA2DC-64CC-993C-E5FE-4BDE55C57C9B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8" creationId="{C4B3CED7-6E2F-A8D4-96B9-E7A850D68C75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19" creationId="{56CD0309-633F-83DA-730B-393CA8E55DDE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0" creationId="{22104BF0-84BC-71C1-2A81-59820804D2B6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1" creationId="{053E6FBD-0D31-D8AE-E78E-D4DE2706C448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2" creationId="{764939FC-CE8C-6BB7-0587-7D9C38B8DBFD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3" creationId="{1A969748-4A19-438A-E3CA-84DC12EC32F3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4" creationId="{B9C41121-70C0-105C-53FB-6696334263C2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5" creationId="{71EB54B8-FBE3-7D88-F3C3-EA4C37C76FF2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6" creationId="{F4E9F3BB-CF87-836B-5017-6D43E76D6992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7" creationId="{C8292144-598C-FE29-A219-C598382FEAB1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28" creationId="{4B231D9B-52EA-5031-F51E-679CAC12D173}"/>
          </ac:inkMkLst>
        </pc:inkChg>
        <pc:inkChg chg="add del mod">
          <ac:chgData name="Ichinokawa Momoko" userId="97fbd8355b740407" providerId="LiveId" clId="{CE0624EB-D894-4FDD-A075-DA1E63AB4318}" dt="2023-12-11T13:51:36.401" v="13541" actId="478"/>
          <ac:inkMkLst>
            <pc:docMk/>
            <pc:sldMk cId="1412050555" sldId="336"/>
            <ac:inkMk id="31" creationId="{585BB704-0239-F1A3-97EF-5357C2FAC29F}"/>
          </ac:inkMkLst>
        </pc:inkChg>
        <pc:inkChg chg="add del mod">
          <ac:chgData name="Ichinokawa Momoko" userId="97fbd8355b740407" providerId="LiveId" clId="{CE0624EB-D894-4FDD-A075-DA1E63AB4318}" dt="2023-12-11T13:55:44.264" v="13683" actId="478"/>
          <ac:inkMkLst>
            <pc:docMk/>
            <pc:sldMk cId="1412050555" sldId="336"/>
            <ac:inkMk id="32" creationId="{3DDDECFC-E3D8-44BB-2F4D-FBB104B510F9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34" creationId="{F751EADF-3C91-470B-C8EF-6314BFA18A19}"/>
          </ac:inkMkLst>
        </pc:inkChg>
        <pc:inkChg chg="mod">
          <ac:chgData name="Ichinokawa Momoko" userId="97fbd8355b740407" providerId="LiveId" clId="{CE0624EB-D894-4FDD-A075-DA1E63AB4318}" dt="2023-12-11T13:54:52.190" v="13669"/>
          <ac:inkMkLst>
            <pc:docMk/>
            <pc:sldMk cId="1412050555" sldId="336"/>
            <ac:inkMk id="36" creationId="{26E3F6E6-26BB-C8B6-ACD0-7594812D1A81}"/>
          </ac:inkMkLst>
        </pc:inkChg>
        <pc:inkChg chg="mod">
          <ac:chgData name="Ichinokawa Momoko" userId="97fbd8355b740407" providerId="LiveId" clId="{CE0624EB-D894-4FDD-A075-DA1E63AB4318}" dt="2023-12-11T13:54:52.190" v="13669"/>
          <ac:inkMkLst>
            <pc:docMk/>
            <pc:sldMk cId="1412050555" sldId="336"/>
            <ac:inkMk id="37" creationId="{D1C846A2-6B96-273C-469B-36FD97121628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38" creationId="{54CDA240-D42F-BBE9-9CC3-E96431E7DEB1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39" creationId="{D4D42238-8375-B9AB-0E5E-9268C275FBAF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0" creationId="{1A6E8AE6-8BC2-D82B-B7DA-D3909BD1B8B1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1" creationId="{7D05E98F-BE75-2C6D-2BBC-4ABF2604CFFF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2" creationId="{14E2154D-4543-8500-FD59-706B3F73CE52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3" creationId="{6694E82C-8024-89C3-27E7-CDBA7E30449B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4" creationId="{ECEBD9E8-72EF-1836-2B58-C9C1F93256C6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5" creationId="{32948D00-AB6B-9FFB-DADF-A94CBB3F649A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6" creationId="{4E900041-3524-6391-BF68-9085C944DB27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7" creationId="{E2198544-175E-BB06-9E02-72594BA43931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8" creationId="{6954F930-DF01-B280-32E4-1244B8484C79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49" creationId="{93CFA7F6-F2AA-56BF-D760-6FE63DDFC4FA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50" creationId="{84354007-588A-3E3A-1C1C-9F8B6BAFB60D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51" creationId="{4DA3756B-800D-3BE2-91CC-1C2D349F503D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52" creationId="{9D416792-CEF4-5108-3B43-52D47217DF96}"/>
          </ac:inkMkLst>
        </pc:inkChg>
        <pc:inkChg chg="add del mod">
          <ac:chgData name="Ichinokawa Momoko" userId="97fbd8355b740407" providerId="LiveId" clId="{CE0624EB-D894-4FDD-A075-DA1E63AB4318}" dt="2023-12-11T13:54:53.759" v="13670"/>
          <ac:inkMkLst>
            <pc:docMk/>
            <pc:sldMk cId="1412050555" sldId="336"/>
            <ac:inkMk id="53" creationId="{0F7133BA-694B-59A2-1B6D-7661834F87FA}"/>
          </ac:inkMkLst>
        </pc:inkChg>
      </pc:sldChg>
      <pc:sldChg chg="add del">
        <pc:chgData name="Ichinokawa Momoko" userId="97fbd8355b740407" providerId="LiveId" clId="{CE0624EB-D894-4FDD-A075-DA1E63AB4318}" dt="2023-12-13T06:55:21.461" v="25189" actId="2696"/>
        <pc:sldMkLst>
          <pc:docMk/>
          <pc:sldMk cId="1618152696" sldId="336"/>
        </pc:sldMkLst>
      </pc:sldChg>
      <pc:sldChg chg="modSp new del mod">
        <pc:chgData name="Ichinokawa Momoko" userId="97fbd8355b740407" providerId="LiveId" clId="{CE0624EB-D894-4FDD-A075-DA1E63AB4318}" dt="2023-12-11T11:41:30.876" v="13160" actId="2696"/>
        <pc:sldMkLst>
          <pc:docMk/>
          <pc:sldMk cId="1665858421" sldId="336"/>
        </pc:sldMkLst>
        <pc:spChg chg="mod">
          <ac:chgData name="Ichinokawa Momoko" userId="97fbd8355b740407" providerId="LiveId" clId="{CE0624EB-D894-4FDD-A075-DA1E63AB4318}" dt="2023-12-11T11:40:56.612" v="13117" actId="21"/>
          <ac:spMkLst>
            <pc:docMk/>
            <pc:sldMk cId="1665858421" sldId="336"/>
            <ac:spMk id="3" creationId="{9BAF9953-CC44-2472-E778-892ECE9AFA0D}"/>
          </ac:spMkLst>
        </pc:spChg>
      </pc:sldChg>
      <pc:sldChg chg="addSp delSp modSp new del mod modShow">
        <pc:chgData name="Ichinokawa Momoko" userId="97fbd8355b740407" providerId="LiveId" clId="{CE0624EB-D894-4FDD-A075-DA1E63AB4318}" dt="2023-12-13T01:56:50.269" v="18158" actId="2696"/>
        <pc:sldMkLst>
          <pc:docMk/>
          <pc:sldMk cId="21196410" sldId="337"/>
        </pc:sldMkLst>
        <pc:spChg chg="del mod">
          <ac:chgData name="Ichinokawa Momoko" userId="97fbd8355b740407" providerId="LiveId" clId="{CE0624EB-D894-4FDD-A075-DA1E63AB4318}" dt="2023-12-11T13:54:31.767" v="13666" actId="478"/>
          <ac:spMkLst>
            <pc:docMk/>
            <pc:sldMk cId="21196410" sldId="337"/>
            <ac:spMk id="2" creationId="{AD4140EE-4D53-9886-35EA-E2C35FB65652}"/>
          </ac:spMkLst>
        </pc:spChg>
        <pc:spChg chg="del">
          <ac:chgData name="Ichinokawa Momoko" userId="97fbd8355b740407" providerId="LiveId" clId="{CE0624EB-D894-4FDD-A075-DA1E63AB4318}" dt="2023-12-11T13:54:25.017" v="13664" actId="478"/>
          <ac:spMkLst>
            <pc:docMk/>
            <pc:sldMk cId="21196410" sldId="337"/>
            <ac:spMk id="3" creationId="{DC08B1E5-6EEB-B6C8-8AD7-4E74119E7196}"/>
          </ac:spMkLst>
        </pc:spChg>
        <pc:spChg chg="add mod">
          <ac:chgData name="Ichinokawa Momoko" userId="97fbd8355b740407" providerId="LiveId" clId="{CE0624EB-D894-4FDD-A075-DA1E63AB4318}" dt="2023-12-11T13:54:13.446" v="13659"/>
          <ac:spMkLst>
            <pc:docMk/>
            <pc:sldMk cId="21196410" sldId="337"/>
            <ac:spMk id="29" creationId="{3CD88888-4284-D4EA-566C-8C1991A2BE21}"/>
          </ac:spMkLst>
        </pc:spChg>
        <pc:spChg chg="add del mod">
          <ac:chgData name="Ichinokawa Momoko" userId="97fbd8355b740407" providerId="LiveId" clId="{CE0624EB-D894-4FDD-A075-DA1E63AB4318}" dt="2023-12-11T13:54:21.297" v="13662" actId="478"/>
          <ac:spMkLst>
            <pc:docMk/>
            <pc:sldMk cId="21196410" sldId="337"/>
            <ac:spMk id="30" creationId="{24C857F9-5639-CAEB-1563-B97CB9F94F7F}"/>
          </ac:spMkLst>
        </pc:spChg>
        <pc:grpChg chg="add mod">
          <ac:chgData name="Ichinokawa Momoko" userId="97fbd8355b740407" providerId="LiveId" clId="{CE0624EB-D894-4FDD-A075-DA1E63AB4318}" dt="2023-12-11T13:54:13.446" v="13659"/>
          <ac:grpSpMkLst>
            <pc:docMk/>
            <pc:sldMk cId="21196410" sldId="337"/>
            <ac:grpSpMk id="8" creationId="{D7FB8397-BE2A-3467-C105-826773ADD6E4}"/>
          </ac:grpSpMkLst>
        </pc:grp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7" creationId="{57D90BEC-3E10-264B-4F6E-29513F9E7E5C}"/>
          </ac:inkMkLst>
        </pc:inkChg>
        <pc:inkChg chg="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9" creationId="{A1DE4B4B-D273-913F-1B47-022CD7EFA345}"/>
          </ac:inkMkLst>
        </pc:inkChg>
        <pc:inkChg chg="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0" creationId="{532820C9-E08F-0C1C-6C01-3766B0F1D8F7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1" creationId="{E0AA5AC5-27A9-C3B0-55A2-13F2F2EB94FE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2" creationId="{CCA735D0-ABAD-F580-AB2E-A1E819862330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3" creationId="{B0B352AA-AA83-00A5-838C-CD55AB6D7483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4" creationId="{62EE4911-ED14-C938-ED23-CA860FF34C5A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5" creationId="{A8F86C9F-AF3A-35B8-7ACA-7020CC8A1574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6" creationId="{D1D1B6B2-43D9-327F-2D84-030757426C01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7" creationId="{4D36945C-CCB6-F549-555D-CA3901C6C921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8" creationId="{FDBBA721-325C-2C66-C8B0-D9CF7A8C4137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19" creationId="{C8475222-57D3-A72A-AA9C-B1D0E3C8CF00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0" creationId="{91FFE584-F3CF-193A-8FA6-0E54884C8082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1" creationId="{E3BE38C4-F2C8-BA3A-526D-ADD9309FCFE8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2" creationId="{53EF471F-05C6-B52C-4D32-6649363251D5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3" creationId="{5657E40F-2F25-5AE2-ED32-DDBC413F749E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4" creationId="{444282CE-4C9A-F5C4-CBA8-5118189B23DE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5" creationId="{CD205BF5-7F47-6FF9-50B9-6DB942DE8A05}"/>
          </ac:inkMkLst>
        </pc:inkChg>
        <pc:inkChg chg="add del mod">
          <ac:chgData name="Ichinokawa Momoko" userId="97fbd8355b740407" providerId="LiveId" clId="{CE0624EB-D894-4FDD-A075-DA1E63AB4318}" dt="2023-12-11T13:54:17.232" v="13660" actId="478"/>
          <ac:inkMkLst>
            <pc:docMk/>
            <pc:sldMk cId="21196410" sldId="337"/>
            <ac:inkMk id="26" creationId="{EDD5201B-4E33-8F3B-F077-1F2210188DBE}"/>
          </ac:inkMkLst>
        </pc:inkChg>
        <pc:inkChg chg="add del mod">
          <ac:chgData name="Ichinokawa Momoko" userId="97fbd8355b740407" providerId="LiveId" clId="{CE0624EB-D894-4FDD-A075-DA1E63AB4318}" dt="2023-12-11T13:54:18.146" v="13661" actId="478"/>
          <ac:inkMkLst>
            <pc:docMk/>
            <pc:sldMk cId="21196410" sldId="337"/>
            <ac:inkMk id="27" creationId="{27F6F76F-D248-F97C-914A-6E0713AEB8AF}"/>
          </ac:inkMkLst>
        </pc:inkChg>
        <pc:inkChg chg="add mod">
          <ac:chgData name="Ichinokawa Momoko" userId="97fbd8355b740407" providerId="LiveId" clId="{CE0624EB-D894-4FDD-A075-DA1E63AB4318}" dt="2023-12-11T13:54:13.446" v="13659"/>
          <ac:inkMkLst>
            <pc:docMk/>
            <pc:sldMk cId="21196410" sldId="337"/>
            <ac:inkMk id="28" creationId="{4B87FC09-BE4F-D6AB-240A-829CDF9CE91A}"/>
          </ac:inkMkLst>
        </pc:inkChg>
        <pc:inkChg chg="add del mod">
          <ac:chgData name="Ichinokawa Momoko" userId="97fbd8355b740407" providerId="LiveId" clId="{CE0624EB-D894-4FDD-A075-DA1E63AB4318}" dt="2023-12-11T13:54:22.572" v="13663" actId="478"/>
          <ac:inkMkLst>
            <pc:docMk/>
            <pc:sldMk cId="21196410" sldId="337"/>
            <ac:inkMk id="31" creationId="{184926B3-7049-326E-6F95-DD5228BB5D17}"/>
          </ac:inkMkLst>
        </pc:inkChg>
      </pc:sldChg>
      <pc:sldChg chg="new del">
        <pc:chgData name="Ichinokawa Momoko" userId="97fbd8355b740407" providerId="LiveId" clId="{CE0624EB-D894-4FDD-A075-DA1E63AB4318}" dt="2023-12-11T13:47:29.361" v="13340" actId="2696"/>
        <pc:sldMkLst>
          <pc:docMk/>
          <pc:sldMk cId="1028567985" sldId="337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654655615" sldId="337"/>
        </pc:sldMkLst>
      </pc:sldChg>
      <pc:sldChg chg="new del">
        <pc:chgData name="Ichinokawa Momoko" userId="97fbd8355b740407" providerId="LiveId" clId="{CE0624EB-D894-4FDD-A075-DA1E63AB4318}" dt="2023-12-11T13:55:22.063" v="13679" actId="2696"/>
        <pc:sldMkLst>
          <pc:docMk/>
          <pc:sldMk cId="1359645167" sldId="338"/>
        </pc:sldMkLst>
      </pc:sldChg>
      <pc:sldChg chg="addSp delSp modSp add mod modAnim">
        <pc:chgData name="Ichinokawa Momoko" userId="97fbd8355b740407" providerId="LiveId" clId="{CE0624EB-D894-4FDD-A075-DA1E63AB4318}" dt="2023-12-13T07:10:00.797" v="25931" actId="20577"/>
        <pc:sldMkLst>
          <pc:docMk/>
          <pc:sldMk cId="2385397086" sldId="339"/>
        </pc:sldMkLst>
        <pc:spChg chg="mod">
          <ac:chgData name="Ichinokawa Momoko" userId="97fbd8355b740407" providerId="LiveId" clId="{CE0624EB-D894-4FDD-A075-DA1E63AB4318}" dt="2023-12-13T07:10:00.797" v="25931" actId="20577"/>
          <ac:spMkLst>
            <pc:docMk/>
            <pc:sldMk cId="2385397086" sldId="339"/>
            <ac:spMk id="2" creationId="{FA1C5345-2018-8F52-F386-31290FE5AB89}"/>
          </ac:spMkLst>
        </pc:spChg>
        <pc:spChg chg="del">
          <ac:chgData name="Ichinokawa Momoko" userId="97fbd8355b740407" providerId="LiveId" clId="{CE0624EB-D894-4FDD-A075-DA1E63AB4318}" dt="2023-12-11T14:04:22.382" v="14590" actId="478"/>
          <ac:spMkLst>
            <pc:docMk/>
            <pc:sldMk cId="2385397086" sldId="339"/>
            <ac:spMk id="29" creationId="{97727D00-8C06-82B5-DDC2-C4B967EB9EE6}"/>
          </ac:spMkLst>
        </pc:spChg>
        <pc:spChg chg="del">
          <ac:chgData name="Ichinokawa Momoko" userId="97fbd8355b740407" providerId="LiveId" clId="{CE0624EB-D894-4FDD-A075-DA1E63AB4318}" dt="2023-12-11T14:04:26.705" v="14593" actId="478"/>
          <ac:spMkLst>
            <pc:docMk/>
            <pc:sldMk cId="2385397086" sldId="339"/>
            <ac:spMk id="30" creationId="{E42A7FD7-6818-0126-97B6-00DFD4835B02}"/>
          </ac:spMkLst>
        </pc:spChg>
        <pc:spChg chg="add mod">
          <ac:chgData name="Ichinokawa Momoko" userId="97fbd8355b740407" providerId="LiveId" clId="{CE0624EB-D894-4FDD-A075-DA1E63AB4318}" dt="2023-12-13T07:08:50.629" v="25872" actId="13926"/>
          <ac:spMkLst>
            <pc:docMk/>
            <pc:sldMk cId="2385397086" sldId="339"/>
            <ac:spMk id="57" creationId="{997D6817-A295-44D9-E685-46671A58B356}"/>
          </ac:spMkLst>
        </pc:spChg>
        <pc:spChg chg="add mod">
          <ac:chgData name="Ichinokawa Momoko" userId="97fbd8355b740407" providerId="LiveId" clId="{CE0624EB-D894-4FDD-A075-DA1E63AB4318}" dt="2023-12-11T14:08:48.113" v="14837" actId="1076"/>
          <ac:spMkLst>
            <pc:docMk/>
            <pc:sldMk cId="2385397086" sldId="339"/>
            <ac:spMk id="58" creationId="{6BE9CFA0-853F-D020-90FF-BC339B3804C2}"/>
          </ac:spMkLst>
        </pc:spChg>
        <pc:spChg chg="add mod">
          <ac:chgData name="Ichinokawa Momoko" userId="97fbd8355b740407" providerId="LiveId" clId="{CE0624EB-D894-4FDD-A075-DA1E63AB4318}" dt="2023-12-11T14:08:43.733" v="14836" actId="1076"/>
          <ac:spMkLst>
            <pc:docMk/>
            <pc:sldMk cId="2385397086" sldId="339"/>
            <ac:spMk id="59" creationId="{9A7241E3-1B5A-51FB-B610-F4F3CCD16792}"/>
          </ac:spMkLst>
        </pc:spChg>
        <pc:spChg chg="add mod">
          <ac:chgData name="Ichinokawa Momoko" userId="97fbd8355b740407" providerId="LiveId" clId="{CE0624EB-D894-4FDD-A075-DA1E63AB4318}" dt="2023-12-11T14:12:51.971" v="15027" actId="164"/>
          <ac:spMkLst>
            <pc:docMk/>
            <pc:sldMk cId="2385397086" sldId="339"/>
            <ac:spMk id="72" creationId="{D9218EB4-E2CB-5E72-900C-732ABA2A2ADF}"/>
          </ac:spMkLst>
        </pc:spChg>
        <pc:spChg chg="add mod">
          <ac:chgData name="Ichinokawa Momoko" userId="97fbd8355b740407" providerId="LiveId" clId="{CE0624EB-D894-4FDD-A075-DA1E63AB4318}" dt="2023-12-11T14:12:51.971" v="15027" actId="164"/>
          <ac:spMkLst>
            <pc:docMk/>
            <pc:sldMk cId="2385397086" sldId="339"/>
            <ac:spMk id="75" creationId="{7A373204-3804-4716-7B7E-E4BCF40C9BAC}"/>
          </ac:spMkLst>
        </pc:spChg>
        <pc:spChg chg="add mod">
          <ac:chgData name="Ichinokawa Momoko" userId="97fbd8355b740407" providerId="LiveId" clId="{CE0624EB-D894-4FDD-A075-DA1E63AB4318}" dt="2023-12-11T14:16:11.717" v="15128" actId="1076"/>
          <ac:spMkLst>
            <pc:docMk/>
            <pc:sldMk cId="2385397086" sldId="339"/>
            <ac:spMk id="80" creationId="{FA571AE0-AE33-96BE-395C-A12903BF6943}"/>
          </ac:spMkLst>
        </pc:spChg>
        <pc:spChg chg="mod topLvl">
          <ac:chgData name="Ichinokawa Momoko" userId="97fbd8355b740407" providerId="LiveId" clId="{CE0624EB-D894-4FDD-A075-DA1E63AB4318}" dt="2023-12-11T14:17:01.954" v="15143" actId="164"/>
          <ac:spMkLst>
            <pc:docMk/>
            <pc:sldMk cId="2385397086" sldId="339"/>
            <ac:spMk id="85" creationId="{DCEBB197-AF27-00B3-AC3C-A95087CB3AFE}"/>
          </ac:spMkLst>
        </pc:spChg>
        <pc:spChg chg="add mod">
          <ac:chgData name="Ichinokawa Momoko" userId="97fbd8355b740407" providerId="LiveId" clId="{CE0624EB-D894-4FDD-A075-DA1E63AB4318}" dt="2023-12-11T14:31:43.954" v="15750" actId="164"/>
          <ac:spMkLst>
            <pc:docMk/>
            <pc:sldMk cId="2385397086" sldId="339"/>
            <ac:spMk id="94" creationId="{2A266065-22E8-91BF-3E2E-8A734C104D95}"/>
          </ac:spMkLst>
        </pc:spChg>
        <pc:spChg chg="add mod">
          <ac:chgData name="Ichinokawa Momoko" userId="97fbd8355b740407" providerId="LiveId" clId="{CE0624EB-D894-4FDD-A075-DA1E63AB4318}" dt="2023-12-11T14:32:12.020" v="15762" actId="164"/>
          <ac:spMkLst>
            <pc:docMk/>
            <pc:sldMk cId="2385397086" sldId="339"/>
            <ac:spMk id="102" creationId="{2CC74129-0B38-AA7E-8017-1774A403C8CA}"/>
          </ac:spMkLst>
        </pc:spChg>
        <pc:spChg chg="add mod">
          <ac:chgData name="Ichinokawa Momoko" userId="97fbd8355b740407" providerId="LiveId" clId="{CE0624EB-D894-4FDD-A075-DA1E63AB4318}" dt="2023-12-13T07:07:18.706" v="25819" actId="20577"/>
          <ac:spMkLst>
            <pc:docMk/>
            <pc:sldMk cId="2385397086" sldId="339"/>
            <ac:spMk id="103" creationId="{0AEBE9AA-D949-AED2-E74C-A6B51DDB69ED}"/>
          </ac:spMkLst>
        </pc:spChg>
        <pc:spChg chg="add mod">
          <ac:chgData name="Ichinokawa Momoko" userId="97fbd8355b740407" providerId="LiveId" clId="{CE0624EB-D894-4FDD-A075-DA1E63AB4318}" dt="2023-12-11T14:32:21.429" v="15764" actId="164"/>
          <ac:spMkLst>
            <pc:docMk/>
            <pc:sldMk cId="2385397086" sldId="339"/>
            <ac:spMk id="106" creationId="{53D4993E-4F61-4D90-A92D-5B6DBBFB2DA3}"/>
          </ac:spMkLst>
        </pc:spChg>
        <pc:grpChg chg="del">
          <ac:chgData name="Ichinokawa Momoko" userId="97fbd8355b740407" providerId="LiveId" clId="{CE0624EB-D894-4FDD-A075-DA1E63AB4318}" dt="2023-12-11T14:04:44.587" v="14595" actId="478"/>
          <ac:grpSpMkLst>
            <pc:docMk/>
            <pc:sldMk cId="2385397086" sldId="339"/>
            <ac:grpSpMk id="10" creationId="{E86AD2D4-1605-569F-B7E0-46792649E198}"/>
          </ac:grpSpMkLst>
        </pc:grpChg>
        <pc:grpChg chg="add mod">
          <ac:chgData name="Ichinokawa Momoko" userId="97fbd8355b740407" providerId="LiveId" clId="{CE0624EB-D894-4FDD-A075-DA1E63AB4318}" dt="2023-12-13T07:06:51.732" v="25797" actId="164"/>
          <ac:grpSpMkLst>
            <pc:docMk/>
            <pc:sldMk cId="2385397086" sldId="339"/>
            <ac:grpSpMk id="13" creationId="{E434091C-D523-3A79-8B1D-0D9D63B987C4}"/>
          </ac:grpSpMkLst>
        </pc:grpChg>
        <pc:grpChg chg="add del mod">
          <ac:chgData name="Ichinokawa Momoko" userId="97fbd8355b740407" providerId="LiveId" clId="{CE0624EB-D894-4FDD-A075-DA1E63AB4318}" dt="2023-12-11T14:05:22.428" v="14605"/>
          <ac:grpSpMkLst>
            <pc:docMk/>
            <pc:sldMk cId="2385397086" sldId="339"/>
            <ac:grpSpMk id="34" creationId="{AE824ECC-18BD-8923-F0D1-3701B4655B5E}"/>
          </ac:grpSpMkLst>
        </pc:grpChg>
        <pc:grpChg chg="add del mod">
          <ac:chgData name="Ichinokawa Momoko" userId="97fbd8355b740407" providerId="LiveId" clId="{CE0624EB-D894-4FDD-A075-DA1E63AB4318}" dt="2023-12-11T14:09:53.537" v="14858"/>
          <ac:grpSpMkLst>
            <pc:docMk/>
            <pc:sldMk cId="2385397086" sldId="339"/>
            <ac:grpSpMk id="62" creationId="{DC83E594-0592-9A37-8E43-0B5919DD1EFC}"/>
          </ac:grpSpMkLst>
        </pc:grpChg>
        <pc:grpChg chg="mod">
          <ac:chgData name="Ichinokawa Momoko" userId="97fbd8355b740407" providerId="LiveId" clId="{CE0624EB-D894-4FDD-A075-DA1E63AB4318}" dt="2023-12-11T14:09:47.616" v="14850"/>
          <ac:grpSpMkLst>
            <pc:docMk/>
            <pc:sldMk cId="2385397086" sldId="339"/>
            <ac:grpSpMk id="70" creationId="{95744E32-B8C9-8E8F-A6AE-8EEB0F8F1737}"/>
          </ac:grpSpMkLst>
        </pc:grpChg>
        <pc:grpChg chg="mod">
          <ac:chgData name="Ichinokawa Momoko" userId="97fbd8355b740407" providerId="LiveId" clId="{CE0624EB-D894-4FDD-A075-DA1E63AB4318}" dt="2023-12-11T14:09:47.616" v="14850"/>
          <ac:grpSpMkLst>
            <pc:docMk/>
            <pc:sldMk cId="2385397086" sldId="339"/>
            <ac:grpSpMk id="71" creationId="{A7CB9413-D971-9B40-D2AC-E3E66FADD9E4}"/>
          </ac:grpSpMkLst>
        </pc:grpChg>
        <pc:grpChg chg="add mod">
          <ac:chgData name="Ichinokawa Momoko" userId="97fbd8355b740407" providerId="LiveId" clId="{CE0624EB-D894-4FDD-A075-DA1E63AB4318}" dt="2023-12-11T14:12:51.971" v="15027" actId="164"/>
          <ac:grpSpMkLst>
            <pc:docMk/>
            <pc:sldMk cId="2385397086" sldId="339"/>
            <ac:grpSpMk id="81" creationId="{D4D26F12-3012-08C5-9974-2DEC1740F8BE}"/>
          </ac:grpSpMkLst>
        </pc:grpChg>
        <pc:grpChg chg="add mod">
          <ac:chgData name="Ichinokawa Momoko" userId="97fbd8355b740407" providerId="LiveId" clId="{CE0624EB-D894-4FDD-A075-DA1E63AB4318}" dt="2023-12-11T14:13:20.238" v="15028" actId="164"/>
          <ac:grpSpMkLst>
            <pc:docMk/>
            <pc:sldMk cId="2385397086" sldId="339"/>
            <ac:grpSpMk id="82" creationId="{3178FFC7-B6E7-8B9B-4305-BDA77AB8CE71}"/>
          </ac:grpSpMkLst>
        </pc:grpChg>
        <pc:grpChg chg="add del mod">
          <ac:chgData name="Ichinokawa Momoko" userId="97fbd8355b740407" providerId="LiveId" clId="{CE0624EB-D894-4FDD-A075-DA1E63AB4318}" dt="2023-12-11T14:13:48.951" v="15033" actId="165"/>
          <ac:grpSpMkLst>
            <pc:docMk/>
            <pc:sldMk cId="2385397086" sldId="339"/>
            <ac:grpSpMk id="83" creationId="{DC0AE919-50F3-A736-BA1D-7061A7E4125F}"/>
          </ac:grpSpMkLst>
        </pc:grpChg>
        <pc:grpChg chg="add del mod">
          <ac:chgData name="Ichinokawa Momoko" userId="97fbd8355b740407" providerId="LiveId" clId="{CE0624EB-D894-4FDD-A075-DA1E63AB4318}" dt="2023-12-11T14:31:36.598" v="15749" actId="478"/>
          <ac:grpSpMkLst>
            <pc:docMk/>
            <pc:sldMk cId="2385397086" sldId="339"/>
            <ac:grpSpMk id="92" creationId="{69E0746D-0382-37F6-DB46-E4465B349FBD}"/>
          </ac:grpSpMkLst>
        </pc:grpChg>
        <pc:grpChg chg="add mod">
          <ac:chgData name="Ichinokawa Momoko" userId="97fbd8355b740407" providerId="LiveId" clId="{CE0624EB-D894-4FDD-A075-DA1E63AB4318}" dt="2023-12-11T14:31:43.954" v="15750" actId="164"/>
          <ac:grpSpMkLst>
            <pc:docMk/>
            <pc:sldMk cId="2385397086" sldId="339"/>
            <ac:grpSpMk id="93" creationId="{8486878C-2FDF-4B59-EA59-B3D5BAAF2EDC}"/>
          </ac:grpSpMkLst>
        </pc:grpChg>
        <pc:grpChg chg="add mod">
          <ac:chgData name="Ichinokawa Momoko" userId="97fbd8355b740407" providerId="LiveId" clId="{CE0624EB-D894-4FDD-A075-DA1E63AB4318}" dt="2023-12-11T14:31:43.954" v="15750" actId="164"/>
          <ac:grpSpMkLst>
            <pc:docMk/>
            <pc:sldMk cId="2385397086" sldId="339"/>
            <ac:grpSpMk id="107" creationId="{1A4AAB45-62F9-329E-5988-9E307FCE5BAA}"/>
          </ac:grpSpMkLst>
        </pc:grpChg>
        <pc:grpChg chg="add mod">
          <ac:chgData name="Ichinokawa Momoko" userId="97fbd8355b740407" providerId="LiveId" clId="{CE0624EB-D894-4FDD-A075-DA1E63AB4318}" dt="2023-12-11T14:32:12.020" v="15762" actId="164"/>
          <ac:grpSpMkLst>
            <pc:docMk/>
            <pc:sldMk cId="2385397086" sldId="339"/>
            <ac:grpSpMk id="108" creationId="{328F9019-9F13-04A1-479E-B6BCECD48573}"/>
          </ac:grpSpMkLst>
        </pc:grpChg>
        <pc:grpChg chg="add mod">
          <ac:chgData name="Ichinokawa Momoko" userId="97fbd8355b740407" providerId="LiveId" clId="{CE0624EB-D894-4FDD-A075-DA1E63AB4318}" dt="2023-12-11T14:32:21.429" v="15764" actId="164"/>
          <ac:grpSpMkLst>
            <pc:docMk/>
            <pc:sldMk cId="2385397086" sldId="339"/>
            <ac:grpSpMk id="109" creationId="{4A0A5D4F-70DD-2D1F-6BC0-C6DCDF7FCF62}"/>
          </ac:grpSpMkLst>
        </pc:grpChg>
        <pc:picChg chg="add del mod">
          <ac:chgData name="Ichinokawa Momoko" userId="97fbd8355b740407" providerId="LiveId" clId="{CE0624EB-D894-4FDD-A075-DA1E63AB4318}" dt="2023-12-11T14:04:53.703" v="14599"/>
          <ac:picMkLst>
            <pc:docMk/>
            <pc:sldMk cId="2385397086" sldId="339"/>
            <ac:picMk id="3" creationId="{F92FD2CA-2429-C3D8-6D6E-CFBA9619B238}"/>
          </ac:picMkLst>
        </pc:picChg>
        <pc:picChg chg="add del">
          <ac:chgData name="Ichinokawa Momoko" userId="97fbd8355b740407" providerId="LiveId" clId="{CE0624EB-D894-4FDD-A075-DA1E63AB4318}" dt="2023-12-11T14:05:07.770" v="14601"/>
          <ac:picMkLst>
            <pc:docMk/>
            <pc:sldMk cId="2385397086" sldId="339"/>
            <ac:picMk id="31" creationId="{307F6469-EF50-0FC6-956E-550BAC63C3FB}"/>
          </ac:picMkLst>
        </pc:picChg>
        <pc:picChg chg="add mod">
          <ac:chgData name="Ichinokawa Momoko" userId="97fbd8355b740407" providerId="LiveId" clId="{CE0624EB-D894-4FDD-A075-DA1E63AB4318}" dt="2023-12-11T14:16:43.971" v="15134" actId="1076"/>
          <ac:picMkLst>
            <pc:docMk/>
            <pc:sldMk cId="2385397086" sldId="339"/>
            <ac:picMk id="53" creationId="{CB5820C4-1FF6-58E5-FDE3-EA6A4D8671A7}"/>
          </ac:picMkLst>
        </pc:picChg>
        <pc:picChg chg="del">
          <ac:chgData name="Ichinokawa Momoko" userId="97fbd8355b740407" providerId="LiveId" clId="{CE0624EB-D894-4FDD-A075-DA1E63AB4318}" dt="2023-12-11T14:02:08.399" v="14320" actId="478"/>
          <ac:picMkLst>
            <pc:docMk/>
            <pc:sldMk cId="2385397086" sldId="339"/>
            <ac:picMk id="55" creationId="{55D7958A-C619-C9EA-BD91-22B74BCB4E12}"/>
          </ac:picMkLst>
        </pc:pic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7" creationId="{B3860D09-37DB-2855-07F0-4FF7D8291EF3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1" creationId="{A4437F08-6D82-07D9-0B71-5B4071889E65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2" creationId="{C3539B2C-C7D3-5953-2A17-ED5BBCC243CD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3" creationId="{82890E21-297E-A5A1-59AA-8D55B63CFCC6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4" creationId="{B56256D8-4376-7FEF-CCB0-268F2FDBE3AF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5" creationId="{82E94221-4ECB-7BBB-2A9D-20B93F6DFD2D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6" creationId="{9AD4FA4C-CCCD-C759-EC88-8462C61D5028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7" creationId="{1D1AA2DC-64CC-993C-E5FE-4BDE55C57C9B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8" creationId="{C4B3CED7-6E2F-A8D4-96B9-E7A850D68C75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19" creationId="{56CD0309-633F-83DA-730B-393CA8E55DDE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0" creationId="{22104BF0-84BC-71C1-2A81-59820804D2B6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1" creationId="{053E6FBD-0D31-D8AE-E78E-D4DE2706C448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2" creationId="{764939FC-CE8C-6BB7-0587-7D9C38B8DBFD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3" creationId="{1A969748-4A19-438A-E3CA-84DC12EC32F3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4" creationId="{B9C41121-70C0-105C-53FB-6696334263C2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5" creationId="{71EB54B8-FBE3-7D88-F3C3-EA4C37C76FF2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6" creationId="{F4E9F3BB-CF87-836B-5017-6D43E76D6992}"/>
          </ac:inkMkLst>
        </pc:inkChg>
        <pc:inkChg chg="del">
          <ac:chgData name="Ichinokawa Momoko" userId="97fbd8355b740407" providerId="LiveId" clId="{CE0624EB-D894-4FDD-A075-DA1E63AB4318}" dt="2023-12-11T14:04:44.587" v="14595" actId="478"/>
          <ac:inkMkLst>
            <pc:docMk/>
            <pc:sldMk cId="2385397086" sldId="339"/>
            <ac:inkMk id="27" creationId="{C8292144-598C-FE29-A219-C598382FEAB1}"/>
          </ac:inkMkLst>
        </pc:inkChg>
        <pc:inkChg chg="del">
          <ac:chgData name="Ichinokawa Momoko" userId="97fbd8355b740407" providerId="LiveId" clId="{CE0624EB-D894-4FDD-A075-DA1E63AB4318}" dt="2023-12-11T14:04:23.944" v="14591" actId="478"/>
          <ac:inkMkLst>
            <pc:docMk/>
            <pc:sldMk cId="2385397086" sldId="339"/>
            <ac:inkMk id="28" creationId="{4B231D9B-52EA-5031-F51E-679CAC12D173}"/>
          </ac:inkMkLst>
        </pc:inkChg>
        <pc:inkChg chg="del">
          <ac:chgData name="Ichinokawa Momoko" userId="97fbd8355b740407" providerId="LiveId" clId="{CE0624EB-D894-4FDD-A075-DA1E63AB4318}" dt="2023-12-11T14:04:25.369" v="14592" actId="478"/>
          <ac:inkMkLst>
            <pc:docMk/>
            <pc:sldMk cId="2385397086" sldId="339"/>
            <ac:inkMk id="32" creationId="{3DDDECFC-E3D8-44BB-2F4D-FBB104B510F9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33" creationId="{D1543B8A-4E70-4B03-4C55-624559BAFD87}"/>
          </ac:inkMkLst>
        </pc:inkChg>
        <pc:inkChg chg="mod">
          <ac:chgData name="Ichinokawa Momoko" userId="97fbd8355b740407" providerId="LiveId" clId="{CE0624EB-D894-4FDD-A075-DA1E63AB4318}" dt="2023-12-11T14:05:20.604" v="14604"/>
          <ac:inkMkLst>
            <pc:docMk/>
            <pc:sldMk cId="2385397086" sldId="339"/>
            <ac:inkMk id="35" creationId="{B605BB94-79A3-DE54-8301-C4A2E54166F5}"/>
          </ac:inkMkLst>
        </pc:inkChg>
        <pc:inkChg chg="mod">
          <ac:chgData name="Ichinokawa Momoko" userId="97fbd8355b740407" providerId="LiveId" clId="{CE0624EB-D894-4FDD-A075-DA1E63AB4318}" dt="2023-12-11T14:05:20.604" v="14604"/>
          <ac:inkMkLst>
            <pc:docMk/>
            <pc:sldMk cId="2385397086" sldId="339"/>
            <ac:inkMk id="36" creationId="{4A0B0501-E73A-9112-3675-CAECBB32F7D0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37" creationId="{D5D193A8-AF43-4D6B-1F4B-51148AF81004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38" creationId="{1F19CD72-3D9E-C1E3-1CBD-3DCC7F168AD2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39" creationId="{59A0DA2C-8ECA-5106-B4A8-DF7D27841669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0" creationId="{A30F1CCF-B2A7-793D-A31D-A9990CC3E2CF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1" creationId="{C6333597-4011-9C9A-C65A-9A58CFBB6283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2" creationId="{66D37048-E75A-FC9A-DD08-F1334BD932DD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3" creationId="{4BCB2853-1548-249B-3450-57A7F87D1AD6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4" creationId="{68D38704-5B76-3559-7B65-E52A05F040B6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5" creationId="{98BE2287-5AA7-F94B-258F-475A7A13E480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6" creationId="{AD7403EB-4DA7-9DCB-801A-F7981B3E27E3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7" creationId="{2405C5F9-D0F6-7222-B130-6C21C6DF9684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8" creationId="{424D5CE0-4A8C-D8AF-3F37-D5902C986F52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49" creationId="{E8A98A73-77CA-618F-B43E-83B97FB40C87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50" creationId="{AE22B19D-18FB-BF88-88DA-CB04F9F2CB1B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51" creationId="{38301376-E874-4324-BF55-76C3563E4FE7}"/>
          </ac:inkMkLst>
        </pc:inkChg>
        <pc:inkChg chg="add del mod">
          <ac:chgData name="Ichinokawa Momoko" userId="97fbd8355b740407" providerId="LiveId" clId="{CE0624EB-D894-4FDD-A075-DA1E63AB4318}" dt="2023-12-11T14:05:22.428" v="14605"/>
          <ac:inkMkLst>
            <pc:docMk/>
            <pc:sldMk cId="2385397086" sldId="339"/>
            <ac:inkMk id="52" creationId="{D04DBB4D-36CA-B2C5-2A4C-CF317028B36C}"/>
          </ac:inkMkLst>
        </pc:inkChg>
        <pc:inkChg chg="add del mod">
          <ac:chgData name="Ichinokawa Momoko" userId="97fbd8355b740407" providerId="LiveId" clId="{CE0624EB-D894-4FDD-A075-DA1E63AB4318}" dt="2023-12-11T14:09:54.051" v="14859" actId="9405"/>
          <ac:inkMkLst>
            <pc:docMk/>
            <pc:sldMk cId="2385397086" sldId="339"/>
            <ac:inkMk id="60" creationId="{0CB017E3-CE0E-9228-65CC-20605558ACFE}"/>
          </ac:inkMkLst>
        </pc:inkChg>
        <pc:inkChg chg="add del mod">
          <ac:chgData name="Ichinokawa Momoko" userId="97fbd8355b740407" providerId="LiveId" clId="{CE0624EB-D894-4FDD-A075-DA1E63AB4318}" dt="2023-12-11T14:09:53.537" v="14858"/>
          <ac:inkMkLst>
            <pc:docMk/>
            <pc:sldMk cId="2385397086" sldId="339"/>
            <ac:inkMk id="61" creationId="{C8D29316-9F79-8207-80A3-F0976EA6EB20}"/>
          </ac:inkMkLst>
        </pc:inkChg>
        <pc:inkChg chg="add del mod">
          <ac:chgData name="Ichinokawa Momoko" userId="97fbd8355b740407" providerId="LiveId" clId="{CE0624EB-D894-4FDD-A075-DA1E63AB4318}" dt="2023-12-11T14:09:53.109" v="14856" actId="9405"/>
          <ac:inkMkLst>
            <pc:docMk/>
            <pc:sldMk cId="2385397086" sldId="339"/>
            <ac:inkMk id="63" creationId="{119897EE-FA9B-6334-7E0B-632C2FC4DF00}"/>
          </ac:inkMkLst>
        </pc:inkChg>
        <pc:inkChg chg="add del mod">
          <ac:chgData name="Ichinokawa Momoko" userId="97fbd8355b740407" providerId="LiveId" clId="{CE0624EB-D894-4FDD-A075-DA1E63AB4318}" dt="2023-12-11T14:09:52.699" v="14855" actId="9405"/>
          <ac:inkMkLst>
            <pc:docMk/>
            <pc:sldMk cId="2385397086" sldId="339"/>
            <ac:inkMk id="64" creationId="{4D889B87-FE96-EA58-8535-C2F23185FE48}"/>
          </ac:inkMkLst>
        </pc:inkChg>
        <pc:inkChg chg="add del mod">
          <ac:chgData name="Ichinokawa Momoko" userId="97fbd8355b740407" providerId="LiveId" clId="{CE0624EB-D894-4FDD-A075-DA1E63AB4318}" dt="2023-12-11T14:09:52.312" v="14854" actId="9405"/>
          <ac:inkMkLst>
            <pc:docMk/>
            <pc:sldMk cId="2385397086" sldId="339"/>
            <ac:inkMk id="65" creationId="{AB960488-FDC8-E494-7926-5E8941A09A26}"/>
          </ac:inkMkLst>
        </pc:inkChg>
        <pc:inkChg chg="add del mod">
          <ac:chgData name="Ichinokawa Momoko" userId="97fbd8355b740407" providerId="LiveId" clId="{CE0624EB-D894-4FDD-A075-DA1E63AB4318}" dt="2023-12-11T14:09:51.963" v="14853" actId="9405"/>
          <ac:inkMkLst>
            <pc:docMk/>
            <pc:sldMk cId="2385397086" sldId="339"/>
            <ac:inkMk id="66" creationId="{B31F4DD7-F0FA-DD27-BD54-81DA3D82E1FB}"/>
          </ac:inkMkLst>
        </pc:inkChg>
        <pc:inkChg chg="add del mod">
          <ac:chgData name="Ichinokawa Momoko" userId="97fbd8355b740407" providerId="LiveId" clId="{CE0624EB-D894-4FDD-A075-DA1E63AB4318}" dt="2023-12-11T14:09:51.572" v="14852" actId="9405"/>
          <ac:inkMkLst>
            <pc:docMk/>
            <pc:sldMk cId="2385397086" sldId="339"/>
            <ac:inkMk id="67" creationId="{706F271E-FE4A-1345-ACDF-C5BB9D56D797}"/>
          </ac:inkMkLst>
        </pc:inkChg>
        <pc:inkChg chg="add del mod">
          <ac:chgData name="Ichinokawa Momoko" userId="97fbd8355b740407" providerId="LiveId" clId="{CE0624EB-D894-4FDD-A075-DA1E63AB4318}" dt="2023-12-11T14:09:51.053" v="14851" actId="9405"/>
          <ac:inkMkLst>
            <pc:docMk/>
            <pc:sldMk cId="2385397086" sldId="339"/>
            <ac:inkMk id="68" creationId="{785AA2A4-F21A-12F4-85BE-D60FD24D4ECE}"/>
          </ac:inkMkLst>
        </pc:inkChg>
        <pc:inkChg chg="add del mod">
          <ac:chgData name="Ichinokawa Momoko" userId="97fbd8355b740407" providerId="LiveId" clId="{CE0624EB-D894-4FDD-A075-DA1E63AB4318}" dt="2023-12-11T14:09:47.616" v="14850"/>
          <ac:inkMkLst>
            <pc:docMk/>
            <pc:sldMk cId="2385397086" sldId="339"/>
            <ac:inkMk id="69" creationId="{7F1F6DFE-C085-5B7E-1AC0-7E84F1E35123}"/>
          </ac:inkMkLst>
        </pc:inkChg>
        <pc:cxnChg chg="add mod">
          <ac:chgData name="Ichinokawa Momoko" userId="97fbd8355b740407" providerId="LiveId" clId="{CE0624EB-D894-4FDD-A075-DA1E63AB4318}" dt="2023-12-13T07:06:51.732" v="25797" actId="164"/>
          <ac:cxnSpMkLst>
            <pc:docMk/>
            <pc:sldMk cId="2385397086" sldId="339"/>
            <ac:cxnSpMk id="3" creationId="{14397CBB-E3FC-9F35-B29C-4D816E49A803}"/>
          </ac:cxnSpMkLst>
        </pc:cxnChg>
        <pc:cxnChg chg="add mod">
          <ac:chgData name="Ichinokawa Momoko" userId="97fbd8355b740407" providerId="LiveId" clId="{CE0624EB-D894-4FDD-A075-DA1E63AB4318}" dt="2023-12-13T07:06:51.732" v="25797" actId="164"/>
          <ac:cxnSpMkLst>
            <pc:docMk/>
            <pc:sldMk cId="2385397086" sldId="339"/>
            <ac:cxnSpMk id="9" creationId="{FFCECB90-C965-F9B8-6681-FFE79FE5536F}"/>
          </ac:cxnSpMkLst>
        </pc:cxnChg>
        <pc:cxnChg chg="add mod">
          <ac:chgData name="Ichinokawa Momoko" userId="97fbd8355b740407" providerId="LiveId" clId="{CE0624EB-D894-4FDD-A075-DA1E63AB4318}" dt="2023-12-13T07:06:51.732" v="25797" actId="164"/>
          <ac:cxnSpMkLst>
            <pc:docMk/>
            <pc:sldMk cId="2385397086" sldId="339"/>
            <ac:cxnSpMk id="11" creationId="{F617A300-FEB2-79B8-3F81-25ADF2B76F06}"/>
          </ac:cxnSpMkLst>
        </pc:cxnChg>
        <pc:cxnChg chg="add mod">
          <ac:chgData name="Ichinokawa Momoko" userId="97fbd8355b740407" providerId="LiveId" clId="{CE0624EB-D894-4FDD-A075-DA1E63AB4318}" dt="2023-12-11T14:20:36.719" v="15252" actId="14100"/>
          <ac:cxnSpMkLst>
            <pc:docMk/>
            <pc:sldMk cId="2385397086" sldId="339"/>
            <ac:cxnSpMk id="56" creationId="{CA73577F-B6E9-B9D2-7058-703CF091A02B}"/>
          </ac:cxnSpMkLst>
        </pc:cxnChg>
        <pc:cxnChg chg="add mod">
          <ac:chgData name="Ichinokawa Momoko" userId="97fbd8355b740407" providerId="LiveId" clId="{CE0624EB-D894-4FDD-A075-DA1E63AB4318}" dt="2023-12-11T14:12:51.971" v="15027" actId="164"/>
          <ac:cxnSpMkLst>
            <pc:docMk/>
            <pc:sldMk cId="2385397086" sldId="339"/>
            <ac:cxnSpMk id="74" creationId="{6BDEE7A7-2379-0288-9FF9-E9CFDB7823FE}"/>
          </ac:cxnSpMkLst>
        </pc:cxnChg>
        <pc:cxnChg chg="add mod">
          <ac:chgData name="Ichinokawa Momoko" userId="97fbd8355b740407" providerId="LiveId" clId="{CE0624EB-D894-4FDD-A075-DA1E63AB4318}" dt="2023-12-11T14:13:20.238" v="15028" actId="164"/>
          <ac:cxnSpMkLst>
            <pc:docMk/>
            <pc:sldMk cId="2385397086" sldId="339"/>
            <ac:cxnSpMk id="76" creationId="{43C4DCCF-F6C8-A822-8ADC-F96F7050F126}"/>
          </ac:cxnSpMkLst>
        </pc:cxnChg>
        <pc:cxnChg chg="mod topLvl">
          <ac:chgData name="Ichinokawa Momoko" userId="97fbd8355b740407" providerId="LiveId" clId="{CE0624EB-D894-4FDD-A075-DA1E63AB4318}" dt="2023-12-11T14:17:15.357" v="15144" actId="164"/>
          <ac:cxnSpMkLst>
            <pc:docMk/>
            <pc:sldMk cId="2385397086" sldId="339"/>
            <ac:cxnSpMk id="84" creationId="{5B56DF68-F63E-DBD2-CB52-2C6F530FEC12}"/>
          </ac:cxnSpMkLst>
        </pc:cxnChg>
        <pc:cxnChg chg="add del mod">
          <ac:chgData name="Ichinokawa Momoko" userId="97fbd8355b740407" providerId="LiveId" clId="{CE0624EB-D894-4FDD-A075-DA1E63AB4318}" dt="2023-12-11T14:31:36.598" v="15749" actId="478"/>
          <ac:cxnSpMkLst>
            <pc:docMk/>
            <pc:sldMk cId="2385397086" sldId="339"/>
            <ac:cxnSpMk id="87" creationId="{F04351A7-AB8F-88DC-5C0E-7B818F72A526}"/>
          </ac:cxnSpMkLst>
        </pc:cxnChg>
        <pc:cxnChg chg="add mod">
          <ac:chgData name="Ichinokawa Momoko" userId="97fbd8355b740407" providerId="LiveId" clId="{CE0624EB-D894-4FDD-A075-DA1E63AB4318}" dt="2023-12-11T14:31:43.954" v="15750" actId="164"/>
          <ac:cxnSpMkLst>
            <pc:docMk/>
            <pc:sldMk cId="2385397086" sldId="339"/>
            <ac:cxnSpMk id="89" creationId="{93424A7C-4A25-7D93-F20F-464AAFDFA91A}"/>
          </ac:cxnSpMkLst>
        </pc:cxnChg>
        <pc:cxnChg chg="add mod">
          <ac:chgData name="Ichinokawa Momoko" userId="97fbd8355b740407" providerId="LiveId" clId="{CE0624EB-D894-4FDD-A075-DA1E63AB4318}" dt="2023-12-11T14:32:12.020" v="15762" actId="164"/>
          <ac:cxnSpMkLst>
            <pc:docMk/>
            <pc:sldMk cId="2385397086" sldId="339"/>
            <ac:cxnSpMk id="95" creationId="{0F0DFF05-3E93-741C-011A-17595AC09471}"/>
          </ac:cxnSpMkLst>
        </pc:cxnChg>
        <pc:cxnChg chg="add mod">
          <ac:chgData name="Ichinokawa Momoko" userId="97fbd8355b740407" providerId="LiveId" clId="{CE0624EB-D894-4FDD-A075-DA1E63AB4318}" dt="2023-12-11T14:32:21.429" v="15764" actId="164"/>
          <ac:cxnSpMkLst>
            <pc:docMk/>
            <pc:sldMk cId="2385397086" sldId="339"/>
            <ac:cxnSpMk id="99" creationId="{D9FDC695-B819-D8DB-633D-770E0B00F692}"/>
          </ac:cxnSpMkLst>
        </pc:cxnChg>
        <pc:cxnChg chg="add mod">
          <ac:chgData name="Ichinokawa Momoko" userId="97fbd8355b740407" providerId="LiveId" clId="{CE0624EB-D894-4FDD-A075-DA1E63AB4318}" dt="2023-12-11T14:32:21.429" v="15764" actId="164"/>
          <ac:cxnSpMkLst>
            <pc:docMk/>
            <pc:sldMk cId="2385397086" sldId="339"/>
            <ac:cxnSpMk id="105" creationId="{CB5CA02B-A0E5-DE1A-7B4F-A35E6781437B}"/>
          </ac:cxnSpMkLst>
        </pc:cxn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590834233" sldId="340"/>
        </pc:sldMkLst>
      </pc:sldChg>
      <pc:sldChg chg="modSp add del mod modShow">
        <pc:chgData name="Ichinokawa Momoko" userId="97fbd8355b740407" providerId="LiveId" clId="{CE0624EB-D894-4FDD-A075-DA1E63AB4318}" dt="2023-12-13T01:56:50.269" v="18158" actId="2696"/>
        <pc:sldMkLst>
          <pc:docMk/>
          <pc:sldMk cId="3648442825" sldId="340"/>
        </pc:sldMkLst>
        <pc:spChg chg="mod">
          <ac:chgData name="Ichinokawa Momoko" userId="97fbd8355b740407" providerId="LiveId" clId="{CE0624EB-D894-4FDD-A075-DA1E63AB4318}" dt="2023-12-11T14:05:11.840" v="14603" actId="1076"/>
          <ac:spMkLst>
            <pc:docMk/>
            <pc:sldMk cId="3648442825" sldId="340"/>
            <ac:spMk id="6" creationId="{C3FD6E1D-FD49-D812-D205-E5D2559F5842}"/>
          </ac:spMkLst>
        </pc:spChg>
      </pc:sldChg>
      <pc:sldChg chg="modSp del mod">
        <pc:chgData name="Ichinokawa Momoko" userId="97fbd8355b740407" providerId="LiveId" clId="{CE0624EB-D894-4FDD-A075-DA1E63AB4318}" dt="2023-12-13T10:19:14.223" v="31322" actId="2696"/>
        <pc:sldMkLst>
          <pc:docMk/>
          <pc:sldMk cId="265951138" sldId="341"/>
        </pc:sldMkLst>
        <pc:spChg chg="mod">
          <ac:chgData name="Ichinokawa Momoko" userId="97fbd8355b740407" providerId="LiveId" clId="{CE0624EB-D894-4FDD-A075-DA1E63AB4318}" dt="2023-12-13T09:39:24.184" v="29998" actId="27636"/>
          <ac:spMkLst>
            <pc:docMk/>
            <pc:sldMk cId="265951138" sldId="341"/>
            <ac:spMk id="3" creationId="{821846C8-DABC-4E7D-98B1-3F854E475005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2766968400" sldId="341"/>
        </pc:sldMkLst>
      </pc:sldChg>
      <pc:sldChg chg="addSp delSp modSp new del mod">
        <pc:chgData name="Ichinokawa Momoko" userId="97fbd8355b740407" providerId="LiveId" clId="{CE0624EB-D894-4FDD-A075-DA1E63AB4318}" dt="2023-12-13T07:17:23.955" v="26213" actId="2696"/>
        <pc:sldMkLst>
          <pc:docMk/>
          <pc:sldMk cId="2837229817" sldId="341"/>
        </pc:sldMkLst>
        <pc:spChg chg="mod">
          <ac:chgData name="Ichinokawa Momoko" userId="97fbd8355b740407" providerId="LiveId" clId="{CE0624EB-D894-4FDD-A075-DA1E63AB4318}" dt="2023-12-11T14:26:37.763" v="15534" actId="20577"/>
          <ac:spMkLst>
            <pc:docMk/>
            <pc:sldMk cId="2837229817" sldId="341"/>
            <ac:spMk id="2" creationId="{0D04B037-6D0B-F927-0DB8-8F68467F2048}"/>
          </ac:spMkLst>
        </pc:spChg>
        <pc:spChg chg="mod">
          <ac:chgData name="Ichinokawa Momoko" userId="97fbd8355b740407" providerId="LiveId" clId="{CE0624EB-D894-4FDD-A075-DA1E63AB4318}" dt="2023-12-11T16:43:52.867" v="16142" actId="1076"/>
          <ac:spMkLst>
            <pc:docMk/>
            <pc:sldMk cId="2837229817" sldId="341"/>
            <ac:spMk id="3" creationId="{9806C474-2977-BD8D-B385-A1E4A36E2348}"/>
          </ac:spMkLst>
        </pc:spChg>
        <pc:spChg chg="add mod">
          <ac:chgData name="Ichinokawa Momoko" userId="97fbd8355b740407" providerId="LiveId" clId="{CE0624EB-D894-4FDD-A075-DA1E63AB4318}" dt="2023-12-11T14:29:15.016" v="15746" actId="1076"/>
          <ac:spMkLst>
            <pc:docMk/>
            <pc:sldMk cId="2837229817" sldId="341"/>
            <ac:spMk id="9" creationId="{9C6BD9BB-F9C0-9767-40F0-8FE439F56A6B}"/>
          </ac:spMkLst>
        </pc:spChg>
        <pc:picChg chg="add del mod">
          <ac:chgData name="Ichinokawa Momoko" userId="97fbd8355b740407" providerId="LiveId" clId="{CE0624EB-D894-4FDD-A075-DA1E63AB4318}" dt="2023-12-11T14:28:01.120" v="15706" actId="478"/>
          <ac:picMkLst>
            <pc:docMk/>
            <pc:sldMk cId="2837229817" sldId="341"/>
            <ac:picMk id="7" creationId="{4C551E9C-39DD-CC5B-6924-812B55581878}"/>
          </ac:picMkLst>
        </pc:picChg>
        <pc:picChg chg="add mod modCrop">
          <ac:chgData name="Ichinokawa Momoko" userId="97fbd8355b740407" providerId="LiveId" clId="{CE0624EB-D894-4FDD-A075-DA1E63AB4318}" dt="2023-12-11T14:31:08.428" v="15747" actId="208"/>
          <ac:picMkLst>
            <pc:docMk/>
            <pc:sldMk cId="2837229817" sldId="341"/>
            <ac:picMk id="8" creationId="{217099A4-9143-1613-9B9A-E964670B1C57}"/>
          </ac:picMkLst>
        </pc:picChg>
      </pc:sldChg>
      <pc:sldChg chg="addSp delSp modSp new mod ord">
        <pc:chgData name="Ichinokawa Momoko" userId="97fbd8355b740407" providerId="LiveId" clId="{CE0624EB-D894-4FDD-A075-DA1E63AB4318}" dt="2023-12-13T07:17:07.888" v="26212"/>
        <pc:sldMkLst>
          <pc:docMk/>
          <pc:sldMk cId="692050135" sldId="342"/>
        </pc:sldMkLst>
        <pc:spChg chg="mod">
          <ac:chgData name="Ichinokawa Momoko" userId="97fbd8355b740407" providerId="LiveId" clId="{CE0624EB-D894-4FDD-A075-DA1E63AB4318}" dt="2023-12-11T15:47:32.080" v="15837" actId="403"/>
          <ac:spMkLst>
            <pc:docMk/>
            <pc:sldMk cId="692050135" sldId="342"/>
            <ac:spMk id="2" creationId="{21720433-051D-F240-8A69-A47C898AFA2B}"/>
          </ac:spMkLst>
        </pc:spChg>
        <pc:spChg chg="del">
          <ac:chgData name="Ichinokawa Momoko" userId="97fbd8355b740407" providerId="LiveId" clId="{CE0624EB-D894-4FDD-A075-DA1E63AB4318}" dt="2023-12-11T15:48:00.118" v="15839" actId="478"/>
          <ac:spMkLst>
            <pc:docMk/>
            <pc:sldMk cId="692050135" sldId="342"/>
            <ac:spMk id="3" creationId="{1057FA03-403C-36D9-7615-60E69D2D3638}"/>
          </ac:spMkLst>
        </pc:spChg>
        <pc:spChg chg="add mod">
          <ac:chgData name="Ichinokawa Momoko" userId="97fbd8355b740407" providerId="LiveId" clId="{CE0624EB-D894-4FDD-A075-DA1E63AB4318}" dt="2023-12-13T01:56:37.746" v="18157" actId="1076"/>
          <ac:spMkLst>
            <pc:docMk/>
            <pc:sldMk cId="692050135" sldId="342"/>
            <ac:spMk id="53" creationId="{5BFF15F7-1504-6B33-4341-338DEA08863C}"/>
          </ac:spMkLst>
        </pc:spChg>
        <pc:spChg chg="add mod">
          <ac:chgData name="Ichinokawa Momoko" userId="97fbd8355b740407" providerId="LiveId" clId="{CE0624EB-D894-4FDD-A075-DA1E63AB4318}" dt="2023-12-13T01:56:37.746" v="18157" actId="1076"/>
          <ac:spMkLst>
            <pc:docMk/>
            <pc:sldMk cId="692050135" sldId="342"/>
            <ac:spMk id="57" creationId="{2999FD5D-2B00-19AB-8327-4F5A7389D617}"/>
          </ac:spMkLst>
        </pc:spChg>
        <pc:spChg chg="add mod">
          <ac:chgData name="Ichinokawa Momoko" userId="97fbd8355b740407" providerId="LiveId" clId="{CE0624EB-D894-4FDD-A075-DA1E63AB4318}" dt="2023-12-13T01:56:37.746" v="18157" actId="1076"/>
          <ac:spMkLst>
            <pc:docMk/>
            <pc:sldMk cId="692050135" sldId="342"/>
            <ac:spMk id="58" creationId="{A379B334-24B7-801A-73A4-C16023AF209B}"/>
          </ac:spMkLst>
        </pc:spChg>
        <pc:grpChg chg="add del mod">
          <ac:chgData name="Ichinokawa Momoko" userId="97fbd8355b740407" providerId="LiveId" clId="{CE0624EB-D894-4FDD-A075-DA1E63AB4318}" dt="2023-12-11T15:48:27.948" v="15842"/>
          <ac:grpSpMkLst>
            <pc:docMk/>
            <pc:sldMk cId="692050135" sldId="342"/>
            <ac:grpSpMk id="9" creationId="{16D19447-3F0F-D79A-71A7-E67B4C12E4BC}"/>
          </ac:grpSpMkLst>
        </pc:grpChg>
        <pc:grpChg chg="add del mod">
          <ac:chgData name="Ichinokawa Momoko" userId="97fbd8355b740407" providerId="LiveId" clId="{CE0624EB-D894-4FDD-A075-DA1E63AB4318}" dt="2023-12-11T15:48:53.702" v="15849" actId="478"/>
          <ac:grpSpMkLst>
            <pc:docMk/>
            <pc:sldMk cId="692050135" sldId="342"/>
            <ac:grpSpMk id="30" creationId="{A5B20A48-B420-645D-C225-39F729B1ABA7}"/>
          </ac:grpSpMkLst>
        </pc:grpChg>
        <pc:picChg chg="add del mod">
          <ac:chgData name="Ichinokawa Momoko" userId="97fbd8355b740407" providerId="LiveId" clId="{CE0624EB-D894-4FDD-A075-DA1E63AB4318}" dt="2023-12-11T15:48:24.949" v="15840" actId="478"/>
          <ac:picMkLst>
            <pc:docMk/>
            <pc:sldMk cId="692050135" sldId="342"/>
            <ac:picMk id="7" creationId="{4F210E53-8F86-5376-D306-7E9929B2605E}"/>
          </ac:picMkLst>
        </pc:picChg>
        <pc:picChg chg="add mod">
          <ac:chgData name="Ichinokawa Momoko" userId="97fbd8355b740407" providerId="LiveId" clId="{CE0624EB-D894-4FDD-A075-DA1E63AB4318}" dt="2023-12-13T01:56:37.746" v="18157" actId="1076"/>
          <ac:picMkLst>
            <pc:docMk/>
            <pc:sldMk cId="692050135" sldId="342"/>
            <ac:picMk id="50" creationId="{8DE6FD21-0343-A949-1AAA-9165A43B641C}"/>
          </ac:picMkLst>
        </pc:pic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8" creationId="{D4D0672A-B95B-BE12-7CDC-CDBC0C73D4AC}"/>
          </ac:inkMkLst>
        </pc:inkChg>
        <pc:inkChg chg="mod">
          <ac:chgData name="Ichinokawa Momoko" userId="97fbd8355b740407" providerId="LiveId" clId="{CE0624EB-D894-4FDD-A075-DA1E63AB4318}" dt="2023-12-11T15:48:25.434" v="15841"/>
          <ac:inkMkLst>
            <pc:docMk/>
            <pc:sldMk cId="692050135" sldId="342"/>
            <ac:inkMk id="10" creationId="{0B5A2468-21EF-E6D1-9621-77FD292D8CF5}"/>
          </ac:inkMkLst>
        </pc:inkChg>
        <pc:inkChg chg="mod">
          <ac:chgData name="Ichinokawa Momoko" userId="97fbd8355b740407" providerId="LiveId" clId="{CE0624EB-D894-4FDD-A075-DA1E63AB4318}" dt="2023-12-11T15:48:25.434" v="15841"/>
          <ac:inkMkLst>
            <pc:docMk/>
            <pc:sldMk cId="692050135" sldId="342"/>
            <ac:inkMk id="11" creationId="{51107F95-8817-69DF-9689-CF5C7BDCFC5B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2" creationId="{31245F76-4320-B7C0-73EA-7F51D63C291B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3" creationId="{2154AAC4-94EA-624C-7FB9-5F6BBEA5F6BF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4" creationId="{BE49C073-2B75-01F1-0746-902977EC29A7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5" creationId="{801DB097-E999-A6F2-DEE4-8BB9DE47A38C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6" creationId="{CDF1E903-CB23-1583-12EE-162BB967E1BE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7" creationId="{4B7D7725-9339-2F60-8B0A-46276A5AB415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8" creationId="{1311E7C5-066A-B582-A32D-933AB8B5DCB5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19" creationId="{4158DB6C-1F9E-8C2C-9FDE-A069F3E529EF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0" creationId="{73F01E6B-2425-6501-90EC-4AA7302324EA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1" creationId="{F92979A4-CCED-8A9A-4057-3DE59F6E1A04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2" creationId="{ACA57EB3-AED4-3821-B937-FCF23B98D7BB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3" creationId="{590B0CBA-C453-CE59-463C-17F622092851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4" creationId="{34DE4177-8E38-A533-62B3-0B4E68C9DBFD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5" creationId="{A1FF8EA9-D60B-47B7-504E-B161613A0CE6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6" creationId="{70E1A619-FC18-1B17-91D9-FE07DE6CC20E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7" creationId="{228FF807-2DB7-1B2C-96D8-492085A1C671}"/>
          </ac:inkMkLst>
        </pc:inkChg>
        <pc:inkChg chg="add del mod">
          <ac:chgData name="Ichinokawa Momoko" userId="97fbd8355b740407" providerId="LiveId" clId="{CE0624EB-D894-4FDD-A075-DA1E63AB4318}" dt="2023-12-11T15:48:27.948" v="15842"/>
          <ac:inkMkLst>
            <pc:docMk/>
            <pc:sldMk cId="692050135" sldId="342"/>
            <ac:inkMk id="28" creationId="{02598F73-045E-2B2C-7D0F-48F26082310F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29" creationId="{8DD47033-312E-EA0C-ADB3-ED5E632FD719}"/>
          </ac:inkMkLst>
        </pc:inkChg>
        <pc:inkChg chg="mod">
          <ac:chgData name="Ichinokawa Momoko" userId="97fbd8355b740407" providerId="LiveId" clId="{CE0624EB-D894-4FDD-A075-DA1E63AB4318}" dt="2023-12-11T15:48:29.169" v="15843"/>
          <ac:inkMkLst>
            <pc:docMk/>
            <pc:sldMk cId="692050135" sldId="342"/>
            <ac:inkMk id="31" creationId="{CD78AC13-A99A-2F19-F774-BDC2A7AB6216}"/>
          </ac:inkMkLst>
        </pc:inkChg>
        <pc:inkChg chg="mod">
          <ac:chgData name="Ichinokawa Momoko" userId="97fbd8355b740407" providerId="LiveId" clId="{CE0624EB-D894-4FDD-A075-DA1E63AB4318}" dt="2023-12-11T15:48:29.169" v="15843"/>
          <ac:inkMkLst>
            <pc:docMk/>
            <pc:sldMk cId="692050135" sldId="342"/>
            <ac:inkMk id="32" creationId="{E7498575-BA5C-AD00-C966-92766C8D1884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3" creationId="{F8813C1B-3CE5-A31F-8566-E2612E25D716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4" creationId="{65B18F9B-7DA9-49CB-45E8-49E07E2B27F4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5" creationId="{08C0C707-A2EE-2FA9-E97B-597F77BFE8C5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6" creationId="{069E7407-74B2-6525-8FF0-5D78A1FA008A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7" creationId="{B4EBEC9D-A495-43F3-C3DE-013BE470010A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8" creationId="{12B22195-4E0A-9DA7-03D9-B4FE28438574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39" creationId="{5E49AEFE-3606-1E27-3A05-7BD12AE2DF00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0" creationId="{AA9F3F2D-5AA6-B717-8693-BC6FF6BF8989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1" creationId="{F983E88C-7E9C-4A2C-989E-211098710E7B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2" creationId="{BBE56850-04CC-34B4-7F0E-D57B485407D1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3" creationId="{C02711AE-FB1B-9036-665E-9B6190A2BC2C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4" creationId="{59CE51E5-A373-2DFD-C8D4-7956C0482C39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5" creationId="{E4D55D47-60F7-6E60-DCB7-3E0A5E26F12F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6" creationId="{DA789E62-74AC-5C9C-5161-6EFE7EA9F45C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7" creationId="{0E3F12EB-5EA6-6863-D212-DA2CED09FA8F}"/>
          </ac:inkMkLst>
        </pc:inkChg>
        <pc:inkChg chg="add del mod">
          <ac:chgData name="Ichinokawa Momoko" userId="97fbd8355b740407" providerId="LiveId" clId="{CE0624EB-D894-4FDD-A075-DA1E63AB4318}" dt="2023-12-11T15:48:53.702" v="15849" actId="478"/>
          <ac:inkMkLst>
            <pc:docMk/>
            <pc:sldMk cId="692050135" sldId="342"/>
            <ac:inkMk id="48" creationId="{6604BC23-8F01-6631-4857-72BD6DE38F24}"/>
          </ac:inkMkLst>
        </pc:inkChg>
        <pc:inkChg chg="add del mod">
          <ac:chgData name="Ichinokawa Momoko" userId="97fbd8355b740407" providerId="LiveId" clId="{CE0624EB-D894-4FDD-A075-DA1E63AB4318}" dt="2023-12-11T15:48:31.546" v="15844" actId="478"/>
          <ac:inkMkLst>
            <pc:docMk/>
            <pc:sldMk cId="692050135" sldId="342"/>
            <ac:inkMk id="49" creationId="{9C988715-DC94-F575-A287-F57107E4A6DA}"/>
          </ac:inkMkLst>
        </pc:inkChg>
        <pc:cxnChg chg="add mod">
          <ac:chgData name="Ichinokawa Momoko" userId="97fbd8355b740407" providerId="LiveId" clId="{CE0624EB-D894-4FDD-A075-DA1E63AB4318}" dt="2023-12-13T01:56:37.746" v="18157" actId="1076"/>
          <ac:cxnSpMkLst>
            <pc:docMk/>
            <pc:sldMk cId="692050135" sldId="342"/>
            <ac:cxnSpMk id="52" creationId="{4FDA0468-9218-06CE-6327-AAC7FA9331A9}"/>
          </ac:cxnSpMkLst>
        </pc:cxnChg>
        <pc:cxnChg chg="add mod">
          <ac:chgData name="Ichinokawa Momoko" userId="97fbd8355b740407" providerId="LiveId" clId="{CE0624EB-D894-4FDD-A075-DA1E63AB4318}" dt="2023-12-13T01:56:37.746" v="18157" actId="1076"/>
          <ac:cxnSpMkLst>
            <pc:docMk/>
            <pc:sldMk cId="692050135" sldId="342"/>
            <ac:cxnSpMk id="54" creationId="{3368DA54-15ED-BCFD-ED11-8D738C3F6CBB}"/>
          </ac:cxnSpMkLst>
        </pc:cxnChg>
      </pc:sldChg>
      <pc:sldChg chg="modSp new del mod">
        <pc:chgData name="Ichinokawa Momoko" userId="97fbd8355b740407" providerId="LiveId" clId="{CE0624EB-D894-4FDD-A075-DA1E63AB4318}" dt="2023-12-13T01:54:08.935" v="18078" actId="2696"/>
        <pc:sldMkLst>
          <pc:docMk/>
          <pc:sldMk cId="260839143" sldId="343"/>
        </pc:sldMkLst>
        <pc:spChg chg="mod">
          <ac:chgData name="Ichinokawa Momoko" userId="97fbd8355b740407" providerId="LiveId" clId="{CE0624EB-D894-4FDD-A075-DA1E63AB4318}" dt="2023-12-11T15:54:13.068" v="16116" actId="20577"/>
          <ac:spMkLst>
            <pc:docMk/>
            <pc:sldMk cId="260839143" sldId="343"/>
            <ac:spMk id="2" creationId="{F6DDE9D6-2A54-7EFE-147A-706F91F663BC}"/>
          </ac:spMkLst>
        </pc:spChg>
      </pc:sldChg>
      <pc:sldChg chg="addSp delSp modSp mod addAnim delAnim modAnim">
        <pc:chgData name="Ichinokawa Momoko" userId="97fbd8355b740407" providerId="LiveId" clId="{CE0624EB-D894-4FDD-A075-DA1E63AB4318}" dt="2023-12-13T10:08:43.149" v="30493" actId="21"/>
        <pc:sldMkLst>
          <pc:docMk/>
          <pc:sldMk cId="1703681602" sldId="343"/>
        </pc:sldMkLst>
        <pc:spChg chg="mod">
          <ac:chgData name="Ichinokawa Momoko" userId="97fbd8355b740407" providerId="LiveId" clId="{CE0624EB-D894-4FDD-A075-DA1E63AB4318}" dt="2023-12-13T09:39:23.702" v="29994" actId="27636"/>
          <ac:spMkLst>
            <pc:docMk/>
            <pc:sldMk cId="1703681602" sldId="343"/>
            <ac:spMk id="2" creationId="{C0DD7761-209B-4F0E-9FAF-7E396139206D}"/>
          </ac:spMkLst>
        </pc:spChg>
        <pc:spChg chg="mod">
          <ac:chgData name="Ichinokawa Momoko" userId="97fbd8355b740407" providerId="LiveId" clId="{CE0624EB-D894-4FDD-A075-DA1E63AB4318}" dt="2023-12-13T09:41:24.065" v="30318" actId="2711"/>
          <ac:spMkLst>
            <pc:docMk/>
            <pc:sldMk cId="1703681602" sldId="343"/>
            <ac:spMk id="4" creationId="{2FDA5C74-5133-4CEB-ADF5-DB13924DC086}"/>
          </ac:spMkLst>
        </pc:spChg>
        <pc:spChg chg="add del mod">
          <ac:chgData name="Ichinokawa Momoko" userId="97fbd8355b740407" providerId="LiveId" clId="{CE0624EB-D894-4FDD-A075-DA1E63AB4318}" dt="2023-12-13T10:08:43.149" v="30493" actId="21"/>
          <ac:spMkLst>
            <pc:docMk/>
            <pc:sldMk cId="1703681602" sldId="343"/>
            <ac:spMk id="7" creationId="{483AABFE-CB1D-4D2A-BA18-004374A05CFC}"/>
          </ac:spMkLst>
        </pc:spChg>
      </pc:sldChg>
      <pc:sldChg chg="addSp modSp new mod">
        <pc:chgData name="Ichinokawa Momoko" userId="97fbd8355b740407" providerId="LiveId" clId="{CE0624EB-D894-4FDD-A075-DA1E63AB4318}" dt="2023-12-13T08:49:51.326" v="29451" actId="14100"/>
        <pc:sldMkLst>
          <pc:docMk/>
          <pc:sldMk cId="1157711689" sldId="344"/>
        </pc:sldMkLst>
        <pc:spChg chg="mod">
          <ac:chgData name="Ichinokawa Momoko" userId="97fbd8355b740407" providerId="LiveId" clId="{CE0624EB-D894-4FDD-A075-DA1E63AB4318}" dt="2023-12-13T08:49:51.326" v="29451" actId="14100"/>
          <ac:spMkLst>
            <pc:docMk/>
            <pc:sldMk cId="1157711689" sldId="344"/>
            <ac:spMk id="2" creationId="{B6008104-7AA1-780B-BFE7-5EADC71BA637}"/>
          </ac:spMkLst>
        </pc:spChg>
        <pc:spChg chg="add mod">
          <ac:chgData name="Ichinokawa Momoko" userId="97fbd8355b740407" providerId="LiveId" clId="{CE0624EB-D894-4FDD-A075-DA1E63AB4318}" dt="2023-12-13T08:49:39.904" v="29449" actId="1076"/>
          <ac:spMkLst>
            <pc:docMk/>
            <pc:sldMk cId="1157711689" sldId="344"/>
            <ac:spMk id="3" creationId="{41E00E1C-2F25-DC9E-0D21-42AF6DC6C81F}"/>
          </ac:spMkLst>
        </pc:spChg>
        <pc:picChg chg="mod">
          <ac:chgData name="Ichinokawa Momoko" userId="97fbd8355b740407" providerId="LiveId" clId="{CE0624EB-D894-4FDD-A075-DA1E63AB4318}" dt="2023-12-13T08:49:44.119" v="29450" actId="1076"/>
          <ac:picMkLst>
            <pc:docMk/>
            <pc:sldMk cId="1157711689" sldId="344"/>
            <ac:picMk id="7" creationId="{F010A604-8558-D138-8722-06B56CEFE6DE}"/>
          </ac:picMkLst>
        </pc:picChg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1341810002" sldId="345"/>
        </pc:sldMkLst>
      </pc:sldChg>
      <pc:sldChg chg="addSp delSp modSp add del mod">
        <pc:chgData name="Ichinokawa Momoko" userId="97fbd8355b740407" providerId="LiveId" clId="{CE0624EB-D894-4FDD-A075-DA1E63AB4318}" dt="2023-12-13T02:12:18.031" v="18597" actId="2696"/>
        <pc:sldMkLst>
          <pc:docMk/>
          <pc:sldMk cId="2460913943" sldId="345"/>
        </pc:sldMkLst>
        <pc:spChg chg="mod">
          <ac:chgData name="Ichinokawa Momoko" userId="97fbd8355b740407" providerId="LiveId" clId="{CE0624EB-D894-4FDD-A075-DA1E63AB4318}" dt="2023-12-11T16:40:40.205" v="16137" actId="20577"/>
          <ac:spMkLst>
            <pc:docMk/>
            <pc:sldMk cId="2460913943" sldId="345"/>
            <ac:spMk id="2" creationId="{8B598B4A-B06D-EA9F-A1F0-BF12D3C0F775}"/>
          </ac:spMkLst>
        </pc:spChg>
        <pc:spChg chg="mod">
          <ac:chgData name="Ichinokawa Momoko" userId="97fbd8355b740407" providerId="LiveId" clId="{CE0624EB-D894-4FDD-A075-DA1E63AB4318}" dt="2023-12-13T01:57:54.127" v="18166"/>
          <ac:spMkLst>
            <pc:docMk/>
            <pc:sldMk cId="2460913943" sldId="345"/>
            <ac:spMk id="7" creationId="{CF378944-9D3B-9D73-5032-9156ACDD16D9}"/>
          </ac:spMkLst>
        </pc:spChg>
        <pc:spChg chg="mod">
          <ac:chgData name="Ichinokawa Momoko" userId="97fbd8355b740407" providerId="LiveId" clId="{CE0624EB-D894-4FDD-A075-DA1E63AB4318}" dt="2023-12-11T16:40:49.323" v="16139" actId="14100"/>
          <ac:spMkLst>
            <pc:docMk/>
            <pc:sldMk cId="2460913943" sldId="345"/>
            <ac:spMk id="9" creationId="{5EE4FD30-33B9-11B9-BCBB-D4F7BEE8D66A}"/>
          </ac:spMkLst>
        </pc:spChg>
        <pc:spChg chg="mod">
          <ac:chgData name="Ichinokawa Momoko" userId="97fbd8355b740407" providerId="LiveId" clId="{CE0624EB-D894-4FDD-A075-DA1E63AB4318}" dt="2023-12-13T01:57:54.127" v="18166"/>
          <ac:spMkLst>
            <pc:docMk/>
            <pc:sldMk cId="2460913943" sldId="345"/>
            <ac:spMk id="10" creationId="{63A68489-8C89-5BF5-9F10-B8678DC5C03F}"/>
          </ac:spMkLst>
        </pc:spChg>
        <pc:grpChg chg="add del mod">
          <ac:chgData name="Ichinokawa Momoko" userId="97fbd8355b740407" providerId="LiveId" clId="{CE0624EB-D894-4FDD-A075-DA1E63AB4318}" dt="2023-12-13T01:57:55.042" v="18167"/>
          <ac:grpSpMkLst>
            <pc:docMk/>
            <pc:sldMk cId="2460913943" sldId="345"/>
            <ac:grpSpMk id="3" creationId="{678DCFF7-28E3-51EA-62D9-7AE6CB3E2791}"/>
          </ac:grpSpMkLst>
        </pc:gr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766353173" sldId="345"/>
        </pc:sldMkLst>
      </pc:sldChg>
      <pc:sldChg chg="new del">
        <pc:chgData name="Ichinokawa Momoko" userId="97fbd8355b740407" providerId="LiveId" clId="{CE0624EB-D894-4FDD-A075-DA1E63AB4318}" dt="2023-12-12T00:34:59.670" v="16763" actId="2696"/>
        <pc:sldMkLst>
          <pc:docMk/>
          <pc:sldMk cId="2471297618" sldId="346"/>
        </pc:sldMkLst>
      </pc:sldChg>
      <pc:sldChg chg="modSp add del mod">
        <pc:chgData name="Ichinokawa Momoko" userId="97fbd8355b740407" providerId="LiveId" clId="{CE0624EB-D894-4FDD-A075-DA1E63AB4318}" dt="2023-12-13T01:54:12.520" v="18079" actId="2696"/>
        <pc:sldMkLst>
          <pc:docMk/>
          <pc:sldMk cId="267717869" sldId="347"/>
        </pc:sldMkLst>
        <pc:spChg chg="mod">
          <ac:chgData name="Ichinokawa Momoko" userId="97fbd8355b740407" providerId="LiveId" clId="{CE0624EB-D894-4FDD-A075-DA1E63AB4318}" dt="2023-12-12T00:34:45.067" v="16761" actId="20577"/>
          <ac:spMkLst>
            <pc:docMk/>
            <pc:sldMk cId="267717869" sldId="347"/>
            <ac:spMk id="3" creationId="{BB8A5E44-3DF6-9F99-619A-21BEF4151FC7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678870771" sldId="347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1670385117" sldId="347"/>
        </pc:sldMkLst>
      </pc:sldChg>
      <pc:sldChg chg="addSp modSp mod modAnim">
        <pc:chgData name="Ichinokawa Momoko" userId="97fbd8355b740407" providerId="LiveId" clId="{CE0624EB-D894-4FDD-A075-DA1E63AB4318}" dt="2023-12-13T10:09:28.440" v="30589" actId="20577"/>
        <pc:sldMkLst>
          <pc:docMk/>
          <pc:sldMk cId="2182474047" sldId="348"/>
        </pc:sldMkLst>
        <pc:spChg chg="add mod">
          <ac:chgData name="Ichinokawa Momoko" userId="97fbd8355b740407" providerId="LiveId" clId="{CE0624EB-D894-4FDD-A075-DA1E63AB4318}" dt="2023-12-13T10:09:28.440" v="30589" actId="20577"/>
          <ac:spMkLst>
            <pc:docMk/>
            <pc:sldMk cId="2182474047" sldId="348"/>
            <ac:spMk id="3" creationId="{95DA0350-FCD8-E8E1-00CF-464E47849309}"/>
          </ac:spMkLst>
        </pc:spChg>
        <pc:spChg chg="mod">
          <ac:chgData name="Ichinokawa Momoko" userId="97fbd8355b740407" providerId="LiveId" clId="{CE0624EB-D894-4FDD-A075-DA1E63AB4318}" dt="2023-12-13T10:07:30.412" v="30487" actId="21"/>
          <ac:spMkLst>
            <pc:docMk/>
            <pc:sldMk cId="2182474047" sldId="348"/>
            <ac:spMk id="13" creationId="{01BA9282-E108-4F26-985F-E2261691D8B6}"/>
          </ac:spMkLst>
        </pc:spChg>
        <pc:spChg chg="mod">
          <ac:chgData name="Ichinokawa Momoko" userId="97fbd8355b740407" providerId="LiveId" clId="{CE0624EB-D894-4FDD-A075-DA1E63AB4318}" dt="2023-12-13T09:45:34.536" v="30396" actId="14100"/>
          <ac:spMkLst>
            <pc:docMk/>
            <pc:sldMk cId="2182474047" sldId="348"/>
            <ac:spMk id="15" creationId="{82CF6587-6432-459D-8EA7-20B31B89FE34}"/>
          </ac:spMkLst>
        </pc:spChg>
        <pc:spChg chg="mod">
          <ac:chgData name="Ichinokawa Momoko" userId="97fbd8355b740407" providerId="LiveId" clId="{CE0624EB-D894-4FDD-A075-DA1E63AB4318}" dt="2023-12-13T09:45:00.456" v="30331" actId="14100"/>
          <ac:spMkLst>
            <pc:docMk/>
            <pc:sldMk cId="2182474047" sldId="348"/>
            <ac:spMk id="20" creationId="{4993B6F1-305F-4FD8-B998-691966B4148A}"/>
          </ac:spMkLst>
        </pc:spChg>
        <pc:spChg chg="mod">
          <ac:chgData name="Ichinokawa Momoko" userId="97fbd8355b740407" providerId="LiveId" clId="{CE0624EB-D894-4FDD-A075-DA1E63AB4318}" dt="2023-12-13T10:07:38.775" v="30489" actId="113"/>
          <ac:spMkLst>
            <pc:docMk/>
            <pc:sldMk cId="2182474047" sldId="348"/>
            <ac:spMk id="21" creationId="{57432E89-6239-4CD5-BB4B-9A85AAD94B89}"/>
          </ac:spMkLst>
        </pc:spChg>
        <pc:spChg chg="mod">
          <ac:chgData name="Ichinokawa Momoko" userId="97fbd8355b740407" providerId="LiveId" clId="{CE0624EB-D894-4FDD-A075-DA1E63AB4318}" dt="2023-12-13T10:07:46.586" v="30490" actId="1076"/>
          <ac:spMkLst>
            <pc:docMk/>
            <pc:sldMk cId="2182474047" sldId="348"/>
            <ac:spMk id="24" creationId="{DEC65804-B000-44D2-B957-CB7F8EBAA5E0}"/>
          </ac:spMkLst>
        </pc:spChg>
        <pc:grpChg chg="mod">
          <ac:chgData name="Ichinokawa Momoko" userId="97fbd8355b740407" providerId="LiveId" clId="{CE0624EB-D894-4FDD-A075-DA1E63AB4318}" dt="2023-12-13T10:07:50.335" v="30491" actId="1076"/>
          <ac:grpSpMkLst>
            <pc:docMk/>
            <pc:sldMk cId="2182474047" sldId="348"/>
            <ac:grpSpMk id="6" creationId="{7310B03E-2F3D-48B6-9CB8-F7FB2967189B}"/>
          </ac:grpSpMkLst>
        </pc:grpChg>
      </pc:sldChg>
      <pc:sldChg chg="modSp add del mod">
        <pc:chgData name="Ichinokawa Momoko" userId="97fbd8355b740407" providerId="LiveId" clId="{CE0624EB-D894-4FDD-A075-DA1E63AB4318}" dt="2023-12-13T01:57:03.026" v="18160" actId="2696"/>
        <pc:sldMkLst>
          <pc:docMk/>
          <pc:sldMk cId="2378238535" sldId="348"/>
        </pc:sldMkLst>
        <pc:spChg chg="mod">
          <ac:chgData name="Ichinokawa Momoko" userId="97fbd8355b740407" providerId="LiveId" clId="{CE0624EB-D894-4FDD-A075-DA1E63AB4318}" dt="2023-12-12T00:35:25.864" v="16801" actId="20577"/>
          <ac:spMkLst>
            <pc:docMk/>
            <pc:sldMk cId="2378238535" sldId="348"/>
            <ac:spMk id="2" creationId="{4EA3D687-2515-66F2-9A9B-E47519003D26}"/>
          </ac:spMkLst>
        </pc:spChg>
        <pc:spChg chg="mod">
          <ac:chgData name="Ichinokawa Momoko" userId="97fbd8355b740407" providerId="LiveId" clId="{CE0624EB-D894-4FDD-A075-DA1E63AB4318}" dt="2023-12-12T00:36:51.239" v="17111" actId="20577"/>
          <ac:spMkLst>
            <pc:docMk/>
            <pc:sldMk cId="2378238535" sldId="348"/>
            <ac:spMk id="3" creationId="{BB8A5E44-3DF6-9F99-619A-21BEF4151FC7}"/>
          </ac:spMkLst>
        </pc:spChg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2238777802" sldId="349"/>
        </pc:sldMkLst>
      </pc:sldChg>
      <pc:sldChg chg="modSp new mod">
        <pc:chgData name="Ichinokawa Momoko" userId="97fbd8355b740407" providerId="LiveId" clId="{CE0624EB-D894-4FDD-A075-DA1E63AB4318}" dt="2023-12-12T01:18:10.605" v="17148" actId="21"/>
        <pc:sldMkLst>
          <pc:docMk/>
          <pc:sldMk cId="3104353769" sldId="349"/>
        </pc:sldMkLst>
        <pc:spChg chg="mod">
          <ac:chgData name="Ichinokawa Momoko" userId="97fbd8355b740407" providerId="LiveId" clId="{CE0624EB-D894-4FDD-A075-DA1E63AB4318}" dt="2023-12-12T01:18:10.605" v="17148" actId="21"/>
          <ac:spMkLst>
            <pc:docMk/>
            <pc:sldMk cId="3104353769" sldId="349"/>
            <ac:spMk id="2" creationId="{AA943D2E-F9B9-373F-7FD1-BCFF96B240B3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276870372" sldId="349"/>
        </pc:sldMkLst>
      </pc:sldChg>
      <pc:sldChg chg="modSp mod">
        <pc:chgData name="Ichinokawa Momoko" userId="97fbd8355b740407" providerId="LiveId" clId="{CE0624EB-D894-4FDD-A075-DA1E63AB4318}" dt="2023-12-13T08:49:58.541" v="29452"/>
        <pc:sldMkLst>
          <pc:docMk/>
          <pc:sldMk cId="1046817135" sldId="350"/>
        </pc:sldMkLst>
        <pc:spChg chg="mod">
          <ac:chgData name="Ichinokawa Momoko" userId="97fbd8355b740407" providerId="LiveId" clId="{CE0624EB-D894-4FDD-A075-DA1E63AB4318}" dt="2023-12-13T08:49:58.541" v="29452"/>
          <ac:spMkLst>
            <pc:docMk/>
            <pc:sldMk cId="1046817135" sldId="350"/>
            <ac:spMk id="2" creationId="{B6008104-7AA1-780B-BFE7-5EADC71BA637}"/>
          </ac:spMkLst>
        </pc:spChg>
      </pc:sldChg>
      <pc:sldChg chg="modSp mod">
        <pc:chgData name="Ichinokawa Momoko" userId="97fbd8355b740407" providerId="LiveId" clId="{CE0624EB-D894-4FDD-A075-DA1E63AB4318}" dt="2023-12-13T08:50:12.673" v="29455" actId="1076"/>
        <pc:sldMkLst>
          <pc:docMk/>
          <pc:sldMk cId="984281100" sldId="351"/>
        </pc:sldMkLst>
        <pc:spChg chg="mod">
          <ac:chgData name="Ichinokawa Momoko" userId="97fbd8355b740407" providerId="LiveId" clId="{CE0624EB-D894-4FDD-A075-DA1E63AB4318}" dt="2023-12-13T08:50:02.302" v="29453"/>
          <ac:spMkLst>
            <pc:docMk/>
            <pc:sldMk cId="984281100" sldId="351"/>
            <ac:spMk id="2" creationId="{B6008104-7AA1-780B-BFE7-5EADC71BA637}"/>
          </ac:spMkLst>
        </pc:spChg>
        <pc:spChg chg="mod">
          <ac:chgData name="Ichinokawa Momoko" userId="97fbd8355b740407" providerId="LiveId" clId="{CE0624EB-D894-4FDD-A075-DA1E63AB4318}" dt="2023-12-13T08:50:12.673" v="29455" actId="1076"/>
          <ac:spMkLst>
            <pc:docMk/>
            <pc:sldMk cId="984281100" sldId="351"/>
            <ac:spMk id="10" creationId="{659FF10F-1471-BD8C-277C-0017F6D4786D}"/>
          </ac:spMkLst>
        </pc:spChg>
      </pc:sldChg>
      <pc:sldChg chg="del">
        <pc:chgData name="Ichinokawa Momoko" userId="97fbd8355b740407" providerId="LiveId" clId="{CE0624EB-D894-4FDD-A075-DA1E63AB4318}" dt="2023-12-13T09:28:19.891" v="29898" actId="2696"/>
        <pc:sldMkLst>
          <pc:docMk/>
          <pc:sldMk cId="328540988" sldId="352"/>
        </pc:sldMkLst>
      </pc:sldChg>
      <pc:sldChg chg="modSp mod">
        <pc:chgData name="Ichinokawa Momoko" userId="97fbd8355b740407" providerId="LiveId" clId="{CE0624EB-D894-4FDD-A075-DA1E63AB4318}" dt="2023-12-13T02:14:47.409" v="18623" actId="20577"/>
        <pc:sldMkLst>
          <pc:docMk/>
          <pc:sldMk cId="1488494409" sldId="354"/>
        </pc:sldMkLst>
        <pc:spChg chg="mod">
          <ac:chgData name="Ichinokawa Momoko" userId="97fbd8355b740407" providerId="LiveId" clId="{CE0624EB-D894-4FDD-A075-DA1E63AB4318}" dt="2023-12-13T02:14:47.409" v="18623" actId="20577"/>
          <ac:spMkLst>
            <pc:docMk/>
            <pc:sldMk cId="1488494409" sldId="354"/>
            <ac:spMk id="2" creationId="{BC643161-4F3C-E85E-4F8C-0E028A481E70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476157153" sldId="365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2992084107" sldId="365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165191588" sldId="366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092383751" sldId="366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77426780" sldId="367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096498024" sldId="367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1283122655" sldId="368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930280185" sldId="368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395005059" sldId="369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4210586470" sldId="369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9446108" sldId="370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2769433246" sldId="370"/>
        </pc:sldMkLst>
      </pc:sldChg>
      <pc:sldChg chg="modSp del mod">
        <pc:chgData name="Ichinokawa Momoko" userId="97fbd8355b740407" providerId="LiveId" clId="{CE0624EB-D894-4FDD-A075-DA1E63AB4318}" dt="2023-12-13T10:19:14.223" v="31322" actId="2696"/>
        <pc:sldMkLst>
          <pc:docMk/>
          <pc:sldMk cId="759180317" sldId="372"/>
        </pc:sldMkLst>
        <pc:spChg chg="mod">
          <ac:chgData name="Ichinokawa Momoko" userId="97fbd8355b740407" providerId="LiveId" clId="{CE0624EB-D894-4FDD-A075-DA1E63AB4318}" dt="2023-12-13T09:39:24.591" v="30001" actId="27636"/>
          <ac:spMkLst>
            <pc:docMk/>
            <pc:sldMk cId="759180317" sldId="372"/>
            <ac:spMk id="3" creationId="{D6C22A83-1E19-4E93-9A26-B17F2ED2F8F8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3228608260" sldId="372"/>
        </pc:sldMkLst>
      </pc:sldChg>
      <pc:sldChg chg="modSp add mod">
        <pc:chgData name="Ichinokawa Momoko" userId="97fbd8355b740407" providerId="LiveId" clId="{CE0624EB-D894-4FDD-A075-DA1E63AB4318}" dt="2023-12-13T10:11:02.724" v="30592" actId="403"/>
        <pc:sldMkLst>
          <pc:docMk/>
          <pc:sldMk cId="1210515137" sldId="373"/>
        </pc:sldMkLst>
        <pc:spChg chg="mod">
          <ac:chgData name="Ichinokawa Momoko" userId="97fbd8355b740407" providerId="LiveId" clId="{CE0624EB-D894-4FDD-A075-DA1E63AB4318}" dt="2023-12-13T10:11:02.724" v="30592" actId="403"/>
          <ac:spMkLst>
            <pc:docMk/>
            <pc:sldMk cId="1210515137" sldId="373"/>
            <ac:spMk id="2" creationId="{4A99D6EF-AD94-4343-972B-F631880F6DF7}"/>
          </ac:spMkLst>
        </pc:spChg>
      </pc:sldChg>
      <pc:sldChg chg="modSp del mod">
        <pc:chgData name="Ichinokawa Momoko" userId="97fbd8355b740407" providerId="LiveId" clId="{CE0624EB-D894-4FDD-A075-DA1E63AB4318}" dt="2023-12-13T10:10:01.412" v="30590" actId="2696"/>
        <pc:sldMkLst>
          <pc:docMk/>
          <pc:sldMk cId="2405304367" sldId="373"/>
        </pc:sldMkLst>
        <pc:spChg chg="mod">
          <ac:chgData name="Ichinokawa Momoko" userId="97fbd8355b740407" providerId="LiveId" clId="{CE0624EB-D894-4FDD-A075-DA1E63AB4318}" dt="2023-12-13T09:47:52.058" v="30470" actId="1076"/>
          <ac:spMkLst>
            <pc:docMk/>
            <pc:sldMk cId="2405304367" sldId="373"/>
            <ac:spMk id="2" creationId="{4A99D6EF-AD94-4343-972B-F631880F6DF7}"/>
          </ac:spMkLst>
        </pc:spChg>
        <pc:spChg chg="mod">
          <ac:chgData name="Ichinokawa Momoko" userId="97fbd8355b740407" providerId="LiveId" clId="{CE0624EB-D894-4FDD-A075-DA1E63AB4318}" dt="2023-12-13T09:47:56.223" v="30471" actId="14100"/>
          <ac:spMkLst>
            <pc:docMk/>
            <pc:sldMk cId="2405304367" sldId="373"/>
            <ac:spMk id="3" creationId="{DB88A3AF-5747-43B7-B6EF-8BF96A52F877}"/>
          </ac:spMkLst>
        </pc:spChg>
        <pc:spChg chg="mod">
          <ac:chgData name="Ichinokawa Momoko" userId="97fbd8355b740407" providerId="LiveId" clId="{CE0624EB-D894-4FDD-A075-DA1E63AB4318}" dt="2023-12-13T09:48:05.955" v="30472" actId="2711"/>
          <ac:spMkLst>
            <pc:docMk/>
            <pc:sldMk cId="2405304367" sldId="373"/>
            <ac:spMk id="7" creationId="{C8006351-D97E-4E07-9151-567E430E041B}"/>
          </ac:spMkLst>
        </pc:spChg>
        <pc:spChg chg="mod">
          <ac:chgData name="Ichinokawa Momoko" userId="97fbd8355b740407" providerId="LiveId" clId="{CE0624EB-D894-4FDD-A075-DA1E63AB4318}" dt="2023-12-13T09:48:13.010" v="30473" actId="2711"/>
          <ac:spMkLst>
            <pc:docMk/>
            <pc:sldMk cId="2405304367" sldId="373"/>
            <ac:spMk id="12" creationId="{B41D233C-1237-41FF-AABC-F97EE8001775}"/>
          </ac:spMkLst>
        </pc:spChg>
        <pc:cxnChg chg="mod">
          <ac:chgData name="Ichinokawa Momoko" userId="97fbd8355b740407" providerId="LiveId" clId="{CE0624EB-D894-4FDD-A075-DA1E63AB4318}" dt="2023-12-13T09:48:13.010" v="30473" actId="2711"/>
          <ac:cxnSpMkLst>
            <pc:docMk/>
            <pc:sldMk cId="2405304367" sldId="373"/>
            <ac:cxnSpMk id="11" creationId="{00827B64-7628-48DF-AC9A-7077CC003A6A}"/>
          </ac:cxnSpMkLst>
        </pc:cxnChg>
      </pc:sldChg>
      <pc:sldChg chg="addSp modSp add mod ord">
        <pc:chgData name="Ichinokawa Momoko" userId="97fbd8355b740407" providerId="LiveId" clId="{CE0624EB-D894-4FDD-A075-DA1E63AB4318}" dt="2023-12-13T05:43:08.817" v="22274" actId="207"/>
        <pc:sldMkLst>
          <pc:docMk/>
          <pc:sldMk cId="1127241020" sldId="507"/>
        </pc:sldMkLst>
        <pc:spChg chg="mod">
          <ac:chgData name="Ichinokawa Momoko" userId="97fbd8355b740407" providerId="LiveId" clId="{CE0624EB-D894-4FDD-A075-DA1E63AB4318}" dt="2023-12-13T05:40:55.248" v="22147" actId="403"/>
          <ac:spMkLst>
            <pc:docMk/>
            <pc:sldMk cId="1127241020" sldId="507"/>
            <ac:spMk id="2" creationId="{9A4267DE-7A0F-9325-C4AD-C4FA9A2B2E96}"/>
          </ac:spMkLst>
        </pc:spChg>
        <pc:spChg chg="mod">
          <ac:chgData name="Ichinokawa Momoko" userId="97fbd8355b740407" providerId="LiveId" clId="{CE0624EB-D894-4FDD-A075-DA1E63AB4318}" dt="2023-12-13T05:42:32.185" v="22168" actId="1076"/>
          <ac:spMkLst>
            <pc:docMk/>
            <pc:sldMk cId="1127241020" sldId="507"/>
            <ac:spMk id="3" creationId="{D26481E6-1CAB-A179-73DF-14A02DEEA7E8}"/>
          </ac:spMkLst>
        </pc:spChg>
        <pc:spChg chg="mod">
          <ac:chgData name="Ichinokawa Momoko" userId="97fbd8355b740407" providerId="LiveId" clId="{CE0624EB-D894-4FDD-A075-DA1E63AB4318}" dt="2023-12-13T05:42:32.185" v="22168" actId="1076"/>
          <ac:spMkLst>
            <pc:docMk/>
            <pc:sldMk cId="1127241020" sldId="507"/>
            <ac:spMk id="7" creationId="{EF97ABD9-5B6D-133A-C6A5-AF614C330189}"/>
          </ac:spMkLst>
        </pc:spChg>
        <pc:spChg chg="add mod">
          <ac:chgData name="Ichinokawa Momoko" userId="97fbd8355b740407" providerId="LiveId" clId="{CE0624EB-D894-4FDD-A075-DA1E63AB4318}" dt="2023-12-13T05:42:32.185" v="22168" actId="1076"/>
          <ac:spMkLst>
            <pc:docMk/>
            <pc:sldMk cId="1127241020" sldId="507"/>
            <ac:spMk id="10" creationId="{7A266D74-3F09-2029-2D81-E3022BDCD922}"/>
          </ac:spMkLst>
        </pc:spChg>
        <pc:spChg chg="add mod">
          <ac:chgData name="Ichinokawa Momoko" userId="97fbd8355b740407" providerId="LiveId" clId="{CE0624EB-D894-4FDD-A075-DA1E63AB4318}" dt="2023-12-13T05:43:08.817" v="22274" actId="207"/>
          <ac:spMkLst>
            <pc:docMk/>
            <pc:sldMk cId="1127241020" sldId="507"/>
            <ac:spMk id="14" creationId="{37459D89-F7CE-9F8B-DF53-516A3433B570}"/>
          </ac:spMkLst>
        </pc:spChg>
        <pc:picChg chg="mod">
          <ac:chgData name="Ichinokawa Momoko" userId="97fbd8355b740407" providerId="LiveId" clId="{CE0624EB-D894-4FDD-A075-DA1E63AB4318}" dt="2023-12-13T05:42:32.185" v="22168" actId="1076"/>
          <ac:picMkLst>
            <pc:docMk/>
            <pc:sldMk cId="1127241020" sldId="507"/>
            <ac:picMk id="8" creationId="{6A62F695-7871-63CF-32E8-1C367BA72C9D}"/>
          </ac:picMkLst>
        </pc:picChg>
        <pc:cxnChg chg="add mod">
          <ac:chgData name="Ichinokawa Momoko" userId="97fbd8355b740407" providerId="LiveId" clId="{CE0624EB-D894-4FDD-A075-DA1E63AB4318}" dt="2023-12-13T05:42:32.185" v="22168" actId="1076"/>
          <ac:cxnSpMkLst>
            <pc:docMk/>
            <pc:sldMk cId="1127241020" sldId="507"/>
            <ac:cxnSpMk id="12" creationId="{871C74A1-9F13-4151-E21B-1FA613594468}"/>
          </ac:cxnSpMkLst>
        </pc:cxnChg>
      </pc:sldChg>
      <pc:sldChg chg="add">
        <pc:chgData name="Ichinokawa Momoko" userId="97fbd8355b740407" providerId="LiveId" clId="{CE0624EB-D894-4FDD-A075-DA1E63AB4318}" dt="2023-12-13T04:45:20.865" v="21280"/>
        <pc:sldMkLst>
          <pc:docMk/>
          <pc:sldMk cId="1066371807" sldId="508"/>
        </pc:sldMkLst>
      </pc:sldChg>
      <pc:sldChg chg="addSp delSp modSp mod">
        <pc:chgData name="Ichinokawa Momoko" userId="97fbd8355b740407" providerId="LiveId" clId="{CE0624EB-D894-4FDD-A075-DA1E63AB4318}" dt="2023-12-13T03:38:46.426" v="19594" actId="20577"/>
        <pc:sldMkLst>
          <pc:docMk/>
          <pc:sldMk cId="506402491" sldId="509"/>
        </pc:sldMkLst>
        <pc:spChg chg="mod">
          <ac:chgData name="Ichinokawa Momoko" userId="97fbd8355b740407" providerId="LiveId" clId="{CE0624EB-D894-4FDD-A075-DA1E63AB4318}" dt="2023-12-13T03:38:46.426" v="19594" actId="20577"/>
          <ac:spMkLst>
            <pc:docMk/>
            <pc:sldMk cId="506402491" sldId="509"/>
            <ac:spMk id="2" creationId="{5378CC0D-C9AB-56A5-80F6-C33F5DE555D7}"/>
          </ac:spMkLst>
        </pc:spChg>
        <pc:spChg chg="del">
          <ac:chgData name="Ichinokawa Momoko" userId="97fbd8355b740407" providerId="LiveId" clId="{CE0624EB-D894-4FDD-A075-DA1E63AB4318}" dt="2023-12-13T03:37:52.603" v="19515" actId="478"/>
          <ac:spMkLst>
            <pc:docMk/>
            <pc:sldMk cId="506402491" sldId="509"/>
            <ac:spMk id="14" creationId="{22D4A816-B551-B5E7-3D70-10CA5D98D237}"/>
          </ac:spMkLst>
        </pc:spChg>
        <pc:spChg chg="add mod">
          <ac:chgData name="Ichinokawa Momoko" userId="97fbd8355b740407" providerId="LiveId" clId="{CE0624EB-D894-4FDD-A075-DA1E63AB4318}" dt="2023-12-13T03:38:33.011" v="19546" actId="113"/>
          <ac:spMkLst>
            <pc:docMk/>
            <pc:sldMk cId="506402491" sldId="509"/>
            <ac:spMk id="16" creationId="{AF9657F3-1C00-A4EC-9DCC-946F0915BE8E}"/>
          </ac:spMkLst>
        </pc:spChg>
        <pc:picChg chg="del">
          <ac:chgData name="Ichinokawa Momoko" userId="97fbd8355b740407" providerId="LiveId" clId="{CE0624EB-D894-4FDD-A075-DA1E63AB4318}" dt="2023-12-13T03:37:50.671" v="19513" actId="478"/>
          <ac:picMkLst>
            <pc:docMk/>
            <pc:sldMk cId="506402491" sldId="509"/>
            <ac:picMk id="7" creationId="{D155C187-FC88-3D5C-8A78-55F8B66D87D0}"/>
          </ac:picMkLst>
        </pc:picChg>
        <pc:picChg chg="del">
          <ac:chgData name="Ichinokawa Momoko" userId="97fbd8355b740407" providerId="LiveId" clId="{CE0624EB-D894-4FDD-A075-DA1E63AB4318}" dt="2023-12-13T03:37:51.365" v="19514" actId="478"/>
          <ac:picMkLst>
            <pc:docMk/>
            <pc:sldMk cId="506402491" sldId="509"/>
            <ac:picMk id="10" creationId="{1228CA2F-C300-EB93-7BCE-DDACA521854F}"/>
          </ac:picMkLst>
        </pc:picChg>
        <pc:picChg chg="del">
          <ac:chgData name="Ichinokawa Momoko" userId="97fbd8355b740407" providerId="LiveId" clId="{CE0624EB-D894-4FDD-A075-DA1E63AB4318}" dt="2023-12-13T03:37:49.665" v="19512" actId="478"/>
          <ac:picMkLst>
            <pc:docMk/>
            <pc:sldMk cId="506402491" sldId="509"/>
            <ac:picMk id="11" creationId="{C4D91788-ED44-9971-B25B-B876D24EAE41}"/>
          </ac:picMkLst>
        </pc:picChg>
        <pc:picChg chg="del">
          <ac:chgData name="Ichinokawa Momoko" userId="97fbd8355b740407" providerId="LiveId" clId="{CE0624EB-D894-4FDD-A075-DA1E63AB4318}" dt="2023-12-13T03:37:49.089" v="19511" actId="478"/>
          <ac:picMkLst>
            <pc:docMk/>
            <pc:sldMk cId="506402491" sldId="509"/>
            <ac:picMk id="12" creationId="{3C929D91-CF74-E9E9-12D7-920509A4763B}"/>
          </ac:picMkLst>
        </pc:picChg>
      </pc:sldChg>
      <pc:sldChg chg="addSp modSp add mod">
        <pc:chgData name="Ichinokawa Momoko" userId="97fbd8355b740407" providerId="LiveId" clId="{CE0624EB-D894-4FDD-A075-DA1E63AB4318}" dt="2023-12-13T06:04:44.641" v="22965" actId="20577"/>
        <pc:sldMkLst>
          <pc:docMk/>
          <pc:sldMk cId="3971588668" sldId="510"/>
        </pc:sldMkLst>
        <pc:spChg chg="mod">
          <ac:chgData name="Ichinokawa Momoko" userId="97fbd8355b740407" providerId="LiveId" clId="{CE0624EB-D894-4FDD-A075-DA1E63AB4318}" dt="2023-12-13T06:04:44.641" v="22965" actId="20577"/>
          <ac:spMkLst>
            <pc:docMk/>
            <pc:sldMk cId="3971588668" sldId="510"/>
            <ac:spMk id="11" creationId="{58EF41BB-9107-A754-8CEE-2B48D5CF4D2A}"/>
          </ac:spMkLst>
        </pc:spChg>
        <pc:picChg chg="mod">
          <ac:chgData name="Ichinokawa Momoko" userId="97fbd8355b740407" providerId="LiveId" clId="{CE0624EB-D894-4FDD-A075-DA1E63AB4318}" dt="2023-12-13T06:02:12.190" v="22586" actId="1076"/>
          <ac:picMkLst>
            <pc:docMk/>
            <pc:sldMk cId="3971588668" sldId="510"/>
            <ac:picMk id="6" creationId="{79CDBFDB-BB4E-D7F8-4139-8B6B65AB8BA5}"/>
          </ac:picMkLst>
        </pc:picChg>
        <pc:picChg chg="add mod">
          <ac:chgData name="Ichinokawa Momoko" userId="97fbd8355b740407" providerId="LiveId" clId="{CE0624EB-D894-4FDD-A075-DA1E63AB4318}" dt="2023-12-13T06:02:13.840" v="22587" actId="1076"/>
          <ac:picMkLst>
            <pc:docMk/>
            <pc:sldMk cId="3971588668" sldId="510"/>
            <ac:picMk id="8" creationId="{73189607-7656-257D-8BA5-4FA33E46679B}"/>
          </ac:picMkLst>
        </pc:picChg>
      </pc:sldChg>
      <pc:sldChg chg="del">
        <pc:chgData name="Ichinokawa Momoko" userId="97fbd8355b740407" providerId="LiveId" clId="{CE0624EB-D894-4FDD-A075-DA1E63AB4318}" dt="2023-12-13T09:28:19.891" v="29898" actId="2696"/>
        <pc:sldMkLst>
          <pc:docMk/>
          <pc:sldMk cId="1471474732" sldId="528"/>
        </pc:sldMkLst>
      </pc:sldChg>
      <pc:sldChg chg="modSp new mod">
        <pc:chgData name="Ichinokawa Momoko" userId="97fbd8355b740407" providerId="LiveId" clId="{CE0624EB-D894-4FDD-A075-DA1E63AB4318}" dt="2023-12-13T01:40:57.607" v="17784" actId="27636"/>
        <pc:sldMkLst>
          <pc:docMk/>
          <pc:sldMk cId="2305553494" sldId="529"/>
        </pc:sldMkLst>
        <pc:spChg chg="mod">
          <ac:chgData name="Ichinokawa Momoko" userId="97fbd8355b740407" providerId="LiveId" clId="{CE0624EB-D894-4FDD-A075-DA1E63AB4318}" dt="2023-12-13T01:36:07.778" v="17693" actId="20577"/>
          <ac:spMkLst>
            <pc:docMk/>
            <pc:sldMk cId="2305553494" sldId="529"/>
            <ac:spMk id="2" creationId="{BCAEC5E0-90FD-D912-8A0A-FDCD152FE7BC}"/>
          </ac:spMkLst>
        </pc:spChg>
        <pc:spChg chg="mod">
          <ac:chgData name="Ichinokawa Momoko" userId="97fbd8355b740407" providerId="LiveId" clId="{CE0624EB-D894-4FDD-A075-DA1E63AB4318}" dt="2023-12-13T01:40:57.607" v="17784" actId="27636"/>
          <ac:spMkLst>
            <pc:docMk/>
            <pc:sldMk cId="2305553494" sldId="529"/>
            <ac:spMk id="3" creationId="{CA47F809-5A7C-C01A-9555-03C2978AC387}"/>
          </ac:spMkLst>
        </pc:spChg>
      </pc:sldChg>
      <pc:sldChg chg="addSp delSp modSp new mod">
        <pc:chgData name="Ichinokawa Momoko" userId="97fbd8355b740407" providerId="LiveId" clId="{CE0624EB-D894-4FDD-A075-DA1E63AB4318}" dt="2023-12-13T01:38:07.905" v="17727" actId="1076"/>
        <pc:sldMkLst>
          <pc:docMk/>
          <pc:sldMk cId="3465244374" sldId="530"/>
        </pc:sldMkLst>
        <pc:spChg chg="del">
          <ac:chgData name="Ichinokawa Momoko" userId="97fbd8355b740407" providerId="LiveId" clId="{CE0624EB-D894-4FDD-A075-DA1E63AB4318}" dt="2023-12-13T01:38:05.200" v="17726" actId="478"/>
          <ac:spMkLst>
            <pc:docMk/>
            <pc:sldMk cId="3465244374" sldId="530"/>
            <ac:spMk id="2" creationId="{64E7A472-0733-8712-D42C-B05A6565FF2F}"/>
          </ac:spMkLst>
        </pc:spChg>
        <pc:spChg chg="mod">
          <ac:chgData name="Ichinokawa Momoko" userId="97fbd8355b740407" providerId="LiveId" clId="{CE0624EB-D894-4FDD-A075-DA1E63AB4318}" dt="2023-12-13T01:37:53.205" v="17724" actId="27636"/>
          <ac:spMkLst>
            <pc:docMk/>
            <pc:sldMk cId="3465244374" sldId="530"/>
            <ac:spMk id="3" creationId="{15364185-C1F0-7862-04E3-13DEE891DB22}"/>
          </ac:spMkLst>
        </pc:spChg>
        <pc:spChg chg="add mod">
          <ac:chgData name="Ichinokawa Momoko" userId="97fbd8355b740407" providerId="LiveId" clId="{CE0624EB-D894-4FDD-A075-DA1E63AB4318}" dt="2023-12-13T01:38:07.905" v="17727" actId="1076"/>
          <ac:spMkLst>
            <pc:docMk/>
            <pc:sldMk cId="3465244374" sldId="530"/>
            <ac:spMk id="7" creationId="{AFDD9280-F4A8-D774-B26C-B774CF67D339}"/>
          </ac:spMkLst>
        </pc:spChg>
      </pc:sldChg>
      <pc:sldChg chg="modSp new mod">
        <pc:chgData name="Ichinokawa Momoko" userId="97fbd8355b740407" providerId="LiveId" clId="{CE0624EB-D894-4FDD-A075-DA1E63AB4318}" dt="2023-12-13T01:41:11.911" v="17785" actId="20577"/>
        <pc:sldMkLst>
          <pc:docMk/>
          <pc:sldMk cId="2730745490" sldId="531"/>
        </pc:sldMkLst>
        <pc:spChg chg="mod">
          <ac:chgData name="Ichinokawa Momoko" userId="97fbd8355b740407" providerId="LiveId" clId="{CE0624EB-D894-4FDD-A075-DA1E63AB4318}" dt="2023-12-13T01:40:08.716" v="17754" actId="27636"/>
          <ac:spMkLst>
            <pc:docMk/>
            <pc:sldMk cId="2730745490" sldId="531"/>
            <ac:spMk id="2" creationId="{89BA7EBC-551D-E2A0-D182-4F55C316CFF8}"/>
          </ac:spMkLst>
        </pc:spChg>
        <pc:spChg chg="mod">
          <ac:chgData name="Ichinokawa Momoko" userId="97fbd8355b740407" providerId="LiveId" clId="{CE0624EB-D894-4FDD-A075-DA1E63AB4318}" dt="2023-12-13T01:41:11.911" v="17785" actId="20577"/>
          <ac:spMkLst>
            <pc:docMk/>
            <pc:sldMk cId="2730745490" sldId="531"/>
            <ac:spMk id="3" creationId="{E0DD364A-5E81-36F9-AA3E-AC1A6BBF4DB6}"/>
          </ac:spMkLst>
        </pc:spChg>
      </pc:sldChg>
      <pc:sldChg chg="modSp new mod">
        <pc:chgData name="Ichinokawa Momoko" userId="97fbd8355b740407" providerId="LiveId" clId="{CE0624EB-D894-4FDD-A075-DA1E63AB4318}" dt="2023-12-13T01:41:21.788" v="17787" actId="27636"/>
        <pc:sldMkLst>
          <pc:docMk/>
          <pc:sldMk cId="854812347" sldId="532"/>
        </pc:sldMkLst>
        <pc:spChg chg="mod">
          <ac:chgData name="Ichinokawa Momoko" userId="97fbd8355b740407" providerId="LiveId" clId="{CE0624EB-D894-4FDD-A075-DA1E63AB4318}" dt="2023-12-13T01:40:13.938" v="17758" actId="27636"/>
          <ac:spMkLst>
            <pc:docMk/>
            <pc:sldMk cId="854812347" sldId="532"/>
            <ac:spMk id="2" creationId="{5309AD38-EB04-F343-7E41-EA41269801F5}"/>
          </ac:spMkLst>
        </pc:spChg>
        <pc:spChg chg="mod">
          <ac:chgData name="Ichinokawa Momoko" userId="97fbd8355b740407" providerId="LiveId" clId="{CE0624EB-D894-4FDD-A075-DA1E63AB4318}" dt="2023-12-13T01:41:21.788" v="17787" actId="27636"/>
          <ac:spMkLst>
            <pc:docMk/>
            <pc:sldMk cId="854812347" sldId="532"/>
            <ac:spMk id="3" creationId="{BE0EAB7B-9A4F-9D33-B7E1-0002D90C5290}"/>
          </ac:spMkLst>
        </pc:spChg>
      </pc:sldChg>
      <pc:sldChg chg="modSp new mod">
        <pc:chgData name="Ichinokawa Momoko" userId="97fbd8355b740407" providerId="LiveId" clId="{CE0624EB-D894-4FDD-A075-DA1E63AB4318}" dt="2023-12-13T01:42:22.973" v="17799" actId="404"/>
        <pc:sldMkLst>
          <pc:docMk/>
          <pc:sldMk cId="1599258729" sldId="533"/>
        </pc:sldMkLst>
        <pc:spChg chg="mod">
          <ac:chgData name="Ichinokawa Momoko" userId="97fbd8355b740407" providerId="LiveId" clId="{CE0624EB-D894-4FDD-A075-DA1E63AB4318}" dt="2023-12-13T01:42:15.167" v="17796"/>
          <ac:spMkLst>
            <pc:docMk/>
            <pc:sldMk cId="1599258729" sldId="533"/>
            <ac:spMk id="2" creationId="{7970443F-601F-8C5E-5F34-C8C20581A924}"/>
          </ac:spMkLst>
        </pc:spChg>
        <pc:spChg chg="mod">
          <ac:chgData name="Ichinokawa Momoko" userId="97fbd8355b740407" providerId="LiveId" clId="{CE0624EB-D894-4FDD-A075-DA1E63AB4318}" dt="2023-12-13T01:42:22.973" v="17799" actId="404"/>
          <ac:spMkLst>
            <pc:docMk/>
            <pc:sldMk cId="1599258729" sldId="533"/>
            <ac:spMk id="3" creationId="{A11DC47F-765D-88E2-19EB-C57DDB9611E9}"/>
          </ac:spMkLst>
        </pc:spChg>
      </pc:sldChg>
      <pc:sldChg chg="modSp new mod">
        <pc:chgData name="Ichinokawa Momoko" userId="97fbd8355b740407" providerId="LiveId" clId="{CE0624EB-D894-4FDD-A075-DA1E63AB4318}" dt="2023-12-13T06:50:37.450" v="25162" actId="20577"/>
        <pc:sldMkLst>
          <pc:docMk/>
          <pc:sldMk cId="2492030771" sldId="534"/>
        </pc:sldMkLst>
        <pc:spChg chg="mod">
          <ac:chgData name="Ichinokawa Momoko" userId="97fbd8355b740407" providerId="LiveId" clId="{CE0624EB-D894-4FDD-A075-DA1E63AB4318}" dt="2023-12-13T06:50:37.450" v="25162" actId="20577"/>
          <ac:spMkLst>
            <pc:docMk/>
            <pc:sldMk cId="2492030771" sldId="534"/>
            <ac:spMk id="3" creationId="{B79175E8-3B89-A7DB-7C48-CA371CCEECB4}"/>
          </ac:spMkLst>
        </pc:spChg>
      </pc:sldChg>
      <pc:sldChg chg="modSp add mod ord">
        <pc:chgData name="Ichinokawa Momoko" userId="97fbd8355b740407" providerId="LiveId" clId="{CE0624EB-D894-4FDD-A075-DA1E63AB4318}" dt="2023-12-13T07:32:48.704" v="27662"/>
        <pc:sldMkLst>
          <pc:docMk/>
          <pc:sldMk cId="2716364754" sldId="535"/>
        </pc:sldMkLst>
        <pc:spChg chg="mod">
          <ac:chgData name="Ichinokawa Momoko" userId="97fbd8355b740407" providerId="LiveId" clId="{CE0624EB-D894-4FDD-A075-DA1E63AB4318}" dt="2023-12-13T02:11:55.422" v="18583" actId="6549"/>
          <ac:spMkLst>
            <pc:docMk/>
            <pc:sldMk cId="2716364754" sldId="535"/>
            <ac:spMk id="3" creationId="{B79175E8-3B89-A7DB-7C48-CA371CCEECB4}"/>
          </ac:spMkLst>
        </pc:spChg>
      </pc:sldChg>
      <pc:sldChg chg="modSp add mod ord">
        <pc:chgData name="Ichinokawa Momoko" userId="97fbd8355b740407" providerId="LiveId" clId="{CE0624EB-D894-4FDD-A075-DA1E63AB4318}" dt="2023-12-13T10:19:52.987" v="31325"/>
        <pc:sldMkLst>
          <pc:docMk/>
          <pc:sldMk cId="1337665931" sldId="536"/>
        </pc:sldMkLst>
        <pc:spChg chg="mod">
          <ac:chgData name="Ichinokawa Momoko" userId="97fbd8355b740407" providerId="LiveId" clId="{CE0624EB-D894-4FDD-A075-DA1E63AB4318}" dt="2023-12-13T02:12:09.831" v="18596" actId="20577"/>
          <ac:spMkLst>
            <pc:docMk/>
            <pc:sldMk cId="1337665931" sldId="536"/>
            <ac:spMk id="3" creationId="{B79175E8-3B89-A7DB-7C48-CA371CCEECB4}"/>
          </ac:spMkLst>
        </pc:spChg>
      </pc:sldChg>
      <pc:sldChg chg="addSp delSp modSp new mod">
        <pc:chgData name="Ichinokawa Momoko" userId="97fbd8355b740407" providerId="LiveId" clId="{CE0624EB-D894-4FDD-A075-DA1E63AB4318}" dt="2023-12-13T04:01:50.674" v="20705" actId="1076"/>
        <pc:sldMkLst>
          <pc:docMk/>
          <pc:sldMk cId="3341571086" sldId="537"/>
        </pc:sldMkLst>
        <pc:spChg chg="del">
          <ac:chgData name="Ichinokawa Momoko" userId="97fbd8355b740407" providerId="LiveId" clId="{CE0624EB-D894-4FDD-A075-DA1E63AB4318}" dt="2023-12-13T03:56:07.595" v="20352" actId="478"/>
          <ac:spMkLst>
            <pc:docMk/>
            <pc:sldMk cId="3341571086" sldId="537"/>
            <ac:spMk id="2" creationId="{D0919A97-6EF3-B903-4A9A-3B12A73E7CDF}"/>
          </ac:spMkLst>
        </pc:spChg>
        <pc:spChg chg="mod">
          <ac:chgData name="Ichinokawa Momoko" userId="97fbd8355b740407" providerId="LiveId" clId="{CE0624EB-D894-4FDD-A075-DA1E63AB4318}" dt="2023-12-13T03:56:11.096" v="20353" actId="1076"/>
          <ac:spMkLst>
            <pc:docMk/>
            <pc:sldMk cId="3341571086" sldId="537"/>
            <ac:spMk id="3" creationId="{BEEC39B7-136A-97E4-1D16-C364905514B9}"/>
          </ac:spMkLst>
        </pc:spChg>
        <pc:spChg chg="add del">
          <ac:chgData name="Ichinokawa Momoko" userId="97fbd8355b740407" providerId="LiveId" clId="{CE0624EB-D894-4FDD-A075-DA1E63AB4318}" dt="2023-12-13T03:52:58.484" v="20156"/>
          <ac:spMkLst>
            <pc:docMk/>
            <pc:sldMk cId="3341571086" sldId="537"/>
            <ac:spMk id="7" creationId="{6834444A-FB77-34F8-15F0-EA8DC568D8BD}"/>
          </ac:spMkLst>
        </pc:spChg>
        <pc:spChg chg="add del mod">
          <ac:chgData name="Ichinokawa Momoko" userId="97fbd8355b740407" providerId="LiveId" clId="{CE0624EB-D894-4FDD-A075-DA1E63AB4318}" dt="2023-12-13T03:53:20.025" v="20159" actId="478"/>
          <ac:spMkLst>
            <pc:docMk/>
            <pc:sldMk cId="3341571086" sldId="537"/>
            <ac:spMk id="8" creationId="{65FB4835-D514-98E9-EA41-58EF057E66D2}"/>
          </ac:spMkLst>
        </pc:spChg>
        <pc:spChg chg="add mod">
          <ac:chgData name="Ichinokawa Momoko" userId="97fbd8355b740407" providerId="LiveId" clId="{CE0624EB-D894-4FDD-A075-DA1E63AB4318}" dt="2023-12-13T04:00:40.257" v="20668" actId="14100"/>
          <ac:spMkLst>
            <pc:docMk/>
            <pc:sldMk cId="3341571086" sldId="537"/>
            <ac:spMk id="11" creationId="{A6C1E3DC-5ED4-664B-E868-033C863CA5C2}"/>
          </ac:spMkLst>
        </pc:spChg>
        <pc:spChg chg="add mod">
          <ac:chgData name="Ichinokawa Momoko" userId="97fbd8355b740407" providerId="LiveId" clId="{CE0624EB-D894-4FDD-A075-DA1E63AB4318}" dt="2023-12-13T04:00:34.702" v="20666" actId="1076"/>
          <ac:spMkLst>
            <pc:docMk/>
            <pc:sldMk cId="3341571086" sldId="537"/>
            <ac:spMk id="13" creationId="{34903EB8-E605-F7F5-2D9D-17F3057340A7}"/>
          </ac:spMkLst>
        </pc:spChg>
        <pc:spChg chg="add del">
          <ac:chgData name="Ichinokawa Momoko" userId="97fbd8355b740407" providerId="LiveId" clId="{CE0624EB-D894-4FDD-A075-DA1E63AB4318}" dt="2023-12-13T03:57:10.493" v="20391"/>
          <ac:spMkLst>
            <pc:docMk/>
            <pc:sldMk cId="3341571086" sldId="537"/>
            <ac:spMk id="14" creationId="{3B242860-7CAC-6183-572D-FEA057B4BD71}"/>
          </ac:spMkLst>
        </pc:spChg>
        <pc:spChg chg="add mod">
          <ac:chgData name="Ichinokawa Momoko" userId="97fbd8355b740407" providerId="LiveId" clId="{CE0624EB-D894-4FDD-A075-DA1E63AB4318}" dt="2023-12-13T04:01:50.674" v="20705" actId="1076"/>
          <ac:spMkLst>
            <pc:docMk/>
            <pc:sldMk cId="3341571086" sldId="537"/>
            <ac:spMk id="15" creationId="{D9AEC9E1-69EE-89EF-2242-E983C8C55EA0}"/>
          </ac:spMkLst>
        </pc:spChg>
        <pc:graphicFrameChg chg="add mod modGraphic">
          <ac:chgData name="Ichinokawa Momoko" userId="97fbd8355b740407" providerId="LiveId" clId="{CE0624EB-D894-4FDD-A075-DA1E63AB4318}" dt="2023-12-13T04:01:23.883" v="20686" actId="1076"/>
          <ac:graphicFrameMkLst>
            <pc:docMk/>
            <pc:sldMk cId="3341571086" sldId="537"/>
            <ac:graphicFrameMk id="12" creationId="{E698D9EE-53B1-95C6-4600-3BF124C93262}"/>
          </ac:graphicFrameMkLst>
        </pc:graphicFrameChg>
        <pc:picChg chg="add mod">
          <ac:chgData name="Ichinokawa Momoko" userId="97fbd8355b740407" providerId="LiveId" clId="{CE0624EB-D894-4FDD-A075-DA1E63AB4318}" dt="2023-12-13T04:00:34.702" v="20666" actId="1076"/>
          <ac:picMkLst>
            <pc:docMk/>
            <pc:sldMk cId="3341571086" sldId="537"/>
            <ac:picMk id="10" creationId="{8F4FA79F-94BF-AA83-0275-40C2CFC9BC0F}"/>
          </ac:picMkLst>
        </pc:picChg>
      </pc:sldChg>
      <pc:sldChg chg="addSp delSp modSp add mod">
        <pc:chgData name="Ichinokawa Momoko" userId="97fbd8355b740407" providerId="LiveId" clId="{CE0624EB-D894-4FDD-A075-DA1E63AB4318}" dt="2023-12-13T04:07:14.930" v="21278" actId="1076"/>
        <pc:sldMkLst>
          <pc:docMk/>
          <pc:sldMk cId="3694760038" sldId="538"/>
        </pc:sldMkLst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3" creationId="{C9CB730E-C3F7-ABD4-13A3-417851D4ECDA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7" creationId="{B69AB459-E6FA-22E7-B867-6642C901C651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8" creationId="{2067F315-D612-A88D-8B99-55DB7C4295F9}"/>
          </ac:spMkLst>
        </pc:spChg>
        <pc:spChg chg="mod">
          <ac:chgData name="Ichinokawa Momoko" userId="97fbd8355b740407" providerId="LiveId" clId="{CE0624EB-D894-4FDD-A075-DA1E63AB4318}" dt="2023-12-13T04:02:33.171" v="20770" actId="6549"/>
          <ac:spMkLst>
            <pc:docMk/>
            <pc:sldMk cId="3694760038" sldId="538"/>
            <ac:spMk id="9" creationId="{B2A405DC-B194-B669-2105-401E4CB84AB7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11" creationId="{006BDE20-9E47-CF60-C29C-E584CA465D0A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12" creationId="{B7E3A379-B126-5CCB-1198-06428BE05DC5}"/>
          </ac:spMkLst>
        </pc:spChg>
        <pc:spChg chg="add mod">
          <ac:chgData name="Ichinokawa Momoko" userId="97fbd8355b740407" providerId="LiveId" clId="{CE0624EB-D894-4FDD-A075-DA1E63AB4318}" dt="2023-12-13T04:07:14.930" v="21278" actId="1076"/>
          <ac:spMkLst>
            <pc:docMk/>
            <pc:sldMk cId="3694760038" sldId="538"/>
            <ac:spMk id="15" creationId="{75DF47BB-7F54-F58C-64E1-1D2C888A6350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16" creationId="{358A9AC7-5E2D-DC0F-2B5D-4670FB1E6287}"/>
          </ac:spMkLst>
        </pc:spChg>
        <pc:spChg chg="mod">
          <ac:chgData name="Ichinokawa Momoko" userId="97fbd8355b740407" providerId="LiveId" clId="{CE0624EB-D894-4FDD-A075-DA1E63AB4318}" dt="2023-12-13T04:07:10.371" v="21277" actId="1035"/>
          <ac:spMkLst>
            <pc:docMk/>
            <pc:sldMk cId="3694760038" sldId="538"/>
            <ac:spMk id="20" creationId="{A1563199-B6E1-98BA-18BB-D3881904B29A}"/>
          </ac:spMkLst>
        </pc:spChg>
        <pc:spChg chg="del mod">
          <ac:chgData name="Ichinokawa Momoko" userId="97fbd8355b740407" providerId="LiveId" clId="{CE0624EB-D894-4FDD-A075-DA1E63AB4318}" dt="2023-12-13T04:04:14.964" v="20846" actId="478"/>
          <ac:spMkLst>
            <pc:docMk/>
            <pc:sldMk cId="3694760038" sldId="538"/>
            <ac:spMk id="22" creationId="{E1A5D881-1ACD-21E7-1815-E6B97574395C}"/>
          </ac:spMkLst>
        </pc:spChg>
        <pc:cxnChg chg="mod">
          <ac:chgData name="Ichinokawa Momoko" userId="97fbd8355b740407" providerId="LiveId" clId="{CE0624EB-D894-4FDD-A075-DA1E63AB4318}" dt="2023-12-13T04:07:10.371" v="21277" actId="1035"/>
          <ac:cxnSpMkLst>
            <pc:docMk/>
            <pc:sldMk cId="3694760038" sldId="538"/>
            <ac:cxnSpMk id="14" creationId="{27FE4136-FD8D-8055-8ED7-DDC54DB88DFB}"/>
          </ac:cxnSpMkLst>
        </pc:cxnChg>
        <pc:cxnChg chg="mod">
          <ac:chgData name="Ichinokawa Momoko" userId="97fbd8355b740407" providerId="LiveId" clId="{CE0624EB-D894-4FDD-A075-DA1E63AB4318}" dt="2023-12-13T04:07:10.371" v="21277" actId="1035"/>
          <ac:cxnSpMkLst>
            <pc:docMk/>
            <pc:sldMk cId="3694760038" sldId="538"/>
            <ac:cxnSpMk id="18" creationId="{F6252F5B-A516-F4E3-CDC9-C25EF4503E0D}"/>
          </ac:cxnSpMkLst>
        </pc:cxnChg>
      </pc:sldChg>
      <pc:sldChg chg="addSp modSp new del mod">
        <pc:chgData name="Ichinokawa Momoko" userId="97fbd8355b740407" providerId="LiveId" clId="{CE0624EB-D894-4FDD-A075-DA1E63AB4318}" dt="2023-12-13T05:54:30.245" v="22338" actId="2696"/>
        <pc:sldMkLst>
          <pc:docMk/>
          <pc:sldMk cId="481176970" sldId="539"/>
        </pc:sldMkLst>
        <pc:spChg chg="mod">
          <ac:chgData name="Ichinokawa Momoko" userId="97fbd8355b740407" providerId="LiveId" clId="{CE0624EB-D894-4FDD-A075-DA1E63AB4318}" dt="2023-12-13T05:49:34.981" v="22337" actId="20577"/>
          <ac:spMkLst>
            <pc:docMk/>
            <pc:sldMk cId="481176970" sldId="539"/>
            <ac:spMk id="2" creationId="{1385DF5D-461C-D408-19F5-0F1A2FEFEFFC}"/>
          </ac:spMkLst>
        </pc:spChg>
        <pc:picChg chg="add mod">
          <ac:chgData name="Ichinokawa Momoko" userId="97fbd8355b740407" providerId="LiveId" clId="{CE0624EB-D894-4FDD-A075-DA1E63AB4318}" dt="2023-12-13T05:44:34.176" v="22276" actId="1076"/>
          <ac:picMkLst>
            <pc:docMk/>
            <pc:sldMk cId="481176970" sldId="539"/>
            <ac:picMk id="8" creationId="{32CBE623-0E40-7930-3109-5EF04BF0BA04}"/>
          </ac:picMkLst>
        </pc:picChg>
        <pc:picChg chg="add mod">
          <ac:chgData name="Ichinokawa Momoko" userId="97fbd8355b740407" providerId="LiveId" clId="{CE0624EB-D894-4FDD-A075-DA1E63AB4318}" dt="2023-12-13T05:49:13.887" v="22280" actId="1076"/>
          <ac:picMkLst>
            <pc:docMk/>
            <pc:sldMk cId="481176970" sldId="539"/>
            <ac:picMk id="10" creationId="{E5A3ACC1-351E-708D-B837-CF08A1283773}"/>
          </ac:picMkLst>
        </pc:picChg>
      </pc:sldChg>
      <pc:sldChg chg="add">
        <pc:chgData name="Ichinokawa Momoko" userId="97fbd8355b740407" providerId="LiveId" clId="{CE0624EB-D894-4FDD-A075-DA1E63AB4318}" dt="2023-12-13T04:45:20.865" v="21280"/>
        <pc:sldMkLst>
          <pc:docMk/>
          <pc:sldMk cId="2059266519" sldId="540"/>
        </pc:sldMkLst>
      </pc:sldChg>
      <pc:sldChg chg="addSp delSp modSp new mod">
        <pc:chgData name="Ichinokawa Momoko" userId="97fbd8355b740407" providerId="LiveId" clId="{CE0624EB-D894-4FDD-A075-DA1E63AB4318}" dt="2023-12-13T05:33:58.439" v="21900" actId="1076"/>
        <pc:sldMkLst>
          <pc:docMk/>
          <pc:sldMk cId="4005580947" sldId="541"/>
        </pc:sldMkLst>
        <pc:spChg chg="mod">
          <ac:chgData name="Ichinokawa Momoko" userId="97fbd8355b740407" providerId="LiveId" clId="{CE0624EB-D894-4FDD-A075-DA1E63AB4318}" dt="2023-12-13T04:49:04.028" v="21332" actId="20577"/>
          <ac:spMkLst>
            <pc:docMk/>
            <pc:sldMk cId="4005580947" sldId="541"/>
            <ac:spMk id="2" creationId="{F9D965B4-CF38-F98F-E94D-38A9F9D06699}"/>
          </ac:spMkLst>
        </pc:spChg>
        <pc:spChg chg="mod">
          <ac:chgData name="Ichinokawa Momoko" userId="97fbd8355b740407" providerId="LiveId" clId="{CE0624EB-D894-4FDD-A075-DA1E63AB4318}" dt="2023-12-13T05:33:44.510" v="21894" actId="14100"/>
          <ac:spMkLst>
            <pc:docMk/>
            <pc:sldMk cId="4005580947" sldId="541"/>
            <ac:spMk id="3" creationId="{888A90EF-D520-63C4-EB58-976A64394759}"/>
          </ac:spMkLst>
        </pc:spChg>
        <pc:spChg chg="add mod">
          <ac:chgData name="Ichinokawa Momoko" userId="97fbd8355b740407" providerId="LiveId" clId="{CE0624EB-D894-4FDD-A075-DA1E63AB4318}" dt="2023-12-13T05:31:30.426" v="21820" actId="1076"/>
          <ac:spMkLst>
            <pc:docMk/>
            <pc:sldMk cId="4005580947" sldId="541"/>
            <ac:spMk id="7" creationId="{EF2D8A60-802E-BC38-9347-3C072D2238CC}"/>
          </ac:spMkLst>
        </pc:spChg>
        <pc:spChg chg="add mod">
          <ac:chgData name="Ichinokawa Momoko" userId="97fbd8355b740407" providerId="LiveId" clId="{CE0624EB-D894-4FDD-A075-DA1E63AB4318}" dt="2023-12-13T05:33:58.439" v="21900" actId="1076"/>
          <ac:spMkLst>
            <pc:docMk/>
            <pc:sldMk cId="4005580947" sldId="541"/>
            <ac:spMk id="9" creationId="{B52D7FBE-EB51-0E5E-AC22-194300B2CCE5}"/>
          </ac:spMkLst>
        </pc:spChg>
        <pc:spChg chg="add del mod">
          <ac:chgData name="Ichinokawa Momoko" userId="97fbd8355b740407" providerId="LiveId" clId="{CE0624EB-D894-4FDD-A075-DA1E63AB4318}" dt="2023-12-13T05:33:54.940" v="21899" actId="478"/>
          <ac:spMkLst>
            <pc:docMk/>
            <pc:sldMk cId="4005580947" sldId="541"/>
            <ac:spMk id="10" creationId="{BC854601-1551-97CC-5900-465F183F2DBC}"/>
          </ac:spMkLst>
        </pc:spChg>
        <pc:spChg chg="add del mod">
          <ac:chgData name="Ichinokawa Momoko" userId="97fbd8355b740407" providerId="LiveId" clId="{CE0624EB-D894-4FDD-A075-DA1E63AB4318}" dt="2023-12-13T05:33:51.652" v="21898" actId="478"/>
          <ac:spMkLst>
            <pc:docMk/>
            <pc:sldMk cId="4005580947" sldId="541"/>
            <ac:spMk id="11" creationId="{419E46A3-D7E8-F6D6-0438-CDEC887E57A8}"/>
          </ac:spMkLst>
        </pc:spChg>
        <pc:spChg chg="add del mod">
          <ac:chgData name="Ichinokawa Momoko" userId="97fbd8355b740407" providerId="LiveId" clId="{CE0624EB-D894-4FDD-A075-DA1E63AB4318}" dt="2023-12-13T05:32:52.393" v="21885" actId="478"/>
          <ac:spMkLst>
            <pc:docMk/>
            <pc:sldMk cId="4005580947" sldId="541"/>
            <ac:spMk id="12" creationId="{69B9011F-4182-A459-BB61-F5A8056761CA}"/>
          </ac:spMkLst>
        </pc:spChg>
        <pc:picChg chg="add mod">
          <ac:chgData name="Ichinokawa Momoko" userId="97fbd8355b740407" providerId="LiveId" clId="{CE0624EB-D894-4FDD-A075-DA1E63AB4318}" dt="2023-12-13T05:33:48.049" v="21897" actId="688"/>
          <ac:picMkLst>
            <pc:docMk/>
            <pc:sldMk cId="4005580947" sldId="541"/>
            <ac:picMk id="8" creationId="{0150EA5A-E972-4E3C-83E1-CD0BFEDD9C13}"/>
          </ac:picMkLst>
        </pc:picChg>
      </pc:sldChg>
      <pc:sldChg chg="new del">
        <pc:chgData name="Ichinokawa Momoko" userId="97fbd8355b740407" providerId="LiveId" clId="{CE0624EB-D894-4FDD-A075-DA1E63AB4318}" dt="2023-12-13T05:40:46.781" v="22143" actId="2696"/>
        <pc:sldMkLst>
          <pc:docMk/>
          <pc:sldMk cId="3694165260" sldId="542"/>
        </pc:sldMkLst>
      </pc:sldChg>
      <pc:sldChg chg="addSp delSp modSp add mod ord">
        <pc:chgData name="Ichinokawa Momoko" userId="97fbd8355b740407" providerId="LiveId" clId="{CE0624EB-D894-4FDD-A075-DA1E63AB4318}" dt="2023-12-13T05:40:30.642" v="22140" actId="478"/>
        <pc:sldMkLst>
          <pc:docMk/>
          <pc:sldMk cId="932296512" sldId="543"/>
        </pc:sldMkLst>
        <pc:spChg chg="mod">
          <ac:chgData name="Ichinokawa Momoko" userId="97fbd8355b740407" providerId="LiveId" clId="{CE0624EB-D894-4FDD-A075-DA1E63AB4318}" dt="2023-12-13T05:40:10.485" v="22138" actId="20577"/>
          <ac:spMkLst>
            <pc:docMk/>
            <pc:sldMk cId="932296512" sldId="543"/>
            <ac:spMk id="2" creationId="{F9D965B4-CF38-F98F-E94D-38A9F9D06699}"/>
          </ac:spMkLst>
        </pc:spChg>
        <pc:spChg chg="del">
          <ac:chgData name="Ichinokawa Momoko" userId="97fbd8355b740407" providerId="LiveId" clId="{CE0624EB-D894-4FDD-A075-DA1E63AB4318}" dt="2023-12-13T05:34:13.756" v="21905" actId="478"/>
          <ac:spMkLst>
            <pc:docMk/>
            <pc:sldMk cId="932296512" sldId="543"/>
            <ac:spMk id="3" creationId="{888A90EF-D520-63C4-EB58-976A64394759}"/>
          </ac:spMkLst>
        </pc:spChg>
        <pc:spChg chg="del">
          <ac:chgData name="Ichinokawa Momoko" userId="97fbd8355b740407" providerId="LiveId" clId="{CE0624EB-D894-4FDD-A075-DA1E63AB4318}" dt="2023-12-13T05:40:30.642" v="22140" actId="478"/>
          <ac:spMkLst>
            <pc:docMk/>
            <pc:sldMk cId="932296512" sldId="543"/>
            <ac:spMk id="7" creationId="{EF2D8A60-802E-BC38-9347-3C072D2238CC}"/>
          </ac:spMkLst>
        </pc:spChg>
        <pc:spChg chg="del">
          <ac:chgData name="Ichinokawa Momoko" userId="97fbd8355b740407" providerId="LiveId" clId="{CE0624EB-D894-4FDD-A075-DA1E63AB4318}" dt="2023-12-13T05:34:11.167" v="21904" actId="478"/>
          <ac:spMkLst>
            <pc:docMk/>
            <pc:sldMk cId="932296512" sldId="543"/>
            <ac:spMk id="9" creationId="{B52D7FBE-EB51-0E5E-AC22-194300B2CCE5}"/>
          </ac:spMkLst>
        </pc:spChg>
        <pc:spChg chg="add del mod">
          <ac:chgData name="Ichinokawa Momoko" userId="97fbd8355b740407" providerId="LiveId" clId="{CE0624EB-D894-4FDD-A075-DA1E63AB4318}" dt="2023-12-13T05:34:16.989" v="21906" actId="478"/>
          <ac:spMkLst>
            <pc:docMk/>
            <pc:sldMk cId="932296512" sldId="543"/>
            <ac:spMk id="11" creationId="{FC28805B-CDC8-1215-DF88-58D559EF343E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2" creationId="{C4442CC4-531C-040F-4A92-783841A55CED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3" creationId="{CFB4B8F9-7459-BBD0-F569-5B8274AB0B8B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4" creationId="{3C049C18-0E3E-DAC9-CBC1-766CFBED320B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5" creationId="{7287FF09-E58C-4A76-06B0-904FCEB9AB02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6" creationId="{BB01FB5E-4711-419D-C655-CCDD77975ADA}"/>
          </ac:spMkLst>
        </pc:spChg>
        <pc:spChg chg="add del mod">
          <ac:chgData name="Ichinokawa Momoko" userId="97fbd8355b740407" providerId="LiveId" clId="{CE0624EB-D894-4FDD-A075-DA1E63AB4318}" dt="2023-12-13T05:38:14.547" v="22052"/>
          <ac:spMkLst>
            <pc:docMk/>
            <pc:sldMk cId="932296512" sldId="543"/>
            <ac:spMk id="17" creationId="{4E563A22-CE90-0F97-6798-7D234AD1FF44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8" creationId="{AB2EA335-177B-4F9F-FA0E-47025D93F00F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19" creationId="{7D973F0E-5913-1F6E-CFED-92971EC2503B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20" creationId="{3D8D9DCC-F941-67A6-FC60-8E8772ED105E}"/>
          </ac:spMkLst>
        </pc:spChg>
        <pc:spChg chg="add del mod">
          <ac:chgData name="Ichinokawa Momoko" userId="97fbd8355b740407" providerId="LiveId" clId="{CE0624EB-D894-4FDD-A075-DA1E63AB4318}" dt="2023-12-13T05:38:16.957" v="22053" actId="478"/>
          <ac:spMkLst>
            <pc:docMk/>
            <pc:sldMk cId="932296512" sldId="543"/>
            <ac:spMk id="21" creationId="{E41D98BB-F170-FB9D-34A8-A439C94ECEC4}"/>
          </ac:spMkLst>
        </pc:spChg>
        <pc:graphicFrameChg chg="add del mod">
          <ac:chgData name="Ichinokawa Momoko" userId="97fbd8355b740407" providerId="LiveId" clId="{CE0624EB-D894-4FDD-A075-DA1E63AB4318}" dt="2023-12-13T05:38:29.311" v="22056"/>
          <ac:graphicFrameMkLst>
            <pc:docMk/>
            <pc:sldMk cId="932296512" sldId="543"/>
            <ac:graphicFrameMk id="22" creationId="{B703D4F9-72E8-0D7B-3091-34E658A6AD4A}"/>
          </ac:graphicFrameMkLst>
        </pc:graphicFrameChg>
        <pc:graphicFrameChg chg="add mod">
          <ac:chgData name="Ichinokawa Momoko" userId="97fbd8355b740407" providerId="LiveId" clId="{CE0624EB-D894-4FDD-A075-DA1E63AB4318}" dt="2023-12-13T05:40:14.057" v="22139"/>
          <ac:graphicFrameMkLst>
            <pc:docMk/>
            <pc:sldMk cId="932296512" sldId="543"/>
            <ac:graphicFrameMk id="23" creationId="{DF3BE0E3-BA38-95D3-2B33-B3AEBC954A1D}"/>
          </ac:graphicFrameMkLst>
        </pc:graphicFrameChg>
        <pc:picChg chg="del mod">
          <ac:chgData name="Ichinokawa Momoko" userId="97fbd8355b740407" providerId="LiveId" clId="{CE0624EB-D894-4FDD-A075-DA1E63AB4318}" dt="2023-12-13T05:38:18.880" v="22054" actId="478"/>
          <ac:picMkLst>
            <pc:docMk/>
            <pc:sldMk cId="932296512" sldId="543"/>
            <ac:picMk id="8" creationId="{0150EA5A-E972-4E3C-83E1-CD0BFEDD9C13}"/>
          </ac:picMkLst>
        </pc:picChg>
      </pc:sldChg>
      <pc:sldChg chg="addSp modSp new mod modClrScheme chgLayout">
        <pc:chgData name="Ichinokawa Momoko" userId="97fbd8355b740407" providerId="LiveId" clId="{CE0624EB-D894-4FDD-A075-DA1E63AB4318}" dt="2023-12-13T06:08:02.736" v="23494"/>
        <pc:sldMkLst>
          <pc:docMk/>
          <pc:sldMk cId="1482917367" sldId="544"/>
        </pc:sldMkLst>
        <pc:spChg chg="mod ord">
          <ac:chgData name="Ichinokawa Momoko" userId="97fbd8355b740407" providerId="LiveId" clId="{CE0624EB-D894-4FDD-A075-DA1E63AB4318}" dt="2023-12-13T05:55:08.099" v="22344" actId="700"/>
          <ac:spMkLst>
            <pc:docMk/>
            <pc:sldMk cId="1482917367" sldId="544"/>
            <ac:spMk id="2" creationId="{7494C9A8-F91A-C167-62C5-5BA952B9A08F}"/>
          </ac:spMkLst>
        </pc:spChg>
        <pc:spChg chg="mod ord">
          <ac:chgData name="Ichinokawa Momoko" userId="97fbd8355b740407" providerId="LiveId" clId="{CE0624EB-D894-4FDD-A075-DA1E63AB4318}" dt="2023-12-13T05:55:08.099" v="22344" actId="700"/>
          <ac:spMkLst>
            <pc:docMk/>
            <pc:sldMk cId="1482917367" sldId="544"/>
            <ac:spMk id="3" creationId="{E2126E32-B6CF-91A1-4D40-CE3F39237C05}"/>
          </ac:spMkLst>
        </pc:spChg>
        <pc:spChg chg="mod ord">
          <ac:chgData name="Ichinokawa Momoko" userId="97fbd8355b740407" providerId="LiveId" clId="{CE0624EB-D894-4FDD-A075-DA1E63AB4318}" dt="2023-12-13T05:55:08.099" v="22344" actId="700"/>
          <ac:spMkLst>
            <pc:docMk/>
            <pc:sldMk cId="1482917367" sldId="544"/>
            <ac:spMk id="4" creationId="{6DAFA9D6-9D1C-6538-4389-591C406505E6}"/>
          </ac:spMkLst>
        </pc:spChg>
        <pc:spChg chg="add mod ord">
          <ac:chgData name="Ichinokawa Momoko" userId="97fbd8355b740407" providerId="LiveId" clId="{CE0624EB-D894-4FDD-A075-DA1E63AB4318}" dt="2023-12-13T05:55:20.095" v="22391" actId="20577"/>
          <ac:spMkLst>
            <pc:docMk/>
            <pc:sldMk cId="1482917367" sldId="544"/>
            <ac:spMk id="5" creationId="{A3244F9C-3C2F-40E3-8A9B-1B989A8F8CCA}"/>
          </ac:spMkLst>
        </pc:spChg>
        <pc:spChg chg="add mod ord">
          <ac:chgData name="Ichinokawa Momoko" userId="97fbd8355b740407" providerId="LiveId" clId="{CE0624EB-D894-4FDD-A075-DA1E63AB4318}" dt="2023-12-13T06:07:43.299" v="23490" actId="27636"/>
          <ac:spMkLst>
            <pc:docMk/>
            <pc:sldMk cId="1482917367" sldId="544"/>
            <ac:spMk id="6" creationId="{CC996C1A-E90F-4604-5AB6-4F56273AC868}"/>
          </ac:spMkLst>
        </pc:spChg>
        <pc:cxnChg chg="add mod">
          <ac:chgData name="Ichinokawa Momoko" userId="97fbd8355b740407" providerId="LiveId" clId="{CE0624EB-D894-4FDD-A075-DA1E63AB4318}" dt="2023-12-13T06:08:02.736" v="23494"/>
          <ac:cxnSpMkLst>
            <pc:docMk/>
            <pc:sldMk cId="1482917367" sldId="544"/>
            <ac:cxnSpMk id="8" creationId="{3EF4E3B7-1DDB-F3AC-7D62-807C2A075AE7}"/>
          </ac:cxnSpMkLst>
        </pc:cxnChg>
      </pc:sldChg>
      <pc:sldChg chg="modSp new mod">
        <pc:chgData name="Ichinokawa Momoko" userId="97fbd8355b740407" providerId="LiveId" clId="{CE0624EB-D894-4FDD-A075-DA1E63AB4318}" dt="2023-12-13T06:12:25.711" v="23778" actId="20577"/>
        <pc:sldMkLst>
          <pc:docMk/>
          <pc:sldMk cId="1939993696" sldId="545"/>
        </pc:sldMkLst>
        <pc:spChg chg="mod">
          <ac:chgData name="Ichinokawa Momoko" userId="97fbd8355b740407" providerId="LiveId" clId="{CE0624EB-D894-4FDD-A075-DA1E63AB4318}" dt="2023-12-13T06:08:31.142" v="23553" actId="20577"/>
          <ac:spMkLst>
            <pc:docMk/>
            <pc:sldMk cId="1939993696" sldId="545"/>
            <ac:spMk id="2" creationId="{62AF9DB9-547A-7BAA-12C3-749951088A58}"/>
          </ac:spMkLst>
        </pc:spChg>
        <pc:spChg chg="mod">
          <ac:chgData name="Ichinokawa Momoko" userId="97fbd8355b740407" providerId="LiveId" clId="{CE0624EB-D894-4FDD-A075-DA1E63AB4318}" dt="2023-12-13T06:12:25.711" v="23778" actId="20577"/>
          <ac:spMkLst>
            <pc:docMk/>
            <pc:sldMk cId="1939993696" sldId="545"/>
            <ac:spMk id="3" creationId="{CE14E458-51C5-257E-2807-D88DB8FC6313}"/>
          </ac:spMkLst>
        </pc:spChg>
      </pc:sldChg>
      <pc:sldChg chg="modSp new del mod ord">
        <pc:chgData name="Ichinokawa Momoko" userId="97fbd8355b740407" providerId="LiveId" clId="{CE0624EB-D894-4FDD-A075-DA1E63AB4318}" dt="2023-12-13T06:16:53.750" v="24714" actId="2696"/>
        <pc:sldMkLst>
          <pc:docMk/>
          <pc:sldMk cId="1550338069" sldId="546"/>
        </pc:sldMkLst>
        <pc:spChg chg="mod">
          <ac:chgData name="Ichinokawa Momoko" userId="97fbd8355b740407" providerId="LiveId" clId="{CE0624EB-D894-4FDD-A075-DA1E63AB4318}" dt="2023-12-13T06:12:47.218" v="23790" actId="20577"/>
          <ac:spMkLst>
            <pc:docMk/>
            <pc:sldMk cId="1550338069" sldId="546"/>
            <ac:spMk id="2" creationId="{D79BD07D-96B9-6105-2F03-E5912A5CD5C3}"/>
          </ac:spMkLst>
        </pc:spChg>
        <pc:spChg chg="mod">
          <ac:chgData name="Ichinokawa Momoko" userId="97fbd8355b740407" providerId="LiveId" clId="{CE0624EB-D894-4FDD-A075-DA1E63AB4318}" dt="2023-12-13T06:16:42.055" v="24711" actId="20577"/>
          <ac:spMkLst>
            <pc:docMk/>
            <pc:sldMk cId="1550338069" sldId="546"/>
            <ac:spMk id="3" creationId="{68FC2E67-2236-DF4E-BF43-A5FED8ACB346}"/>
          </ac:spMkLst>
        </pc:spChg>
      </pc:sldChg>
      <pc:sldChg chg="add">
        <pc:chgData name="Ichinokawa Momoko" userId="97fbd8355b740407" providerId="LiveId" clId="{CE0624EB-D894-4FDD-A075-DA1E63AB4318}" dt="2023-12-13T06:16:56.307" v="24715"/>
        <pc:sldMkLst>
          <pc:docMk/>
          <pc:sldMk cId="2437046449" sldId="546"/>
        </pc:sldMkLst>
      </pc:sldChg>
      <pc:sldChg chg="modSp new mod">
        <pc:chgData name="Ichinokawa Momoko" userId="97fbd8355b740407" providerId="LiveId" clId="{CE0624EB-D894-4FDD-A075-DA1E63AB4318}" dt="2023-12-13T06:46:14.308" v="25124" actId="27636"/>
        <pc:sldMkLst>
          <pc:docMk/>
          <pc:sldMk cId="1149087434" sldId="547"/>
        </pc:sldMkLst>
        <pc:spChg chg="mod">
          <ac:chgData name="Ichinokawa Momoko" userId="97fbd8355b740407" providerId="LiveId" clId="{CE0624EB-D894-4FDD-A075-DA1E63AB4318}" dt="2023-12-13T06:46:14.308" v="25124" actId="27636"/>
          <ac:spMkLst>
            <pc:docMk/>
            <pc:sldMk cId="1149087434" sldId="547"/>
            <ac:spMk id="2" creationId="{8D4768F3-F397-211D-3FA4-17BC23A35D65}"/>
          </ac:spMkLst>
        </pc:spChg>
        <pc:spChg chg="mod">
          <ac:chgData name="Ichinokawa Momoko" userId="97fbd8355b740407" providerId="LiveId" clId="{CE0624EB-D894-4FDD-A075-DA1E63AB4318}" dt="2023-12-13T06:46:04.962" v="25122" actId="20577"/>
          <ac:spMkLst>
            <pc:docMk/>
            <pc:sldMk cId="1149087434" sldId="547"/>
            <ac:spMk id="3" creationId="{13A2051C-DEA1-CA40-8FBA-4EB3A9B9AAEF}"/>
          </ac:spMkLst>
        </pc:spChg>
      </pc:sldChg>
      <pc:sldChg chg="modSp add">
        <pc:chgData name="Ichinokawa Momoko" userId="97fbd8355b740407" providerId="LiveId" clId="{CE0624EB-D894-4FDD-A075-DA1E63AB4318}" dt="2023-12-13T06:52:31.950" v="25167" actId="207"/>
        <pc:sldMkLst>
          <pc:docMk/>
          <pc:sldMk cId="4213312911" sldId="548"/>
        </pc:sldMkLst>
        <pc:graphicFrameChg chg="mod">
          <ac:chgData name="Ichinokawa Momoko" userId="97fbd8355b740407" providerId="LiveId" clId="{CE0624EB-D894-4FDD-A075-DA1E63AB4318}" dt="2023-12-13T06:52:31.950" v="25167" actId="207"/>
          <ac:graphicFrameMkLst>
            <pc:docMk/>
            <pc:sldMk cId="4213312911" sldId="548"/>
            <ac:graphicFrameMk id="7" creationId="{31E533C0-10FF-43B9-21B9-A9B22CA6A141}"/>
          </ac:graphicFrameMkLst>
        </pc:graphicFrameChg>
      </pc:sldChg>
      <pc:sldChg chg="modSp add">
        <pc:chgData name="Ichinokawa Momoko" userId="97fbd8355b740407" providerId="LiveId" clId="{CE0624EB-D894-4FDD-A075-DA1E63AB4318}" dt="2023-12-13T06:52:54.614" v="25170" actId="207"/>
        <pc:sldMkLst>
          <pc:docMk/>
          <pc:sldMk cId="96316341" sldId="549"/>
        </pc:sldMkLst>
        <pc:graphicFrameChg chg="mod">
          <ac:chgData name="Ichinokawa Momoko" userId="97fbd8355b740407" providerId="LiveId" clId="{CE0624EB-D894-4FDD-A075-DA1E63AB4318}" dt="2023-12-13T06:52:54.614" v="25170" actId="207"/>
          <ac:graphicFrameMkLst>
            <pc:docMk/>
            <pc:sldMk cId="96316341" sldId="549"/>
            <ac:graphicFrameMk id="7" creationId="{31E533C0-10FF-43B9-21B9-A9B22CA6A141}"/>
          </ac:graphicFrameMkLst>
        </pc:graphicFrameChg>
      </pc:sldChg>
      <pc:sldChg chg="addSp delSp modSp new mod delAnim modAnim">
        <pc:chgData name="Ichinokawa Momoko" userId="97fbd8355b740407" providerId="LiveId" clId="{CE0624EB-D894-4FDD-A075-DA1E63AB4318}" dt="2023-12-13T07:16:50.011" v="26210" actId="20577"/>
        <pc:sldMkLst>
          <pc:docMk/>
          <pc:sldMk cId="3431581106" sldId="550"/>
        </pc:sldMkLst>
        <pc:spChg chg="mod">
          <ac:chgData name="Ichinokawa Momoko" userId="97fbd8355b740407" providerId="LiveId" clId="{CE0624EB-D894-4FDD-A075-DA1E63AB4318}" dt="2023-12-13T07:09:32.937" v="25906" actId="20577"/>
          <ac:spMkLst>
            <pc:docMk/>
            <pc:sldMk cId="3431581106" sldId="550"/>
            <ac:spMk id="2" creationId="{243C0741-0297-E800-EE76-39DCE9D95137}"/>
          </ac:spMkLst>
        </pc:spChg>
        <pc:spChg chg="del">
          <ac:chgData name="Ichinokawa Momoko" userId="97fbd8355b740407" providerId="LiveId" clId="{CE0624EB-D894-4FDD-A075-DA1E63AB4318}" dt="2023-12-13T07:10:27.448" v="25940" actId="478"/>
          <ac:spMkLst>
            <pc:docMk/>
            <pc:sldMk cId="3431581106" sldId="550"/>
            <ac:spMk id="3" creationId="{58C21C7B-FAA4-50B7-2118-8E61CAE8DDC2}"/>
          </ac:spMkLst>
        </pc:spChg>
        <pc:spChg chg="mod">
          <ac:chgData name="Ichinokawa Momoko" userId="97fbd8355b740407" providerId="LiveId" clId="{CE0624EB-D894-4FDD-A075-DA1E63AB4318}" dt="2023-12-13T07:09:08.533" v="25874"/>
          <ac:spMkLst>
            <pc:docMk/>
            <pc:sldMk cId="3431581106" sldId="550"/>
            <ac:spMk id="10" creationId="{968E7892-53C8-F461-4A29-D012314AC593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13" creationId="{D53DE70B-76B0-A9AF-C080-40F51FEA6A0A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14" creationId="{68E2EDD0-4FD8-1AC9-78A3-804DAFFFF8AA}"/>
          </ac:spMkLst>
        </pc:spChg>
        <pc:spChg chg="mod">
          <ac:chgData name="Ichinokawa Momoko" userId="97fbd8355b740407" providerId="LiveId" clId="{CE0624EB-D894-4FDD-A075-DA1E63AB4318}" dt="2023-12-13T07:09:20.247" v="25876"/>
          <ac:spMkLst>
            <pc:docMk/>
            <pc:sldMk cId="3431581106" sldId="550"/>
            <ac:spMk id="16" creationId="{4D87B1C8-6DDE-1B2D-2564-D0E746D641F9}"/>
          </ac:spMkLst>
        </pc:spChg>
        <pc:spChg chg="mod">
          <ac:chgData name="Ichinokawa Momoko" userId="97fbd8355b740407" providerId="LiveId" clId="{CE0624EB-D894-4FDD-A075-DA1E63AB4318}" dt="2023-12-13T07:09:20.247" v="25876"/>
          <ac:spMkLst>
            <pc:docMk/>
            <pc:sldMk cId="3431581106" sldId="550"/>
            <ac:spMk id="18" creationId="{FE99E148-F013-2B59-68E8-6437775C09A9}"/>
          </ac:spMkLst>
        </pc:spChg>
        <pc:spChg chg="mod">
          <ac:chgData name="Ichinokawa Momoko" userId="97fbd8355b740407" providerId="LiveId" clId="{CE0624EB-D894-4FDD-A075-DA1E63AB4318}" dt="2023-12-13T07:09:20.247" v="25876"/>
          <ac:spMkLst>
            <pc:docMk/>
            <pc:sldMk cId="3431581106" sldId="550"/>
            <ac:spMk id="21" creationId="{DECF3B79-5002-D335-3C42-0AE7F0F583D5}"/>
          </ac:spMkLst>
        </pc:spChg>
        <pc:spChg chg="mod">
          <ac:chgData name="Ichinokawa Momoko" userId="97fbd8355b740407" providerId="LiveId" clId="{CE0624EB-D894-4FDD-A075-DA1E63AB4318}" dt="2023-12-13T07:09:20.247" v="25876"/>
          <ac:spMkLst>
            <pc:docMk/>
            <pc:sldMk cId="3431581106" sldId="550"/>
            <ac:spMk id="25" creationId="{6011C450-E43D-7264-6302-C10529E31CA7}"/>
          </ac:spMkLst>
        </pc:spChg>
        <pc:spChg chg="del mod">
          <ac:chgData name="Ichinokawa Momoko" userId="97fbd8355b740407" providerId="LiveId" clId="{CE0624EB-D894-4FDD-A075-DA1E63AB4318}" dt="2023-12-13T07:10:08.126" v="25932" actId="478"/>
          <ac:spMkLst>
            <pc:docMk/>
            <pc:sldMk cId="3431581106" sldId="550"/>
            <ac:spMk id="28" creationId="{5A43A6A4-7CA1-02B9-34FD-5B46B5932454}"/>
          </ac:spMkLst>
        </pc:spChg>
        <pc:spChg chg="mod topLvl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32" creationId="{B3F3DBB2-AB58-F296-5CE7-1E971504A912}"/>
          </ac:spMkLst>
        </pc:spChg>
        <pc:spChg chg="del mod topLvl">
          <ac:chgData name="Ichinokawa Momoko" userId="97fbd8355b740407" providerId="LiveId" clId="{CE0624EB-D894-4FDD-A075-DA1E63AB4318}" dt="2023-12-13T07:10:14.721" v="25934" actId="478"/>
          <ac:spMkLst>
            <pc:docMk/>
            <pc:sldMk cId="3431581106" sldId="550"/>
            <ac:spMk id="33" creationId="{A8E6B7BC-9ABB-DCD7-DD67-D82BE42E6480}"/>
          </ac:spMkLst>
        </pc:spChg>
        <pc:spChg chg="del mod">
          <ac:chgData name="Ichinokawa Momoko" userId="97fbd8355b740407" providerId="LiveId" clId="{CE0624EB-D894-4FDD-A075-DA1E63AB4318}" dt="2023-12-13T07:10:25.601" v="25939" actId="478"/>
          <ac:spMkLst>
            <pc:docMk/>
            <pc:sldMk cId="3431581106" sldId="550"/>
            <ac:spMk id="37" creationId="{6E3EA82E-CC4A-E9C6-5BCC-610D95DBEA77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47" creationId="{8F88447B-BE9D-45D2-1BE8-5F9633BA532F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50" creationId="{B46E35D3-8C15-24B5-4E9B-B1759F52F61D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51" creationId="{F0ABCF87-D863-962E-87D9-0D961E624CA4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52" creationId="{84CD94C9-93E0-671D-E573-DEE53CB26DFB}"/>
          </ac:spMkLst>
        </pc:spChg>
        <pc:spChg chg="add mod">
          <ac:chgData name="Ichinokawa Momoko" userId="97fbd8355b740407" providerId="LiveId" clId="{CE0624EB-D894-4FDD-A075-DA1E63AB4318}" dt="2023-12-13T07:16:18.422" v="26171" actId="1076"/>
          <ac:spMkLst>
            <pc:docMk/>
            <pc:sldMk cId="3431581106" sldId="550"/>
            <ac:spMk id="53" creationId="{52BCD87C-8207-CCC8-66E7-D47FDFD6018D}"/>
          </ac:spMkLst>
        </pc:spChg>
        <pc:spChg chg="add mod ord">
          <ac:chgData name="Ichinokawa Momoko" userId="97fbd8355b740407" providerId="LiveId" clId="{CE0624EB-D894-4FDD-A075-DA1E63AB4318}" dt="2023-12-13T07:16:01.836" v="26166" actId="1076"/>
          <ac:spMkLst>
            <pc:docMk/>
            <pc:sldMk cId="3431581106" sldId="550"/>
            <ac:spMk id="54" creationId="{FDE5C058-D03D-AE7C-676F-63CF33BFEB67}"/>
          </ac:spMkLst>
        </pc:spChg>
        <pc:spChg chg="add mod">
          <ac:chgData name="Ichinokawa Momoko" userId="97fbd8355b740407" providerId="LiveId" clId="{CE0624EB-D894-4FDD-A075-DA1E63AB4318}" dt="2023-12-13T07:16:01.836" v="26166" actId="1076"/>
          <ac:spMkLst>
            <pc:docMk/>
            <pc:sldMk cId="3431581106" sldId="550"/>
            <ac:spMk id="55" creationId="{07257116-F775-1DD9-36A6-D2187462CF80}"/>
          </ac:spMkLst>
        </pc:spChg>
        <pc:spChg chg="add mod">
          <ac:chgData name="Ichinokawa Momoko" userId="97fbd8355b740407" providerId="LiveId" clId="{CE0624EB-D894-4FDD-A075-DA1E63AB4318}" dt="2023-12-13T07:16:01.836" v="26166" actId="1076"/>
          <ac:spMkLst>
            <pc:docMk/>
            <pc:sldMk cId="3431581106" sldId="550"/>
            <ac:spMk id="56" creationId="{A57ADE4D-7715-38C2-7B35-512E334D86D4}"/>
          </ac:spMkLst>
        </pc:spChg>
        <pc:spChg chg="add mod">
          <ac:chgData name="Ichinokawa Momoko" userId="97fbd8355b740407" providerId="LiveId" clId="{CE0624EB-D894-4FDD-A075-DA1E63AB4318}" dt="2023-12-13T07:16:50.011" v="26210" actId="20577"/>
          <ac:spMkLst>
            <pc:docMk/>
            <pc:sldMk cId="3431581106" sldId="550"/>
            <ac:spMk id="60" creationId="{4819270B-99AA-6A4F-082A-1E596D781515}"/>
          </ac:spMkLst>
        </pc:spChg>
        <pc:grpChg chg="add del mod">
          <ac:chgData name="Ichinokawa Momoko" userId="97fbd8355b740407" providerId="LiveId" clId="{CE0624EB-D894-4FDD-A075-DA1E63AB4318}" dt="2023-12-13T07:09:09.466" v="25875"/>
          <ac:grpSpMkLst>
            <pc:docMk/>
            <pc:sldMk cId="3431581106" sldId="550"/>
            <ac:grpSpMk id="7" creationId="{1AB0C255-36B8-CBBE-1CDC-7E9BE2546BDF}"/>
          </ac:grpSpMkLst>
        </pc:grpChg>
        <pc:grpChg chg="add del mod">
          <ac:chgData name="Ichinokawa Momoko" userId="97fbd8355b740407" providerId="LiveId" clId="{CE0624EB-D894-4FDD-A075-DA1E63AB4318}" dt="2023-12-13T07:10:19.902" v="25936" actId="478"/>
          <ac:grpSpMkLst>
            <pc:docMk/>
            <pc:sldMk cId="3431581106" sldId="550"/>
            <ac:grpSpMk id="15" creationId="{7A80F917-382E-07DF-7212-76050D67F638}"/>
          </ac:grpSpMkLst>
        </pc:grpChg>
        <pc:grpChg chg="add del mod">
          <ac:chgData name="Ichinokawa Momoko" userId="97fbd8355b740407" providerId="LiveId" clId="{CE0624EB-D894-4FDD-A075-DA1E63AB4318}" dt="2023-12-13T07:10:23.094" v="25938" actId="478"/>
          <ac:grpSpMkLst>
            <pc:docMk/>
            <pc:sldMk cId="3431581106" sldId="550"/>
            <ac:grpSpMk id="19" creationId="{EA0A4585-79BD-FE4B-812D-0477A1EB54B6}"/>
          </ac:grpSpMkLst>
        </pc:grpChg>
        <pc:grpChg chg="add del mod">
          <ac:chgData name="Ichinokawa Momoko" userId="97fbd8355b740407" providerId="LiveId" clId="{CE0624EB-D894-4FDD-A075-DA1E63AB4318}" dt="2023-12-13T07:10:21.417" v="25937" actId="478"/>
          <ac:grpSpMkLst>
            <pc:docMk/>
            <pc:sldMk cId="3431581106" sldId="550"/>
            <ac:grpSpMk id="22" creationId="{0D1B0C0C-1899-4561-6101-8C1630E5E056}"/>
          </ac:grpSpMkLst>
        </pc:grpChg>
        <pc:grpChg chg="del mod">
          <ac:chgData name="Ichinokawa Momoko" userId="97fbd8355b740407" providerId="LiveId" clId="{CE0624EB-D894-4FDD-A075-DA1E63AB4318}" dt="2023-12-13T07:10:17.998" v="25935" actId="478"/>
          <ac:grpSpMkLst>
            <pc:docMk/>
            <pc:sldMk cId="3431581106" sldId="550"/>
            <ac:grpSpMk id="23" creationId="{09F68558-7758-F671-2AA3-8F4777617D95}"/>
          </ac:grpSpMkLst>
        </pc:grpChg>
        <pc:grpChg chg="del mod">
          <ac:chgData name="Ichinokawa Momoko" userId="97fbd8355b740407" providerId="LiveId" clId="{CE0624EB-D894-4FDD-A075-DA1E63AB4318}" dt="2023-12-13T07:10:08.126" v="25932" actId="478"/>
          <ac:grpSpMkLst>
            <pc:docMk/>
            <pc:sldMk cId="3431581106" sldId="550"/>
            <ac:grpSpMk id="27" creationId="{6F7174A0-948D-6CF9-8995-7AA6CB892D74}"/>
          </ac:grpSpMkLst>
        </pc:grpChg>
        <pc:grpChg chg="add del mod">
          <ac:chgData name="Ichinokawa Momoko" userId="97fbd8355b740407" providerId="LiveId" clId="{CE0624EB-D894-4FDD-A075-DA1E63AB4318}" dt="2023-12-13T07:10:14.721" v="25934" actId="478"/>
          <ac:grpSpMkLst>
            <pc:docMk/>
            <pc:sldMk cId="3431581106" sldId="550"/>
            <ac:grpSpMk id="30" creationId="{F4F9DCF4-EB3D-5E02-93B9-40BAD0488398}"/>
          </ac:grpSpMkLst>
        </pc:grpChg>
        <pc:grpChg chg="add del mod">
          <ac:chgData name="Ichinokawa Momoko" userId="97fbd8355b740407" providerId="LiveId" clId="{CE0624EB-D894-4FDD-A075-DA1E63AB4318}" dt="2023-12-13T07:10:32.604" v="25942" actId="478"/>
          <ac:grpSpMkLst>
            <pc:docMk/>
            <pc:sldMk cId="3431581106" sldId="550"/>
            <ac:grpSpMk id="34" creationId="{A47DA4D3-ECE8-26AD-0731-0E888D541348}"/>
          </ac:grpSpMkLst>
        </pc:grpChg>
        <pc:grpChg chg="add del mod">
          <ac:chgData name="Ichinokawa Momoko" userId="97fbd8355b740407" providerId="LiveId" clId="{CE0624EB-D894-4FDD-A075-DA1E63AB4318}" dt="2023-12-13T07:10:29.420" v="25941" actId="478"/>
          <ac:grpSpMkLst>
            <pc:docMk/>
            <pc:sldMk cId="3431581106" sldId="550"/>
            <ac:grpSpMk id="38" creationId="{5DA2F9F8-5F7A-02FA-02AE-70DE995871E5}"/>
          </ac:grpSpMkLst>
        </pc:grpChg>
        <pc:picChg chg="add mod">
          <ac:chgData name="Ichinokawa Momoko" userId="97fbd8355b740407" providerId="LiveId" clId="{CE0624EB-D894-4FDD-A075-DA1E63AB4318}" dt="2023-12-13T07:16:18.422" v="26171" actId="1076"/>
          <ac:picMkLst>
            <pc:docMk/>
            <pc:sldMk cId="3431581106" sldId="550"/>
            <ac:picMk id="11" creationId="{DC09278F-AD0D-FE67-3214-D39C61031C16}"/>
          </ac:picMkLst>
        </pc:picChg>
        <pc:cxnChg chg="mod">
          <ac:chgData name="Ichinokawa Momoko" userId="97fbd8355b740407" providerId="LiveId" clId="{CE0624EB-D894-4FDD-A075-DA1E63AB4318}" dt="2023-12-13T07:09:08.533" v="25874"/>
          <ac:cxnSpMkLst>
            <pc:docMk/>
            <pc:sldMk cId="3431581106" sldId="550"/>
            <ac:cxnSpMk id="8" creationId="{F716F94A-7DA6-F19C-1FA3-F5B0E8781D43}"/>
          </ac:cxnSpMkLst>
        </pc:cxnChg>
        <pc:cxnChg chg="mod">
          <ac:chgData name="Ichinokawa Momoko" userId="97fbd8355b740407" providerId="LiveId" clId="{CE0624EB-D894-4FDD-A075-DA1E63AB4318}" dt="2023-12-13T07:09:08.533" v="25874"/>
          <ac:cxnSpMkLst>
            <pc:docMk/>
            <pc:sldMk cId="3431581106" sldId="550"/>
            <ac:cxnSpMk id="9" creationId="{D82DAEB9-6FE8-949E-683D-A6005538CAB7}"/>
          </ac:cxnSpMkLst>
        </pc:cxnChg>
        <pc:cxnChg chg="add mod">
          <ac:chgData name="Ichinokawa Momoko" userId="97fbd8355b740407" providerId="LiveId" clId="{CE0624EB-D894-4FDD-A075-DA1E63AB4318}" dt="2023-12-13T07:16:18.422" v="26171" actId="1076"/>
          <ac:cxnSpMkLst>
            <pc:docMk/>
            <pc:sldMk cId="3431581106" sldId="550"/>
            <ac:cxnSpMk id="12" creationId="{3F34E1AE-BBE5-1C4E-FD8C-76CE21C58F82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17" creationId="{320FCB0F-37D2-5D62-1363-94A16615A5AE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20" creationId="{F5EB884B-529A-D17D-1AED-C68DD002BEE9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24" creationId="{87812391-B58A-232F-E929-AC264E852473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26" creationId="{6B2961B4-8A8B-701B-AECE-FF919E57D49B}"/>
          </ac:cxnSpMkLst>
        </pc:cxnChg>
        <pc:cxnChg chg="del mod">
          <ac:chgData name="Ichinokawa Momoko" userId="97fbd8355b740407" providerId="LiveId" clId="{CE0624EB-D894-4FDD-A075-DA1E63AB4318}" dt="2023-12-13T07:10:17.998" v="25935" actId="478"/>
          <ac:cxnSpMkLst>
            <pc:docMk/>
            <pc:sldMk cId="3431581106" sldId="550"/>
            <ac:cxnSpMk id="29" creationId="{AAF6A9F2-598E-45B2-6976-C12678D1E86B}"/>
          </ac:cxnSpMkLst>
        </pc:cxnChg>
        <pc:cxnChg chg="del mod">
          <ac:chgData name="Ichinokawa Momoko" userId="97fbd8355b740407" providerId="LiveId" clId="{CE0624EB-D894-4FDD-A075-DA1E63AB4318}" dt="2023-12-13T07:10:10.440" v="25933" actId="478"/>
          <ac:cxnSpMkLst>
            <pc:docMk/>
            <pc:sldMk cId="3431581106" sldId="550"/>
            <ac:cxnSpMk id="31" creationId="{3203B67B-75F3-D7E2-7334-AC132F992A09}"/>
          </ac:cxnSpMkLst>
        </pc:cxnChg>
        <pc:cxnChg chg="mod topLvl">
          <ac:chgData name="Ichinokawa Momoko" userId="97fbd8355b740407" providerId="LiveId" clId="{CE0624EB-D894-4FDD-A075-DA1E63AB4318}" dt="2023-12-13T07:16:18.422" v="26171" actId="1076"/>
          <ac:cxnSpMkLst>
            <pc:docMk/>
            <pc:sldMk cId="3431581106" sldId="550"/>
            <ac:cxnSpMk id="35" creationId="{71F16FA8-9C34-29BD-B307-17094C8D2E2A}"/>
          </ac:cxnSpMkLst>
        </pc:cxnChg>
        <pc:cxnChg chg="del mod topLvl">
          <ac:chgData name="Ichinokawa Momoko" userId="97fbd8355b740407" providerId="LiveId" clId="{CE0624EB-D894-4FDD-A075-DA1E63AB4318}" dt="2023-12-13T07:10:32.604" v="25942" actId="478"/>
          <ac:cxnSpMkLst>
            <pc:docMk/>
            <pc:sldMk cId="3431581106" sldId="550"/>
            <ac:cxnSpMk id="36" creationId="{A37C7C8C-FCD7-33E6-84DD-88F4B45C78B9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39" creationId="{30804549-DEC6-24FB-815C-F172561E7F4D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40" creationId="{0BD56BE4-B61C-E283-666A-3CE97950E0BD}"/>
          </ac:cxnSpMkLst>
        </pc:cxnChg>
        <pc:cxnChg chg="mod">
          <ac:chgData name="Ichinokawa Momoko" userId="97fbd8355b740407" providerId="LiveId" clId="{CE0624EB-D894-4FDD-A075-DA1E63AB4318}" dt="2023-12-13T07:09:20.247" v="25876"/>
          <ac:cxnSpMkLst>
            <pc:docMk/>
            <pc:sldMk cId="3431581106" sldId="550"/>
            <ac:cxnSpMk id="41" creationId="{9A44F947-7D90-02E9-2DAF-877BC814EAAA}"/>
          </ac:cxnSpMkLst>
        </pc:cxnChg>
        <pc:cxnChg chg="add mod">
          <ac:chgData name="Ichinokawa Momoko" userId="97fbd8355b740407" providerId="LiveId" clId="{CE0624EB-D894-4FDD-A075-DA1E63AB4318}" dt="2023-12-13T07:16:18.422" v="26171" actId="1076"/>
          <ac:cxnSpMkLst>
            <pc:docMk/>
            <pc:sldMk cId="3431581106" sldId="550"/>
            <ac:cxnSpMk id="42" creationId="{03E4C1F8-C6C0-4FDF-7724-C458D71988F9}"/>
          </ac:cxnSpMkLst>
        </pc:cxnChg>
        <pc:cxnChg chg="add mod">
          <ac:chgData name="Ichinokawa Momoko" userId="97fbd8355b740407" providerId="LiveId" clId="{CE0624EB-D894-4FDD-A075-DA1E63AB4318}" dt="2023-12-13T07:16:18.422" v="26171" actId="1076"/>
          <ac:cxnSpMkLst>
            <pc:docMk/>
            <pc:sldMk cId="3431581106" sldId="550"/>
            <ac:cxnSpMk id="45" creationId="{EE54E0EE-8764-049E-E629-DC6BB4C33341}"/>
          </ac:cxnSpMkLst>
        </pc:cxnChg>
        <pc:cxnChg chg="add del mod">
          <ac:chgData name="Ichinokawa Momoko" userId="97fbd8355b740407" providerId="LiveId" clId="{CE0624EB-D894-4FDD-A075-DA1E63AB4318}" dt="2023-12-13T07:14:29.793" v="26038" actId="478"/>
          <ac:cxnSpMkLst>
            <pc:docMk/>
            <pc:sldMk cId="3431581106" sldId="550"/>
            <ac:cxnSpMk id="48" creationId="{0C36CF13-EE4A-D551-96B8-C0EBA9742F25}"/>
          </ac:cxnSpMkLst>
        </pc:cxnChg>
        <pc:cxnChg chg="add mod">
          <ac:chgData name="Ichinokawa Momoko" userId="97fbd8355b740407" providerId="LiveId" clId="{CE0624EB-D894-4FDD-A075-DA1E63AB4318}" dt="2023-12-13T07:16:11.769" v="26168" actId="1076"/>
          <ac:cxnSpMkLst>
            <pc:docMk/>
            <pc:sldMk cId="3431581106" sldId="550"/>
            <ac:cxnSpMk id="58" creationId="{EED017DA-A0A8-07B1-A40B-5B5DAF136FC5}"/>
          </ac:cxnSpMkLst>
        </pc:cxnChg>
      </pc:sldChg>
      <pc:sldChg chg="new del">
        <pc:chgData name="Ichinokawa Momoko" userId="97fbd8355b740407" providerId="LiveId" clId="{CE0624EB-D894-4FDD-A075-DA1E63AB4318}" dt="2023-12-13T06:53:59.737" v="25176" actId="2696"/>
        <pc:sldMkLst>
          <pc:docMk/>
          <pc:sldMk cId="4202161765" sldId="550"/>
        </pc:sldMkLst>
      </pc:sldChg>
      <pc:sldChg chg="modSp new mod">
        <pc:chgData name="Ichinokawa Momoko" userId="97fbd8355b740407" providerId="LiveId" clId="{CE0624EB-D894-4FDD-A075-DA1E63AB4318}" dt="2023-12-13T07:30:19.074" v="27384" actId="20577"/>
        <pc:sldMkLst>
          <pc:docMk/>
          <pc:sldMk cId="34964606" sldId="551"/>
        </pc:sldMkLst>
        <pc:spChg chg="mod">
          <ac:chgData name="Ichinokawa Momoko" userId="97fbd8355b740407" providerId="LiveId" clId="{CE0624EB-D894-4FDD-A075-DA1E63AB4318}" dt="2023-12-13T07:30:19.074" v="27384" actId="20577"/>
          <ac:spMkLst>
            <pc:docMk/>
            <pc:sldMk cId="34964606" sldId="551"/>
            <ac:spMk id="2" creationId="{A0AEB437-C3DC-A111-B14C-2B4137508631}"/>
          </ac:spMkLst>
        </pc:spChg>
        <pc:spChg chg="mod">
          <ac:chgData name="Ichinokawa Momoko" userId="97fbd8355b740407" providerId="LiveId" clId="{CE0624EB-D894-4FDD-A075-DA1E63AB4318}" dt="2023-12-13T07:24:54.781" v="27174" actId="27636"/>
          <ac:spMkLst>
            <pc:docMk/>
            <pc:sldMk cId="34964606" sldId="551"/>
            <ac:spMk id="3" creationId="{430EEBB5-A0A0-A679-B7F7-04F3C94150B9}"/>
          </ac:spMkLst>
        </pc:spChg>
      </pc:sldChg>
      <pc:sldChg chg="addSp delSp modSp new mod">
        <pc:chgData name="Ichinokawa Momoko" userId="97fbd8355b740407" providerId="LiveId" clId="{CE0624EB-D894-4FDD-A075-DA1E63AB4318}" dt="2023-12-13T07:29:31.560" v="27377" actId="12"/>
        <pc:sldMkLst>
          <pc:docMk/>
          <pc:sldMk cId="4134931314" sldId="552"/>
        </pc:sldMkLst>
        <pc:spChg chg="mod">
          <ac:chgData name="Ichinokawa Momoko" userId="97fbd8355b740407" providerId="LiveId" clId="{CE0624EB-D894-4FDD-A075-DA1E63AB4318}" dt="2023-12-13T07:29:31.560" v="27377" actId="12"/>
          <ac:spMkLst>
            <pc:docMk/>
            <pc:sldMk cId="4134931314" sldId="552"/>
            <ac:spMk id="2" creationId="{AA210BA4-C490-9083-52C9-E0AE70C53C37}"/>
          </ac:spMkLst>
        </pc:spChg>
        <pc:spChg chg="del">
          <ac:chgData name="Ichinokawa Momoko" userId="97fbd8355b740407" providerId="LiveId" clId="{CE0624EB-D894-4FDD-A075-DA1E63AB4318}" dt="2023-12-13T07:27:54.679" v="27178"/>
          <ac:spMkLst>
            <pc:docMk/>
            <pc:sldMk cId="4134931314" sldId="552"/>
            <ac:spMk id="3" creationId="{8954B4CB-D430-FEE7-E595-DFE08B956677}"/>
          </ac:spMkLst>
        </pc:spChg>
        <pc:spChg chg="add del">
          <ac:chgData name="Ichinokawa Momoko" userId="97fbd8355b740407" providerId="LiveId" clId="{CE0624EB-D894-4FDD-A075-DA1E63AB4318}" dt="2023-12-13T07:27:00.767" v="27177"/>
          <ac:spMkLst>
            <pc:docMk/>
            <pc:sldMk cId="4134931314" sldId="552"/>
            <ac:spMk id="7" creationId="{233B3657-3AF1-3C72-D9F9-5DE7F73F4E4A}"/>
          </ac:spMkLst>
        </pc:spChg>
        <pc:spChg chg="add mod">
          <ac:chgData name="Ichinokawa Momoko" userId="97fbd8355b740407" providerId="LiveId" clId="{CE0624EB-D894-4FDD-A075-DA1E63AB4318}" dt="2023-12-13T07:29:20.305" v="27363" actId="1582"/>
          <ac:spMkLst>
            <pc:docMk/>
            <pc:sldMk cId="4134931314" sldId="552"/>
            <ac:spMk id="10" creationId="{5D683493-AA88-C05B-5CC3-048670B7B67C}"/>
          </ac:spMkLst>
        </pc:spChg>
        <pc:picChg chg="add mod">
          <ac:chgData name="Ichinokawa Momoko" userId="97fbd8355b740407" providerId="LiveId" clId="{CE0624EB-D894-4FDD-A075-DA1E63AB4318}" dt="2023-12-13T07:28:02.866" v="27183" actId="1076"/>
          <ac:picMkLst>
            <pc:docMk/>
            <pc:sldMk cId="4134931314" sldId="552"/>
            <ac:picMk id="9" creationId="{8F39EF49-FDAC-C26B-911F-2A7D063F1F99}"/>
          </ac:picMkLst>
        </pc:picChg>
      </pc:sldChg>
      <pc:sldChg chg="modSp new mod">
        <pc:chgData name="Ichinokawa Momoko" userId="97fbd8355b740407" providerId="LiveId" clId="{CE0624EB-D894-4FDD-A075-DA1E63AB4318}" dt="2023-12-13T07:31:28.262" v="27656" actId="20577"/>
        <pc:sldMkLst>
          <pc:docMk/>
          <pc:sldMk cId="999828460" sldId="553"/>
        </pc:sldMkLst>
        <pc:spChg chg="mod">
          <ac:chgData name="Ichinokawa Momoko" userId="97fbd8355b740407" providerId="LiveId" clId="{CE0624EB-D894-4FDD-A075-DA1E63AB4318}" dt="2023-12-13T07:30:37.679" v="27410" actId="20577"/>
          <ac:spMkLst>
            <pc:docMk/>
            <pc:sldMk cId="999828460" sldId="553"/>
            <ac:spMk id="2" creationId="{740AF2D3-351C-5FD2-7846-4FFED8468E0B}"/>
          </ac:spMkLst>
        </pc:spChg>
        <pc:spChg chg="mod">
          <ac:chgData name="Ichinokawa Momoko" userId="97fbd8355b740407" providerId="LiveId" clId="{CE0624EB-D894-4FDD-A075-DA1E63AB4318}" dt="2023-12-13T07:31:28.262" v="27656" actId="20577"/>
          <ac:spMkLst>
            <pc:docMk/>
            <pc:sldMk cId="999828460" sldId="553"/>
            <ac:spMk id="3" creationId="{96F160FA-3E14-248E-26B1-3D273DD9C84B}"/>
          </ac:spMkLst>
        </pc:spChg>
      </pc:sldChg>
      <pc:sldChg chg="modSp add">
        <pc:chgData name="Ichinokawa Momoko" userId="97fbd8355b740407" providerId="LiveId" clId="{CE0624EB-D894-4FDD-A075-DA1E63AB4318}" dt="2023-12-13T07:33:13.083" v="27665" actId="207"/>
        <pc:sldMkLst>
          <pc:docMk/>
          <pc:sldMk cId="2967025411" sldId="554"/>
        </pc:sldMkLst>
        <pc:graphicFrameChg chg="mod">
          <ac:chgData name="Ichinokawa Momoko" userId="97fbd8355b740407" providerId="LiveId" clId="{CE0624EB-D894-4FDD-A075-DA1E63AB4318}" dt="2023-12-13T07:33:13.083" v="27665" actId="207"/>
          <ac:graphicFrameMkLst>
            <pc:docMk/>
            <pc:sldMk cId="2967025411" sldId="554"/>
            <ac:graphicFrameMk id="7" creationId="{31E533C0-10FF-43B9-21B9-A9B22CA6A141}"/>
          </ac:graphicFrameMkLst>
        </pc:graphicFrameChg>
      </pc:sldChg>
      <pc:sldChg chg="addSp delSp modSp new mod modClrScheme modAnim chgLayout">
        <pc:chgData name="Ichinokawa Momoko" userId="97fbd8355b740407" providerId="LiveId" clId="{CE0624EB-D894-4FDD-A075-DA1E63AB4318}" dt="2023-12-13T08:26:09.154" v="27942"/>
        <pc:sldMkLst>
          <pc:docMk/>
          <pc:sldMk cId="2061337564" sldId="555"/>
        </pc:sldMkLst>
        <pc:spChg chg="del 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2" creationId="{07CEB8C4-40FE-DD74-0268-D93AE728A9A6}"/>
          </ac:spMkLst>
        </pc:spChg>
        <pc:spChg chg="del 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3" creationId="{1F658DF8-0A12-3604-4C3F-1F643092EF03}"/>
          </ac:spMkLst>
        </pc:spChg>
        <pc:spChg chg="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4" creationId="{A0C41ECB-6196-689E-EB7B-B118A4955E5B}"/>
          </ac:spMkLst>
        </pc:spChg>
        <pc:spChg chg="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5" creationId="{40459111-9CC8-0185-ACC5-3CAB674785D6}"/>
          </ac:spMkLst>
        </pc:spChg>
        <pc:spChg chg="mod ord">
          <ac:chgData name="Ichinokawa Momoko" userId="97fbd8355b740407" providerId="LiveId" clId="{CE0624EB-D894-4FDD-A075-DA1E63AB4318}" dt="2023-12-13T07:34:16.792" v="27668" actId="700"/>
          <ac:spMkLst>
            <pc:docMk/>
            <pc:sldMk cId="2061337564" sldId="555"/>
            <ac:spMk id="6" creationId="{5C11B800-A422-2308-9A7B-5F4830B5195E}"/>
          </ac:spMkLst>
        </pc:spChg>
        <pc:spChg chg="add mod ord">
          <ac:chgData name="Ichinokawa Momoko" userId="97fbd8355b740407" providerId="LiveId" clId="{CE0624EB-D894-4FDD-A075-DA1E63AB4318}" dt="2023-12-13T08:24:41.412" v="27861" actId="20577"/>
          <ac:spMkLst>
            <pc:docMk/>
            <pc:sldMk cId="2061337564" sldId="555"/>
            <ac:spMk id="7" creationId="{C8C232C3-4DD0-81F2-9828-FD7E4AB0F0FC}"/>
          </ac:spMkLst>
        </pc:spChg>
        <pc:spChg chg="add del mod ord">
          <ac:chgData name="Ichinokawa Momoko" userId="97fbd8355b740407" providerId="LiveId" clId="{CE0624EB-D894-4FDD-A075-DA1E63AB4318}" dt="2023-12-13T08:24:23.968" v="27836" actId="478"/>
          <ac:spMkLst>
            <pc:docMk/>
            <pc:sldMk cId="2061337564" sldId="555"/>
            <ac:spMk id="8" creationId="{18F49E84-B0C4-E550-3612-024CFCD8BD64}"/>
          </ac:spMkLst>
        </pc:spChg>
        <pc:spChg chg="add mod">
          <ac:chgData name="Ichinokawa Momoko" userId="97fbd8355b740407" providerId="LiveId" clId="{CE0624EB-D894-4FDD-A075-DA1E63AB4318}" dt="2023-12-13T08:25:40.435" v="27898" actId="207"/>
          <ac:spMkLst>
            <pc:docMk/>
            <pc:sldMk cId="2061337564" sldId="555"/>
            <ac:spMk id="10" creationId="{A596ADA9-C7E5-EE8B-2070-E86FCC5EF0F1}"/>
          </ac:spMkLst>
        </pc:spChg>
        <pc:spChg chg="add 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11" creationId="{4BA4A3E4-2A9B-3AD7-9722-FCF780F535A2}"/>
          </ac:spMkLst>
        </pc:spChg>
        <pc:spChg chg="add 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12" creationId="{4017A371-B7F5-1470-9C38-CF9D4761E1AF}"/>
          </ac:spMkLst>
        </pc:spChg>
        <pc:spChg chg="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15" creationId="{C5DF0E3B-90FF-D46E-E27C-E57B8DB4477A}"/>
          </ac:spMkLst>
        </pc:spChg>
        <pc:spChg chg="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19" creationId="{0BF105A7-7AFD-6D76-B64E-8742738D900B}"/>
          </ac:spMkLst>
        </pc:spChg>
        <pc:spChg chg="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20" creationId="{1F727A29-E505-8AFD-DDF5-7710E499E51D}"/>
          </ac:spMkLst>
        </pc:spChg>
        <pc:spChg chg="add mod">
          <ac:chgData name="Ichinokawa Momoko" userId="97fbd8355b740407" providerId="LiveId" clId="{CE0624EB-D894-4FDD-A075-DA1E63AB4318}" dt="2023-12-13T08:24:18.722" v="27834"/>
          <ac:spMkLst>
            <pc:docMk/>
            <pc:sldMk cId="2061337564" sldId="555"/>
            <ac:spMk id="23" creationId="{0EF5FF2E-B243-B5AC-7E0D-B0B1075A39E1}"/>
          </ac:spMkLst>
        </pc:spChg>
        <pc:spChg chg="add del mod">
          <ac:chgData name="Ichinokawa Momoko" userId="97fbd8355b740407" providerId="LiveId" clId="{CE0624EB-D894-4FDD-A075-DA1E63AB4318}" dt="2023-12-13T08:24:31.143" v="27837" actId="478"/>
          <ac:spMkLst>
            <pc:docMk/>
            <pc:sldMk cId="2061337564" sldId="555"/>
            <ac:spMk id="25" creationId="{E5B147F1-D539-421B-3C07-722EC1B40469}"/>
          </ac:spMkLst>
        </pc:spChg>
        <pc:spChg chg="add del mod">
          <ac:chgData name="Ichinokawa Momoko" userId="97fbd8355b740407" providerId="LiveId" clId="{CE0624EB-D894-4FDD-A075-DA1E63AB4318}" dt="2023-12-13T08:26:09.154" v="27942"/>
          <ac:spMkLst>
            <pc:docMk/>
            <pc:sldMk cId="2061337564" sldId="555"/>
            <ac:spMk id="26" creationId="{19061835-E911-338F-A611-A456389FDAD1}"/>
          </ac:spMkLst>
        </pc:spChg>
        <pc:grpChg chg="add mod">
          <ac:chgData name="Ichinokawa Momoko" userId="97fbd8355b740407" providerId="LiveId" clId="{CE0624EB-D894-4FDD-A075-DA1E63AB4318}" dt="2023-12-13T08:24:18.722" v="27834"/>
          <ac:grpSpMkLst>
            <pc:docMk/>
            <pc:sldMk cId="2061337564" sldId="555"/>
            <ac:grpSpMk id="13" creationId="{623B92D3-3DCA-F134-AF61-57E7AE6915C2}"/>
          </ac:grpSpMkLst>
        </pc:grpChg>
        <pc:grpChg chg="mod">
          <ac:chgData name="Ichinokawa Momoko" userId="97fbd8355b740407" providerId="LiveId" clId="{CE0624EB-D894-4FDD-A075-DA1E63AB4318}" dt="2023-12-13T08:24:18.722" v="27834"/>
          <ac:grpSpMkLst>
            <pc:docMk/>
            <pc:sldMk cId="2061337564" sldId="555"/>
            <ac:grpSpMk id="14" creationId="{999ECEE1-CC17-327F-CF23-E16366C112F4}"/>
          </ac:grpSpMkLst>
        </pc:grpChg>
        <pc:picChg chg="add mod">
          <ac:chgData name="Ichinokawa Momoko" userId="97fbd8355b740407" providerId="LiveId" clId="{CE0624EB-D894-4FDD-A075-DA1E63AB4318}" dt="2023-12-13T08:24:18.722" v="27834"/>
          <ac:picMkLst>
            <pc:docMk/>
            <pc:sldMk cId="2061337564" sldId="555"/>
            <ac:picMk id="9" creationId="{3BE74B21-3D4A-86EF-B88D-D31FA108B8CA}"/>
          </ac:picMkLst>
        </pc:picChg>
        <pc:picChg chg="add mod">
          <ac:chgData name="Ichinokawa Momoko" userId="97fbd8355b740407" providerId="LiveId" clId="{CE0624EB-D894-4FDD-A075-DA1E63AB4318}" dt="2023-12-13T08:24:18.722" v="27834"/>
          <ac:picMkLst>
            <pc:docMk/>
            <pc:sldMk cId="2061337564" sldId="555"/>
            <ac:picMk id="21" creationId="{7C44021C-196A-3ABE-D1A2-EB385D8BCF2F}"/>
          </ac:picMkLst>
        </pc:picChg>
        <pc:picChg chg="add mod">
          <ac:chgData name="Ichinokawa Momoko" userId="97fbd8355b740407" providerId="LiveId" clId="{CE0624EB-D894-4FDD-A075-DA1E63AB4318}" dt="2023-12-13T08:24:18.722" v="27834"/>
          <ac:picMkLst>
            <pc:docMk/>
            <pc:sldMk cId="2061337564" sldId="555"/>
            <ac:picMk id="22" creationId="{0C2C39A8-0757-618E-B7BE-CB57BEEBDB33}"/>
          </ac:picMkLst>
        </pc:picChg>
        <pc:cxnChg chg="mod">
          <ac:chgData name="Ichinokawa Momoko" userId="97fbd8355b740407" providerId="LiveId" clId="{CE0624EB-D894-4FDD-A075-DA1E63AB4318}" dt="2023-12-13T08:24:18.722" v="27834"/>
          <ac:cxnSpMkLst>
            <pc:docMk/>
            <pc:sldMk cId="2061337564" sldId="555"/>
            <ac:cxnSpMk id="16" creationId="{6301E602-28D7-92BA-FE7A-956A31452530}"/>
          </ac:cxnSpMkLst>
        </pc:cxnChg>
        <pc:cxnChg chg="mod">
          <ac:chgData name="Ichinokawa Momoko" userId="97fbd8355b740407" providerId="LiveId" clId="{CE0624EB-D894-4FDD-A075-DA1E63AB4318}" dt="2023-12-13T08:24:18.722" v="27834"/>
          <ac:cxnSpMkLst>
            <pc:docMk/>
            <pc:sldMk cId="2061337564" sldId="555"/>
            <ac:cxnSpMk id="17" creationId="{048FDCFC-542B-8EEE-9B3D-413EA25B542A}"/>
          </ac:cxnSpMkLst>
        </pc:cxnChg>
        <pc:cxnChg chg="mod">
          <ac:chgData name="Ichinokawa Momoko" userId="97fbd8355b740407" providerId="LiveId" clId="{CE0624EB-D894-4FDD-A075-DA1E63AB4318}" dt="2023-12-13T08:24:18.722" v="27834"/>
          <ac:cxnSpMkLst>
            <pc:docMk/>
            <pc:sldMk cId="2061337564" sldId="555"/>
            <ac:cxnSpMk id="18" creationId="{6C182923-488D-EC5E-0406-FE17FC31A7EF}"/>
          </ac:cxnSpMkLst>
        </pc:cxnChg>
      </pc:sldChg>
      <pc:sldChg chg="add modAnim">
        <pc:chgData name="Ichinokawa Momoko" userId="97fbd8355b740407" providerId="LiveId" clId="{CE0624EB-D894-4FDD-A075-DA1E63AB4318}" dt="2023-12-13T08:25:15.120" v="27864"/>
        <pc:sldMkLst>
          <pc:docMk/>
          <pc:sldMk cId="3272442630" sldId="556"/>
        </pc:sldMkLst>
      </pc:sldChg>
      <pc:sldChg chg="modSp new mod">
        <pc:chgData name="Ichinokawa Momoko" userId="97fbd8355b740407" providerId="LiveId" clId="{CE0624EB-D894-4FDD-A075-DA1E63AB4318}" dt="2023-12-13T08:39:29.258" v="28779" actId="27636"/>
        <pc:sldMkLst>
          <pc:docMk/>
          <pc:sldMk cId="2077475434" sldId="557"/>
        </pc:sldMkLst>
        <pc:spChg chg="mod">
          <ac:chgData name="Ichinokawa Momoko" userId="97fbd8355b740407" providerId="LiveId" clId="{CE0624EB-D894-4FDD-A075-DA1E63AB4318}" dt="2023-12-13T08:27:52.176" v="28004" actId="1076"/>
          <ac:spMkLst>
            <pc:docMk/>
            <pc:sldMk cId="2077475434" sldId="557"/>
            <ac:spMk id="2" creationId="{0760C3B7-12AA-9E6A-9471-7514898A23DE}"/>
          </ac:spMkLst>
        </pc:spChg>
        <pc:spChg chg="mod">
          <ac:chgData name="Ichinokawa Momoko" userId="97fbd8355b740407" providerId="LiveId" clId="{CE0624EB-D894-4FDD-A075-DA1E63AB4318}" dt="2023-12-13T08:39:29.258" v="28779" actId="27636"/>
          <ac:spMkLst>
            <pc:docMk/>
            <pc:sldMk cId="2077475434" sldId="557"/>
            <ac:spMk id="3" creationId="{56D10375-D916-1BA5-8195-AA068863DD0B}"/>
          </ac:spMkLst>
        </pc:spChg>
      </pc:sldChg>
      <pc:sldChg chg="modSp add mod">
        <pc:chgData name="Ichinokawa Momoko" userId="97fbd8355b740407" providerId="LiveId" clId="{CE0624EB-D894-4FDD-A075-DA1E63AB4318}" dt="2023-12-13T08:45:47.279" v="29189" actId="14100"/>
        <pc:sldMkLst>
          <pc:docMk/>
          <pc:sldMk cId="2239537103" sldId="558"/>
        </pc:sldMkLst>
        <pc:spChg chg="mod">
          <ac:chgData name="Ichinokawa Momoko" userId="97fbd8355b740407" providerId="LiveId" clId="{CE0624EB-D894-4FDD-A075-DA1E63AB4318}" dt="2023-12-13T08:45:47.279" v="29189" actId="14100"/>
          <ac:spMkLst>
            <pc:docMk/>
            <pc:sldMk cId="2239537103" sldId="558"/>
            <ac:spMk id="3" creationId="{56D10375-D916-1BA5-8195-AA068863DD0B}"/>
          </ac:spMkLst>
        </pc:spChg>
      </pc:sldChg>
      <pc:sldChg chg="modSp new mod">
        <pc:chgData name="Ichinokawa Momoko" userId="97fbd8355b740407" providerId="LiveId" clId="{CE0624EB-D894-4FDD-A075-DA1E63AB4318}" dt="2023-12-13T08:45:35.189" v="29188" actId="20577"/>
        <pc:sldMkLst>
          <pc:docMk/>
          <pc:sldMk cId="2847316970" sldId="559"/>
        </pc:sldMkLst>
        <pc:spChg chg="mod">
          <ac:chgData name="Ichinokawa Momoko" userId="97fbd8355b740407" providerId="LiveId" clId="{CE0624EB-D894-4FDD-A075-DA1E63AB4318}" dt="2023-12-13T08:41:12.038" v="28823" actId="20577"/>
          <ac:spMkLst>
            <pc:docMk/>
            <pc:sldMk cId="2847316970" sldId="559"/>
            <ac:spMk id="2" creationId="{AFDA8D2C-5A0D-93FC-7476-FD05841DA2C3}"/>
          </ac:spMkLst>
        </pc:spChg>
        <pc:spChg chg="mod">
          <ac:chgData name="Ichinokawa Momoko" userId="97fbd8355b740407" providerId="LiveId" clId="{CE0624EB-D894-4FDD-A075-DA1E63AB4318}" dt="2023-12-13T08:45:35.189" v="29188" actId="20577"/>
          <ac:spMkLst>
            <pc:docMk/>
            <pc:sldMk cId="2847316970" sldId="559"/>
            <ac:spMk id="3" creationId="{1BEA3C5E-9FCC-EF45-9EE4-45BE83BBF98A}"/>
          </ac:spMkLst>
        </pc:spChg>
      </pc:sldChg>
      <pc:sldChg chg="addSp delSp modSp new mod">
        <pc:chgData name="Ichinokawa Momoko" userId="97fbd8355b740407" providerId="LiveId" clId="{CE0624EB-D894-4FDD-A075-DA1E63AB4318}" dt="2023-12-13T08:56:33.481" v="29638" actId="1076"/>
        <pc:sldMkLst>
          <pc:docMk/>
          <pc:sldMk cId="2217709639" sldId="560"/>
        </pc:sldMkLst>
        <pc:spChg chg="del mod">
          <ac:chgData name="Ichinokawa Momoko" userId="97fbd8355b740407" providerId="LiveId" clId="{CE0624EB-D894-4FDD-A075-DA1E63AB4318}" dt="2023-12-13T08:51:04.260" v="29469" actId="478"/>
          <ac:spMkLst>
            <pc:docMk/>
            <pc:sldMk cId="2217709639" sldId="560"/>
            <ac:spMk id="2" creationId="{FAF633B8-7574-854C-B453-BBCD6A66279D}"/>
          </ac:spMkLst>
        </pc:spChg>
        <pc:spChg chg="del">
          <ac:chgData name="Ichinokawa Momoko" userId="97fbd8355b740407" providerId="LiveId" clId="{CE0624EB-D894-4FDD-A075-DA1E63AB4318}" dt="2023-12-13T08:50:53.324" v="29465" actId="478"/>
          <ac:spMkLst>
            <pc:docMk/>
            <pc:sldMk cId="2217709639" sldId="560"/>
            <ac:spMk id="3" creationId="{B4C74158-56CC-20B1-5684-53426406C31C}"/>
          </ac:spMkLst>
        </pc:spChg>
        <pc:spChg chg="add mod">
          <ac:chgData name="Ichinokawa Momoko" userId="97fbd8355b740407" providerId="LiveId" clId="{CE0624EB-D894-4FDD-A075-DA1E63AB4318}" dt="2023-12-13T08:51:33.201" v="29558" actId="20577"/>
          <ac:spMkLst>
            <pc:docMk/>
            <pc:sldMk cId="2217709639" sldId="560"/>
            <ac:spMk id="7" creationId="{AB1574B1-FE95-F75E-F48A-5D2492E65C47}"/>
          </ac:spMkLst>
        </pc:spChg>
        <pc:spChg chg="add del mod">
          <ac:chgData name="Ichinokawa Momoko" userId="97fbd8355b740407" providerId="LiveId" clId="{CE0624EB-D894-4FDD-A075-DA1E63AB4318}" dt="2023-12-13T08:51:10.250" v="29471" actId="1076"/>
          <ac:spMkLst>
            <pc:docMk/>
            <pc:sldMk cId="2217709639" sldId="560"/>
            <ac:spMk id="8" creationId="{6CC24811-30A9-7453-4848-B0F40C1AE3B7}"/>
          </ac:spMkLst>
        </pc:spChg>
        <pc:spChg chg="add mod">
          <ac:chgData name="Ichinokawa Momoko" userId="97fbd8355b740407" providerId="LiveId" clId="{CE0624EB-D894-4FDD-A075-DA1E63AB4318}" dt="2023-12-13T08:55:40.492" v="29626" actId="1076"/>
          <ac:spMkLst>
            <pc:docMk/>
            <pc:sldMk cId="2217709639" sldId="560"/>
            <ac:spMk id="11" creationId="{9E32011D-AD39-0AA8-ED3B-8DA4DDF0D127}"/>
          </ac:spMkLst>
        </pc:spChg>
        <pc:spChg chg="add del mod">
          <ac:chgData name="Ichinokawa Momoko" userId="97fbd8355b740407" providerId="LiveId" clId="{CE0624EB-D894-4FDD-A075-DA1E63AB4318}" dt="2023-12-13T08:56:28.940" v="29637" actId="478"/>
          <ac:spMkLst>
            <pc:docMk/>
            <pc:sldMk cId="2217709639" sldId="560"/>
            <ac:spMk id="13" creationId="{469057A1-EFF6-00C2-DCEA-DD6E913B31CC}"/>
          </ac:spMkLst>
        </pc:spChg>
        <pc:picChg chg="add mod">
          <ac:chgData name="Ichinokawa Momoko" userId="97fbd8355b740407" providerId="LiveId" clId="{CE0624EB-D894-4FDD-A075-DA1E63AB4318}" dt="2023-12-13T08:56:33.481" v="29638" actId="1076"/>
          <ac:picMkLst>
            <pc:docMk/>
            <pc:sldMk cId="2217709639" sldId="560"/>
            <ac:picMk id="10" creationId="{33737022-4F8E-5F2E-80E6-349C47DADDCB}"/>
          </ac:picMkLst>
        </pc:picChg>
        <pc:picChg chg="add del mod">
          <ac:chgData name="Ichinokawa Momoko" userId="97fbd8355b740407" providerId="LiveId" clId="{CE0624EB-D894-4FDD-A075-DA1E63AB4318}" dt="2023-12-13T08:56:28.940" v="29637" actId="478"/>
          <ac:picMkLst>
            <pc:docMk/>
            <pc:sldMk cId="2217709639" sldId="560"/>
            <ac:picMk id="12" creationId="{F60A714F-BCD2-C1B6-9268-E8596485ED11}"/>
          </ac:picMkLst>
        </pc:picChg>
      </pc:sldChg>
      <pc:sldChg chg="modSp new mod">
        <pc:chgData name="Ichinokawa Momoko" userId="97fbd8355b740407" providerId="LiveId" clId="{CE0624EB-D894-4FDD-A075-DA1E63AB4318}" dt="2023-12-13T09:41:11.898" v="30317" actId="20577"/>
        <pc:sldMkLst>
          <pc:docMk/>
          <pc:sldMk cId="1718095116" sldId="561"/>
        </pc:sldMkLst>
        <pc:spChg chg="mod">
          <ac:chgData name="Ichinokawa Momoko" userId="97fbd8355b740407" providerId="LiveId" clId="{CE0624EB-D894-4FDD-A075-DA1E63AB4318}" dt="2023-12-13T08:57:03.201" v="29693" actId="20577"/>
          <ac:spMkLst>
            <pc:docMk/>
            <pc:sldMk cId="1718095116" sldId="561"/>
            <ac:spMk id="2" creationId="{E81B6251-2A4F-C847-6581-574C3F21D6C9}"/>
          </ac:spMkLst>
        </pc:spChg>
        <pc:spChg chg="mod">
          <ac:chgData name="Ichinokawa Momoko" userId="97fbd8355b740407" providerId="LiveId" clId="{CE0624EB-D894-4FDD-A075-DA1E63AB4318}" dt="2023-12-13T09:41:11.898" v="30317" actId="20577"/>
          <ac:spMkLst>
            <pc:docMk/>
            <pc:sldMk cId="1718095116" sldId="561"/>
            <ac:spMk id="3" creationId="{B1D4D4F9-7A92-890C-EB19-FAD1B746BD6C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978043347" sldId="562"/>
        </pc:sldMkLst>
      </pc:sldChg>
      <pc:sldChg chg="modSp del mod">
        <pc:chgData name="Ichinokawa Momoko" userId="97fbd8355b740407" providerId="LiveId" clId="{CE0624EB-D894-4FDD-A075-DA1E63AB4318}" dt="2023-12-13T10:07:01.911" v="30478" actId="2696"/>
        <pc:sldMkLst>
          <pc:docMk/>
          <pc:sldMk cId="1586380757" sldId="562"/>
        </pc:sldMkLst>
        <pc:spChg chg="mod">
          <ac:chgData name="Ichinokawa Momoko" userId="97fbd8355b740407" providerId="LiveId" clId="{CE0624EB-D894-4FDD-A075-DA1E63AB4318}" dt="2023-12-13T09:44:34.610" v="30327" actId="27636"/>
          <ac:spMkLst>
            <pc:docMk/>
            <pc:sldMk cId="1586380757" sldId="562"/>
            <ac:spMk id="3" creationId="{2617A75D-333C-4855-BDD4-07EA6F35E5EF}"/>
          </ac:spMkLst>
        </pc:spChg>
        <pc:graphicFrameChg chg="modGraphic">
          <ac:chgData name="Ichinokawa Momoko" userId="97fbd8355b740407" providerId="LiveId" clId="{CE0624EB-D894-4FDD-A075-DA1E63AB4318}" dt="2023-12-13T09:45:18.523" v="30367" actId="20577"/>
          <ac:graphicFrameMkLst>
            <pc:docMk/>
            <pc:sldMk cId="1586380757" sldId="562"/>
            <ac:graphicFrameMk id="11" creationId="{7921A895-638F-4D6A-99C4-73B52BF27601}"/>
          </ac:graphicFrameMkLst>
        </pc:graphicFrame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2823508969" sldId="563"/>
        </pc:sldMkLst>
      </pc:sldChg>
      <pc:sldChg chg="del">
        <pc:chgData name="Ichinokawa Momoko" userId="97fbd8355b740407" providerId="LiveId" clId="{CE0624EB-D894-4FDD-A075-DA1E63AB4318}" dt="2023-12-13T10:19:14.223" v="31322" actId="2696"/>
        <pc:sldMkLst>
          <pc:docMk/>
          <pc:sldMk cId="3246676747" sldId="563"/>
        </pc:sldMkLst>
      </pc:sldChg>
      <pc:sldChg chg="modSp del mod">
        <pc:chgData name="Ichinokawa Momoko" userId="97fbd8355b740407" providerId="LiveId" clId="{CE0624EB-D894-4FDD-A075-DA1E63AB4318}" dt="2023-12-13T10:19:14.223" v="31322" actId="2696"/>
        <pc:sldMkLst>
          <pc:docMk/>
          <pc:sldMk cId="1455799485" sldId="564"/>
        </pc:sldMkLst>
        <pc:spChg chg="mod">
          <ac:chgData name="Ichinokawa Momoko" userId="97fbd8355b740407" providerId="LiveId" clId="{CE0624EB-D894-4FDD-A075-DA1E63AB4318}" dt="2023-12-13T09:39:23.982" v="29997" actId="27636"/>
          <ac:spMkLst>
            <pc:docMk/>
            <pc:sldMk cId="1455799485" sldId="564"/>
            <ac:spMk id="31" creationId="{76094B66-2D63-4AB5-B066-7F5A95846092}"/>
          </ac:spMkLst>
        </pc:spChg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2578402032" sldId="564"/>
        </pc:sldMkLst>
      </pc:sldChg>
      <pc:sldChg chg="add del">
        <pc:chgData name="Ichinokawa Momoko" userId="97fbd8355b740407" providerId="LiveId" clId="{CE0624EB-D894-4FDD-A075-DA1E63AB4318}" dt="2023-12-13T13:06:44.082" v="31327" actId="2696"/>
        <pc:sldMkLst>
          <pc:docMk/>
          <pc:sldMk cId="1052554989" sldId="565"/>
        </pc:sldMkLst>
      </pc:sldChg>
      <pc:sldChg chg="modSp del mod">
        <pc:chgData name="Ichinokawa Momoko" userId="97fbd8355b740407" providerId="LiveId" clId="{CE0624EB-D894-4FDD-A075-DA1E63AB4318}" dt="2023-12-13T10:19:14.223" v="31322" actId="2696"/>
        <pc:sldMkLst>
          <pc:docMk/>
          <pc:sldMk cId="3976238928" sldId="565"/>
        </pc:sldMkLst>
        <pc:spChg chg="mod">
          <ac:chgData name="Ichinokawa Momoko" userId="97fbd8355b740407" providerId="LiveId" clId="{CE0624EB-D894-4FDD-A075-DA1E63AB4318}" dt="2023-12-13T09:39:24.286" v="29999" actId="27636"/>
          <ac:spMkLst>
            <pc:docMk/>
            <pc:sldMk cId="3976238928" sldId="565"/>
            <ac:spMk id="2" creationId="{6BC4C647-C042-4558-A5C6-E75CDF857E48}"/>
          </ac:spMkLst>
        </pc:spChg>
        <pc:spChg chg="mod">
          <ac:chgData name="Ichinokawa Momoko" userId="97fbd8355b740407" providerId="LiveId" clId="{CE0624EB-D894-4FDD-A075-DA1E63AB4318}" dt="2023-12-13T09:39:24.292" v="30000" actId="27636"/>
          <ac:spMkLst>
            <pc:docMk/>
            <pc:sldMk cId="3976238928" sldId="565"/>
            <ac:spMk id="3" creationId="{B674D281-1E96-461E-87A8-7C211A507781}"/>
          </ac:spMkLst>
        </pc:spChg>
      </pc:sldChg>
      <pc:sldChg chg="modSp new mod">
        <pc:chgData name="Ichinokawa Momoko" userId="97fbd8355b740407" providerId="LiveId" clId="{CE0624EB-D894-4FDD-A075-DA1E63AB4318}" dt="2023-12-13T10:18:37.557" v="31321" actId="20577"/>
        <pc:sldMkLst>
          <pc:docMk/>
          <pc:sldMk cId="1201055022" sldId="566"/>
        </pc:sldMkLst>
        <pc:spChg chg="mod">
          <ac:chgData name="Ichinokawa Momoko" userId="97fbd8355b740407" providerId="LiveId" clId="{CE0624EB-D894-4FDD-A075-DA1E63AB4318}" dt="2023-12-13T10:12:30.057" v="30624" actId="113"/>
          <ac:spMkLst>
            <pc:docMk/>
            <pc:sldMk cId="1201055022" sldId="566"/>
            <ac:spMk id="2" creationId="{66D2B1BF-2788-5C54-5CC7-E6A408DADCB6}"/>
          </ac:spMkLst>
        </pc:spChg>
        <pc:spChg chg="mod">
          <ac:chgData name="Ichinokawa Momoko" userId="97fbd8355b740407" providerId="LiveId" clId="{CE0624EB-D894-4FDD-A075-DA1E63AB4318}" dt="2023-12-13T10:18:37.557" v="31321" actId="20577"/>
          <ac:spMkLst>
            <pc:docMk/>
            <pc:sldMk cId="1201055022" sldId="566"/>
            <ac:spMk id="3" creationId="{E01A5E37-E6D9-A26E-D4B2-7FE335C2FD4A}"/>
          </ac:spMkLst>
        </pc:spChg>
      </pc:sldChg>
      <pc:sldMasterChg chg="modSp mod">
        <pc:chgData name="Ichinokawa Momoko" userId="97fbd8355b740407" providerId="LiveId" clId="{CE0624EB-D894-4FDD-A075-DA1E63AB4318}" dt="2023-12-08T00:53:14.211" v="2161" actId="403"/>
        <pc:sldMasterMkLst>
          <pc:docMk/>
          <pc:sldMasterMk cId="267829808" sldId="2147483648"/>
        </pc:sldMasterMkLst>
        <pc:spChg chg="mod">
          <ac:chgData name="Ichinokawa Momoko" userId="97fbd8355b740407" providerId="LiveId" clId="{CE0624EB-D894-4FDD-A075-DA1E63AB4318}" dt="2023-12-08T00:42:37.880" v="1664" actId="1076"/>
          <ac:spMkLst>
            <pc:docMk/>
            <pc:sldMasterMk cId="267829808" sldId="2147483648"/>
            <ac:spMk id="2" creationId="{7A59B504-4CCA-517C-0EA2-B1F81A06AB9B}"/>
          </ac:spMkLst>
        </pc:spChg>
        <pc:spChg chg="mod">
          <ac:chgData name="Ichinokawa Momoko" userId="97fbd8355b740407" providerId="LiveId" clId="{CE0624EB-D894-4FDD-A075-DA1E63AB4318}" dt="2023-12-08T00:53:14.211" v="2161" actId="403"/>
          <ac:spMkLst>
            <pc:docMk/>
            <pc:sldMasterMk cId="267829808" sldId="2147483648"/>
            <ac:spMk id="3" creationId="{22E6669F-5F1D-5C47-11E9-9DB9B80F43E8}"/>
          </ac:spMkLst>
        </pc:spChg>
      </pc:sldMasterChg>
    </pc:docChg>
  </pc:docChgLst>
  <pc:docChgLst>
    <pc:chgData name="Ichinokawa Momoko" userId="97fbd8355b740407" providerId="LiveId" clId="{891DB5EB-16B5-4D4A-B3DE-11C0B413747F}"/>
    <pc:docChg chg="delSld modSld sldOrd">
      <pc:chgData name="Ichinokawa Momoko" userId="97fbd8355b740407" providerId="LiveId" clId="{891DB5EB-16B5-4D4A-B3DE-11C0B413747F}" dt="2022-11-10T00:06:47.547" v="4" actId="2696"/>
      <pc:docMkLst>
        <pc:docMk/>
      </pc:docMkLst>
      <pc:sldChg chg="del ord">
        <pc:chgData name="Ichinokawa Momoko" userId="97fbd8355b740407" providerId="LiveId" clId="{891DB5EB-16B5-4D4A-B3DE-11C0B413747F}" dt="2022-11-10T00:06:47.547" v="4" actId="2696"/>
        <pc:sldMkLst>
          <pc:docMk/>
          <pc:sldMk cId="3133716367" sldId="483"/>
        </pc:sldMkLst>
      </pc:sldChg>
      <pc:sldChg chg="del">
        <pc:chgData name="Ichinokawa Momoko" userId="97fbd8355b740407" providerId="LiveId" clId="{891DB5EB-16B5-4D4A-B3DE-11C0B413747F}" dt="2022-11-10T00:06:47.547" v="4" actId="2696"/>
        <pc:sldMkLst>
          <pc:docMk/>
          <pc:sldMk cId="2754556578" sldId="484"/>
        </pc:sldMkLst>
      </pc:sldChg>
      <pc:sldChg chg="del">
        <pc:chgData name="Ichinokawa Momoko" userId="97fbd8355b740407" providerId="LiveId" clId="{891DB5EB-16B5-4D4A-B3DE-11C0B413747F}" dt="2022-11-10T00:06:47.547" v="4" actId="2696"/>
        <pc:sldMkLst>
          <pc:docMk/>
          <pc:sldMk cId="444719429" sldId="485"/>
        </pc:sldMkLst>
      </pc:sldChg>
      <pc:sldChg chg="del">
        <pc:chgData name="Ichinokawa Momoko" userId="97fbd8355b740407" providerId="LiveId" clId="{891DB5EB-16B5-4D4A-B3DE-11C0B413747F}" dt="2022-11-10T00:06:47.547" v="4" actId="2696"/>
        <pc:sldMkLst>
          <pc:docMk/>
          <pc:sldMk cId="983478667" sldId="486"/>
        </pc:sldMkLst>
      </pc:sldChg>
      <pc:sldChg chg="del">
        <pc:chgData name="Ichinokawa Momoko" userId="97fbd8355b740407" providerId="LiveId" clId="{891DB5EB-16B5-4D4A-B3DE-11C0B413747F}" dt="2022-11-10T00:06:47.547" v="4" actId="2696"/>
        <pc:sldMkLst>
          <pc:docMk/>
          <pc:sldMk cId="2232609914" sldId="487"/>
        </pc:sldMkLst>
      </pc:sldChg>
    </pc:docChg>
  </pc:docChgLst>
  <pc:docChgLst>
    <pc:chgData name="Momoko Ichinokawa" userId="97fbd8355b740407" providerId="LiveId" clId="{0ABAE14F-2D19-47BA-A8D6-3025513A11E5}"/>
    <pc:docChg chg="undo custSel addSld delSld modSld modSection">
      <pc:chgData name="Momoko Ichinokawa" userId="97fbd8355b740407" providerId="LiveId" clId="{0ABAE14F-2D19-47BA-A8D6-3025513A11E5}" dt="2024-12-10T01:31:15.310" v="1475" actId="2696"/>
      <pc:docMkLst>
        <pc:docMk/>
      </pc:docMkLst>
      <pc:sldChg chg="modSp mod">
        <pc:chgData name="Momoko Ichinokawa" userId="97fbd8355b740407" providerId="LiveId" clId="{0ABAE14F-2D19-47BA-A8D6-3025513A11E5}" dt="2024-12-10T00:43:30.639" v="3" actId="5793"/>
        <pc:sldMkLst>
          <pc:docMk/>
          <pc:sldMk cId="597764750" sldId="575"/>
        </pc:sldMkLst>
        <pc:spChg chg="mod">
          <ac:chgData name="Momoko Ichinokawa" userId="97fbd8355b740407" providerId="LiveId" clId="{0ABAE14F-2D19-47BA-A8D6-3025513A11E5}" dt="2024-12-10T00:43:30.639" v="3" actId="5793"/>
          <ac:spMkLst>
            <pc:docMk/>
            <pc:sldMk cId="597764750" sldId="575"/>
            <ac:spMk id="3" creationId="{F1D65E8C-51E1-5E23-316C-8C453ADAE35F}"/>
          </ac:spMkLst>
        </pc:spChg>
      </pc:sldChg>
      <pc:sldChg chg="addSp delSp modSp mod">
        <pc:chgData name="Momoko Ichinokawa" userId="97fbd8355b740407" providerId="LiveId" clId="{0ABAE14F-2D19-47BA-A8D6-3025513A11E5}" dt="2024-12-10T01:29:53.826" v="1383" actId="404"/>
        <pc:sldMkLst>
          <pc:docMk/>
          <pc:sldMk cId="2898896090" sldId="576"/>
        </pc:sldMkLst>
        <pc:spChg chg="mod">
          <ac:chgData name="Momoko Ichinokawa" userId="97fbd8355b740407" providerId="LiveId" clId="{0ABAE14F-2D19-47BA-A8D6-3025513A11E5}" dt="2024-12-10T01:29:41.896" v="1381" actId="27636"/>
          <ac:spMkLst>
            <pc:docMk/>
            <pc:sldMk cId="2898896090" sldId="576"/>
            <ac:spMk id="2" creationId="{16CE2913-4466-29E3-0E9E-6E6740C40505}"/>
          </ac:spMkLst>
        </pc:spChg>
        <pc:spChg chg="mod">
          <ac:chgData name="Momoko Ichinokawa" userId="97fbd8355b740407" providerId="LiveId" clId="{0ABAE14F-2D19-47BA-A8D6-3025513A11E5}" dt="2024-12-10T01:29:53.826" v="1383" actId="404"/>
          <ac:spMkLst>
            <pc:docMk/>
            <pc:sldMk cId="2898896090" sldId="576"/>
            <ac:spMk id="3" creationId="{E1F4240A-BEDC-7662-1D23-E9A3A8C8864F}"/>
          </ac:spMkLst>
        </pc:spChg>
        <pc:spChg chg="mod">
          <ac:chgData name="Momoko Ichinokawa" userId="97fbd8355b740407" providerId="LiveId" clId="{0ABAE14F-2D19-47BA-A8D6-3025513A11E5}" dt="2024-12-10T01:20:13.827" v="1313" actId="1076"/>
          <ac:spMkLst>
            <pc:docMk/>
            <pc:sldMk cId="2898896090" sldId="576"/>
            <ac:spMk id="9" creationId="{9E7213EE-32F2-9AA7-EE67-60714C181B28}"/>
          </ac:spMkLst>
        </pc:spChg>
        <pc:spChg chg="mod ord">
          <ac:chgData name="Momoko Ichinokawa" userId="97fbd8355b740407" providerId="LiveId" clId="{0ABAE14F-2D19-47BA-A8D6-3025513A11E5}" dt="2024-12-10T01:20:10.962" v="1312" actId="166"/>
          <ac:spMkLst>
            <pc:docMk/>
            <pc:sldMk cId="2898896090" sldId="576"/>
            <ac:spMk id="10" creationId="{3A5F898F-37A0-3D11-5469-87B6A25B5241}"/>
          </ac:spMkLst>
        </pc:spChg>
        <pc:spChg chg="del">
          <ac:chgData name="Momoko Ichinokawa" userId="97fbd8355b740407" providerId="LiveId" clId="{0ABAE14F-2D19-47BA-A8D6-3025513A11E5}" dt="2024-12-10T01:19:55.034" v="1306" actId="478"/>
          <ac:spMkLst>
            <pc:docMk/>
            <pc:sldMk cId="2898896090" sldId="576"/>
            <ac:spMk id="11" creationId="{8FF10403-41A5-CDAE-23BA-C7CFD950BCE3}"/>
          </ac:spMkLst>
        </pc:spChg>
        <pc:picChg chg="add mod">
          <ac:chgData name="Momoko Ichinokawa" userId="97fbd8355b740407" providerId="LiveId" clId="{0ABAE14F-2D19-47BA-A8D6-3025513A11E5}" dt="2024-12-10T01:20:02.648" v="1310" actId="1076"/>
          <ac:picMkLst>
            <pc:docMk/>
            <pc:sldMk cId="2898896090" sldId="576"/>
            <ac:picMk id="7" creationId="{83C00A6F-C3C4-657F-C95F-BEB067D3428B}"/>
          </ac:picMkLst>
        </pc:picChg>
        <pc:picChg chg="del">
          <ac:chgData name="Momoko Ichinokawa" userId="97fbd8355b740407" providerId="LiveId" clId="{0ABAE14F-2D19-47BA-A8D6-3025513A11E5}" dt="2024-12-10T01:19:28.883" v="1302" actId="478"/>
          <ac:picMkLst>
            <pc:docMk/>
            <pc:sldMk cId="2898896090" sldId="576"/>
            <ac:picMk id="8" creationId="{E6E88A3C-27D2-6DBA-53EB-9488EDE51972}"/>
          </ac:picMkLst>
        </pc:picChg>
      </pc:sldChg>
      <pc:sldChg chg="modSp mod">
        <pc:chgData name="Momoko Ichinokawa" userId="97fbd8355b740407" providerId="LiveId" clId="{0ABAE14F-2D19-47BA-A8D6-3025513A11E5}" dt="2024-12-10T01:30:44.351" v="1445" actId="21"/>
        <pc:sldMkLst>
          <pc:docMk/>
          <pc:sldMk cId="1282114099" sldId="582"/>
        </pc:sldMkLst>
        <pc:spChg chg="mod">
          <ac:chgData name="Momoko Ichinokawa" userId="97fbd8355b740407" providerId="LiveId" clId="{0ABAE14F-2D19-47BA-A8D6-3025513A11E5}" dt="2024-12-10T01:30:44.351" v="1445" actId="21"/>
          <ac:spMkLst>
            <pc:docMk/>
            <pc:sldMk cId="1282114099" sldId="582"/>
            <ac:spMk id="3" creationId="{A9CE20E2-817D-0BF1-BCEF-28AE6940A8DB}"/>
          </ac:spMkLst>
        </pc:spChg>
        <pc:spChg chg="mod">
          <ac:chgData name="Momoko Ichinokawa" userId="97fbd8355b740407" providerId="LiveId" clId="{0ABAE14F-2D19-47BA-A8D6-3025513A11E5}" dt="2024-12-10T01:30:32.982" v="1444" actId="1076"/>
          <ac:spMkLst>
            <pc:docMk/>
            <pc:sldMk cId="1282114099" sldId="582"/>
            <ac:spMk id="9" creationId="{8AF8E5C6-4445-589E-C679-B622609CD918}"/>
          </ac:spMkLst>
        </pc:spChg>
        <pc:spChg chg="mod">
          <ac:chgData name="Momoko Ichinokawa" userId="97fbd8355b740407" providerId="LiveId" clId="{0ABAE14F-2D19-47BA-A8D6-3025513A11E5}" dt="2024-12-10T01:30:32.982" v="1444" actId="1076"/>
          <ac:spMkLst>
            <pc:docMk/>
            <pc:sldMk cId="1282114099" sldId="582"/>
            <ac:spMk id="10" creationId="{490C7152-A1D9-FAB9-7FFC-9A21D89265F1}"/>
          </ac:spMkLst>
        </pc:spChg>
        <pc:cxnChg chg="mod">
          <ac:chgData name="Momoko Ichinokawa" userId="97fbd8355b740407" providerId="LiveId" clId="{0ABAE14F-2D19-47BA-A8D6-3025513A11E5}" dt="2024-12-10T01:30:32.982" v="1444" actId="1076"/>
          <ac:cxnSpMkLst>
            <pc:docMk/>
            <pc:sldMk cId="1282114099" sldId="582"/>
            <ac:cxnSpMk id="8" creationId="{A8106338-F9B2-5649-180D-7400F59114C8}"/>
          </ac:cxnSpMkLst>
        </pc:cxnChg>
      </pc:sldChg>
      <pc:sldChg chg="del">
        <pc:chgData name="Momoko Ichinokawa" userId="97fbd8355b740407" providerId="LiveId" clId="{0ABAE14F-2D19-47BA-A8D6-3025513A11E5}" dt="2024-12-10T01:31:15.310" v="1475" actId="2696"/>
        <pc:sldMkLst>
          <pc:docMk/>
          <pc:sldMk cId="549610647" sldId="584"/>
        </pc:sldMkLst>
      </pc:sldChg>
      <pc:sldChg chg="new del">
        <pc:chgData name="Momoko Ichinokawa" userId="97fbd8355b740407" providerId="LiveId" clId="{0ABAE14F-2D19-47BA-A8D6-3025513A11E5}" dt="2024-12-10T00:43:47.403" v="6" actId="2696"/>
        <pc:sldMkLst>
          <pc:docMk/>
          <pc:sldMk cId="920119478" sldId="585"/>
        </pc:sldMkLst>
      </pc:sldChg>
      <pc:sldChg chg="addSp delSp modSp add mod delAnim">
        <pc:chgData name="Momoko Ichinokawa" userId="97fbd8355b740407" providerId="LiveId" clId="{0ABAE14F-2D19-47BA-A8D6-3025513A11E5}" dt="2024-12-10T00:56:30.168" v="380" actId="1076"/>
        <pc:sldMkLst>
          <pc:docMk/>
          <pc:sldMk cId="1642152405" sldId="586"/>
        </pc:sldMkLst>
        <pc:spChg chg="mod">
          <ac:chgData name="Momoko Ichinokawa" userId="97fbd8355b740407" providerId="LiveId" clId="{0ABAE14F-2D19-47BA-A8D6-3025513A11E5}" dt="2024-12-10T00:44:03.472" v="49" actId="20577"/>
          <ac:spMkLst>
            <pc:docMk/>
            <pc:sldMk cId="1642152405" sldId="586"/>
            <ac:spMk id="2" creationId="{80850A5B-49FD-3502-6C05-D4E5722652AD}"/>
          </ac:spMkLst>
        </pc:spChg>
        <pc:spChg chg="del">
          <ac:chgData name="Momoko Ichinokawa" userId="97fbd8355b740407" providerId="LiveId" clId="{0ABAE14F-2D19-47BA-A8D6-3025513A11E5}" dt="2024-12-10T00:44:07.514" v="50" actId="478"/>
          <ac:spMkLst>
            <pc:docMk/>
            <pc:sldMk cId="1642152405" sldId="586"/>
            <ac:spMk id="3" creationId="{8B4DEED1-2C17-1ED5-A08B-91755D333283}"/>
          </ac:spMkLst>
        </pc:spChg>
        <pc:spChg chg="mod">
          <ac:chgData name="Momoko Ichinokawa" userId="97fbd8355b740407" providerId="LiveId" clId="{0ABAE14F-2D19-47BA-A8D6-3025513A11E5}" dt="2024-12-10T00:44:14.428" v="52" actId="1076"/>
          <ac:spMkLst>
            <pc:docMk/>
            <pc:sldMk cId="1642152405" sldId="586"/>
            <ac:spMk id="7" creationId="{5FA8C8F3-D7B5-430E-DE5A-79ED9072D7FF}"/>
          </ac:spMkLst>
        </pc:spChg>
        <pc:spChg chg="add del mod">
          <ac:chgData name="Momoko Ichinokawa" userId="97fbd8355b740407" providerId="LiveId" clId="{0ABAE14F-2D19-47BA-A8D6-3025513A11E5}" dt="2024-12-10T00:44:10.250" v="51" actId="478"/>
          <ac:spMkLst>
            <pc:docMk/>
            <pc:sldMk cId="1642152405" sldId="586"/>
            <ac:spMk id="27" creationId="{B1239026-A310-148C-242F-39318FAB01E5}"/>
          </ac:spMkLst>
        </pc:spChg>
        <pc:spChg chg="add mod">
          <ac:chgData name="Momoko Ichinokawa" userId="97fbd8355b740407" providerId="LiveId" clId="{0ABAE14F-2D19-47BA-A8D6-3025513A11E5}" dt="2024-12-10T00:55:20.470" v="327" actId="1076"/>
          <ac:spMkLst>
            <pc:docMk/>
            <pc:sldMk cId="1642152405" sldId="586"/>
            <ac:spMk id="28" creationId="{1D3B8A7C-7C80-EFC6-C936-783906BD5E76}"/>
          </ac:spMkLst>
        </pc:spChg>
        <pc:spChg chg="add mod">
          <ac:chgData name="Momoko Ichinokawa" userId="97fbd8355b740407" providerId="LiveId" clId="{0ABAE14F-2D19-47BA-A8D6-3025513A11E5}" dt="2024-12-10T00:56:30.168" v="380" actId="1076"/>
          <ac:spMkLst>
            <pc:docMk/>
            <pc:sldMk cId="1642152405" sldId="586"/>
            <ac:spMk id="32" creationId="{B9B83577-02D8-543C-7A60-75750C099F07}"/>
          </ac:spMkLst>
        </pc:spChg>
        <pc:grpChg chg="del mod">
          <ac:chgData name="Momoko Ichinokawa" userId="97fbd8355b740407" providerId="LiveId" clId="{0ABAE14F-2D19-47BA-A8D6-3025513A11E5}" dt="2024-12-10T00:54:47.133" v="300" actId="21"/>
          <ac:grpSpMkLst>
            <pc:docMk/>
            <pc:sldMk cId="1642152405" sldId="586"/>
            <ac:grpSpMk id="22" creationId="{FBEDC2C6-A137-4D21-1EB9-92209BC7401D}"/>
          </ac:grpSpMkLst>
        </pc:grpChg>
        <pc:grpChg chg="del mod">
          <ac:chgData name="Momoko Ichinokawa" userId="97fbd8355b740407" providerId="LiveId" clId="{0ABAE14F-2D19-47BA-A8D6-3025513A11E5}" dt="2024-12-10T00:54:47.133" v="300" actId="21"/>
          <ac:grpSpMkLst>
            <pc:docMk/>
            <pc:sldMk cId="1642152405" sldId="586"/>
            <ac:grpSpMk id="23" creationId="{FB644CCB-7C78-C165-A0FF-374E7116FA28}"/>
          </ac:grpSpMkLst>
        </pc:grpChg>
        <pc:grpChg chg="del mod">
          <ac:chgData name="Momoko Ichinokawa" userId="97fbd8355b740407" providerId="LiveId" clId="{0ABAE14F-2D19-47BA-A8D6-3025513A11E5}" dt="2024-12-10T00:54:47.133" v="300" actId="21"/>
          <ac:grpSpMkLst>
            <pc:docMk/>
            <pc:sldMk cId="1642152405" sldId="586"/>
            <ac:grpSpMk id="24" creationId="{E160E787-0CA0-B388-2135-7F610FE4DECB}"/>
          </ac:grpSpMkLst>
        </pc:grpChg>
        <pc:grpChg chg="del mod">
          <ac:chgData name="Momoko Ichinokawa" userId="97fbd8355b740407" providerId="LiveId" clId="{0ABAE14F-2D19-47BA-A8D6-3025513A11E5}" dt="2024-12-10T00:54:47.133" v="300" actId="21"/>
          <ac:grpSpMkLst>
            <pc:docMk/>
            <pc:sldMk cId="1642152405" sldId="586"/>
            <ac:grpSpMk id="25" creationId="{2597E390-A740-8680-2137-22412ACB0A01}"/>
          </ac:grpSpMkLst>
        </pc:grpChg>
        <pc:graphicFrameChg chg="add mod">
          <ac:chgData name="Momoko Ichinokawa" userId="97fbd8355b740407" providerId="LiveId" clId="{0ABAE14F-2D19-47BA-A8D6-3025513A11E5}" dt="2024-12-10T00:54:34.691" v="297"/>
          <ac:graphicFrameMkLst>
            <pc:docMk/>
            <pc:sldMk cId="1642152405" sldId="586"/>
            <ac:graphicFrameMk id="29" creationId="{C14AE096-4100-B805-6018-804BD7E36C2C}"/>
          </ac:graphicFrameMkLst>
        </pc:graphicFrameChg>
        <pc:picChg chg="add del mod">
          <ac:chgData name="Momoko Ichinokawa" userId="97fbd8355b740407" providerId="LiveId" clId="{0ABAE14F-2D19-47BA-A8D6-3025513A11E5}" dt="2024-12-10T00:55:56.840" v="367" actId="478"/>
          <ac:picMkLst>
            <pc:docMk/>
            <pc:sldMk cId="1642152405" sldId="586"/>
            <ac:picMk id="30" creationId="{E459E3A8-44C1-79A7-9F2C-2657388D1823}"/>
          </ac:picMkLst>
        </pc:picChg>
        <pc:picChg chg="add mod">
          <ac:chgData name="Momoko Ichinokawa" userId="97fbd8355b740407" providerId="LiveId" clId="{0ABAE14F-2D19-47BA-A8D6-3025513A11E5}" dt="2024-12-10T00:55:03.528" v="303" actId="1076"/>
          <ac:picMkLst>
            <pc:docMk/>
            <pc:sldMk cId="1642152405" sldId="586"/>
            <ac:picMk id="31" creationId="{4DAAC527-CAAA-951C-5A77-C3F49D4B9986}"/>
          </ac:picMkLst>
        </pc:picChg>
        <pc:picChg chg="add mod">
          <ac:chgData name="Momoko Ichinokawa" userId="97fbd8355b740407" providerId="LiveId" clId="{0ABAE14F-2D19-47BA-A8D6-3025513A11E5}" dt="2024-12-10T00:56:27.570" v="379" actId="1076"/>
          <ac:picMkLst>
            <pc:docMk/>
            <pc:sldMk cId="1642152405" sldId="586"/>
            <ac:picMk id="33" creationId="{EF7E5CF5-48FC-560D-7974-9D3CC60C8802}"/>
          </ac:picMkLst>
        </pc:picChg>
      </pc:sldChg>
      <pc:sldChg chg="new del">
        <pc:chgData name="Momoko Ichinokawa" userId="97fbd8355b740407" providerId="LiveId" clId="{0ABAE14F-2D19-47BA-A8D6-3025513A11E5}" dt="2024-12-10T00:57:09.846" v="383" actId="2696"/>
        <pc:sldMkLst>
          <pc:docMk/>
          <pc:sldMk cId="2527294118" sldId="587"/>
        </pc:sldMkLst>
      </pc:sldChg>
      <pc:sldChg chg="addSp modSp add mod">
        <pc:chgData name="Momoko Ichinokawa" userId="97fbd8355b740407" providerId="LiveId" clId="{0ABAE14F-2D19-47BA-A8D6-3025513A11E5}" dt="2024-12-10T01:13:04.259" v="1244" actId="13926"/>
        <pc:sldMkLst>
          <pc:docMk/>
          <pc:sldMk cId="413084147" sldId="593"/>
        </pc:sldMkLst>
        <pc:spChg chg="mod">
          <ac:chgData name="Momoko Ichinokawa" userId="97fbd8355b740407" providerId="LiveId" clId="{0ABAE14F-2D19-47BA-A8D6-3025513A11E5}" dt="2024-12-10T01:10:52.785" v="1095"/>
          <ac:spMkLst>
            <pc:docMk/>
            <pc:sldMk cId="413084147" sldId="593"/>
            <ac:spMk id="2" creationId="{44FF1DF6-ECAD-B66D-36D6-C7A7C5A3FED7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3" creationId="{02708765-357E-9E50-A4B5-F5E8ED8A3AB7}"/>
          </ac:spMkLst>
        </pc:spChg>
        <pc:spChg chg="add mod">
          <ac:chgData name="Momoko Ichinokawa" userId="97fbd8355b740407" providerId="LiveId" clId="{0ABAE14F-2D19-47BA-A8D6-3025513A11E5}" dt="2024-12-10T01:13:04.259" v="1244" actId="13926"/>
          <ac:spMkLst>
            <pc:docMk/>
            <pc:sldMk cId="413084147" sldId="593"/>
            <ac:spMk id="9" creationId="{012DC163-E22C-D6B7-2BE4-09827E438229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0" creationId="{D3A1D1BB-6645-A727-0E39-45B0047E722A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1" creationId="{1B639F6D-35FB-0225-41EF-3F9F11654DD1}"/>
          </ac:spMkLst>
        </pc:spChg>
        <pc:spChg chg="mod">
          <ac:chgData name="Momoko Ichinokawa" userId="97fbd8355b740407" providerId="LiveId" clId="{0ABAE14F-2D19-47BA-A8D6-3025513A11E5}" dt="2024-12-10T01:12:41.431" v="1219" actId="14100"/>
          <ac:spMkLst>
            <pc:docMk/>
            <pc:sldMk cId="413084147" sldId="593"/>
            <ac:spMk id="16" creationId="{81018380-F46C-0BF2-5273-FAB5D13A787D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7" creationId="{FD8ED9EC-DB82-763C-2832-13CFB63AA2AD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8" creationId="{A01C32B2-D19A-3022-1F23-920ECCA62B69}"/>
          </ac:spMkLst>
        </pc:spChg>
        <pc:spChg chg="mod">
          <ac:chgData name="Momoko Ichinokawa" userId="97fbd8355b740407" providerId="LiveId" clId="{0ABAE14F-2D19-47BA-A8D6-3025513A11E5}" dt="2024-12-10T01:12:23.083" v="1215" actId="404"/>
          <ac:spMkLst>
            <pc:docMk/>
            <pc:sldMk cId="413084147" sldId="593"/>
            <ac:spMk id="19" creationId="{2D8A3879-C5A0-72A6-916C-EFD345686A5B}"/>
          </ac:spMkLst>
        </pc:spChg>
        <pc:grpChg chg="mod">
          <ac:chgData name="Momoko Ichinokawa" userId="97fbd8355b740407" providerId="LiveId" clId="{0ABAE14F-2D19-47BA-A8D6-3025513A11E5}" dt="2024-12-10T01:12:35.427" v="1217" actId="1076"/>
          <ac:grpSpMkLst>
            <pc:docMk/>
            <pc:sldMk cId="413084147" sldId="593"/>
            <ac:grpSpMk id="20" creationId="{36EAE82B-EA95-A1D0-FD60-E6A369D74A8D}"/>
          </ac:grpSpMkLst>
        </pc:grpChg>
        <pc:grpChg chg="mod">
          <ac:chgData name="Momoko Ichinokawa" userId="97fbd8355b740407" providerId="LiveId" clId="{0ABAE14F-2D19-47BA-A8D6-3025513A11E5}" dt="2024-12-10T01:12:38.084" v="1218" actId="1076"/>
          <ac:grpSpMkLst>
            <pc:docMk/>
            <pc:sldMk cId="413084147" sldId="593"/>
            <ac:grpSpMk id="21" creationId="{498EF67B-53C8-352F-876B-D8B008974838}"/>
          </ac:grpSpMkLst>
        </pc:grpChg>
        <pc:grpChg chg="mod">
          <ac:chgData name="Momoko Ichinokawa" userId="97fbd8355b740407" providerId="LiveId" clId="{0ABAE14F-2D19-47BA-A8D6-3025513A11E5}" dt="2024-12-10T01:12:46.435" v="1221" actId="14100"/>
          <ac:grpSpMkLst>
            <pc:docMk/>
            <pc:sldMk cId="413084147" sldId="593"/>
            <ac:grpSpMk id="22" creationId="{3AFD2FA0-0526-4F1A-A884-CCE5771EFD97}"/>
          </ac:grpSpMkLst>
        </pc:grpChg>
        <pc:picChg chg="mod">
          <ac:chgData name="Momoko Ichinokawa" userId="97fbd8355b740407" providerId="LiveId" clId="{0ABAE14F-2D19-47BA-A8D6-3025513A11E5}" dt="2024-12-10T01:12:15.581" v="1211" actId="1076"/>
          <ac:picMkLst>
            <pc:docMk/>
            <pc:sldMk cId="413084147" sldId="593"/>
            <ac:picMk id="8" creationId="{9494195E-ADAD-0A46-F125-A9705A25E9E4}"/>
          </ac:picMkLst>
        </pc:picChg>
      </pc:sldChg>
      <pc:sldChg chg="addSp modSp add mod">
        <pc:chgData name="Momoko Ichinokawa" userId="97fbd8355b740407" providerId="LiveId" clId="{0ABAE14F-2D19-47BA-A8D6-3025513A11E5}" dt="2024-12-10T01:00:42.866" v="645" actId="14100"/>
        <pc:sldMkLst>
          <pc:docMk/>
          <pc:sldMk cId="2909871361" sldId="623"/>
        </pc:sldMkLst>
        <pc:spChg chg="mod">
          <ac:chgData name="Momoko Ichinokawa" userId="97fbd8355b740407" providerId="LiveId" clId="{0ABAE14F-2D19-47BA-A8D6-3025513A11E5}" dt="2024-12-10T00:57:57.551" v="475" actId="20577"/>
          <ac:spMkLst>
            <pc:docMk/>
            <pc:sldMk cId="2909871361" sldId="623"/>
            <ac:spMk id="2" creationId="{EEC85FF0-BED5-3F47-545D-EC22CD4ABC20}"/>
          </ac:spMkLst>
        </pc:spChg>
        <pc:spChg chg="add mod">
          <ac:chgData name="Momoko Ichinokawa" userId="97fbd8355b740407" providerId="LiveId" clId="{0ABAE14F-2D19-47BA-A8D6-3025513A11E5}" dt="2024-12-10T00:59:44.107" v="506" actId="14100"/>
          <ac:spMkLst>
            <pc:docMk/>
            <pc:sldMk cId="2909871361" sldId="623"/>
            <ac:spMk id="3" creationId="{27F7E889-1187-EBCA-79EE-55DE612629DB}"/>
          </ac:spMkLst>
        </pc:spChg>
        <pc:spChg chg="mod">
          <ac:chgData name="Momoko Ichinokawa" userId="97fbd8355b740407" providerId="LiveId" clId="{0ABAE14F-2D19-47BA-A8D6-3025513A11E5}" dt="2024-12-10T00:58:22.314" v="483" actId="1076"/>
          <ac:spMkLst>
            <pc:docMk/>
            <pc:sldMk cId="2909871361" sldId="623"/>
            <ac:spMk id="9" creationId="{9D048AA5-D868-252D-45E1-78FF33D4061E}"/>
          </ac:spMkLst>
        </pc:spChg>
        <pc:spChg chg="mod">
          <ac:chgData name="Momoko Ichinokawa" userId="97fbd8355b740407" providerId="LiveId" clId="{0ABAE14F-2D19-47BA-A8D6-3025513A11E5}" dt="2024-12-10T00:58:22.314" v="483" actId="1076"/>
          <ac:spMkLst>
            <pc:docMk/>
            <pc:sldMk cId="2909871361" sldId="623"/>
            <ac:spMk id="10" creationId="{DECF5B1C-E825-CDEA-AB4F-79E2F5C2EA61}"/>
          </ac:spMkLst>
        </pc:spChg>
        <pc:spChg chg="mod">
          <ac:chgData name="Momoko Ichinokawa" userId="97fbd8355b740407" providerId="LiveId" clId="{0ABAE14F-2D19-47BA-A8D6-3025513A11E5}" dt="2024-12-10T00:58:22.314" v="483" actId="1076"/>
          <ac:spMkLst>
            <pc:docMk/>
            <pc:sldMk cId="2909871361" sldId="623"/>
            <ac:spMk id="11" creationId="{D7448603-4E16-74BC-6902-71F580AFA18F}"/>
          </ac:spMkLst>
        </pc:spChg>
        <pc:spChg chg="mod">
          <ac:chgData name="Momoko Ichinokawa" userId="97fbd8355b740407" providerId="LiveId" clId="{0ABAE14F-2D19-47BA-A8D6-3025513A11E5}" dt="2024-12-10T00:58:44.843" v="491" actId="14100"/>
          <ac:spMkLst>
            <pc:docMk/>
            <pc:sldMk cId="2909871361" sldId="623"/>
            <ac:spMk id="12" creationId="{824334D3-88A8-1624-F9B4-8441F9DE7317}"/>
          </ac:spMkLst>
        </pc:spChg>
        <pc:spChg chg="mod">
          <ac:chgData name="Momoko Ichinokawa" userId="97fbd8355b740407" providerId="LiveId" clId="{0ABAE14F-2D19-47BA-A8D6-3025513A11E5}" dt="2024-12-10T00:58:38.526" v="488" actId="255"/>
          <ac:spMkLst>
            <pc:docMk/>
            <pc:sldMk cId="2909871361" sldId="623"/>
            <ac:spMk id="13" creationId="{92DDCFAB-BCCA-52CF-4D8F-2C5F7DC152A0}"/>
          </ac:spMkLst>
        </pc:spChg>
        <pc:spChg chg="mod">
          <ac:chgData name="Momoko Ichinokawa" userId="97fbd8355b740407" providerId="LiveId" clId="{0ABAE14F-2D19-47BA-A8D6-3025513A11E5}" dt="2024-12-10T00:59:03.916" v="498" actId="14100"/>
          <ac:spMkLst>
            <pc:docMk/>
            <pc:sldMk cId="2909871361" sldId="623"/>
            <ac:spMk id="14" creationId="{24F9E7D7-066A-5379-A108-2AE081C33560}"/>
          </ac:spMkLst>
        </pc:spChg>
        <pc:spChg chg="mod">
          <ac:chgData name="Momoko Ichinokawa" userId="97fbd8355b740407" providerId="LiveId" clId="{0ABAE14F-2D19-47BA-A8D6-3025513A11E5}" dt="2024-12-10T00:58:56.902" v="495" actId="14100"/>
          <ac:spMkLst>
            <pc:docMk/>
            <pc:sldMk cId="2909871361" sldId="623"/>
            <ac:spMk id="15" creationId="{48B98057-2F1A-2731-037C-1A8F090ED16C}"/>
          </ac:spMkLst>
        </pc:spChg>
        <pc:spChg chg="add mod">
          <ac:chgData name="Momoko Ichinokawa" userId="97fbd8355b740407" providerId="LiveId" clId="{0ABAE14F-2D19-47BA-A8D6-3025513A11E5}" dt="2024-12-10T01:00:39.681" v="644" actId="207"/>
          <ac:spMkLst>
            <pc:docMk/>
            <pc:sldMk cId="2909871361" sldId="623"/>
            <ac:spMk id="17" creationId="{F5ACE702-B08D-2E4F-1B50-DDF597EAB9F8}"/>
          </ac:spMkLst>
        </pc:spChg>
        <pc:picChg chg="mod">
          <ac:chgData name="Momoko Ichinokawa" userId="97fbd8355b740407" providerId="LiveId" clId="{0ABAE14F-2D19-47BA-A8D6-3025513A11E5}" dt="2024-12-10T00:58:22.314" v="483" actId="1076"/>
          <ac:picMkLst>
            <pc:docMk/>
            <pc:sldMk cId="2909871361" sldId="623"/>
            <ac:picMk id="8" creationId="{5F0509A0-E138-98AF-0347-4FE903712584}"/>
          </ac:picMkLst>
        </pc:picChg>
        <pc:cxnChg chg="add mod">
          <ac:chgData name="Momoko Ichinokawa" userId="97fbd8355b740407" providerId="LiveId" clId="{0ABAE14F-2D19-47BA-A8D6-3025513A11E5}" dt="2024-12-10T01:00:42.866" v="645" actId="14100"/>
          <ac:cxnSpMkLst>
            <pc:docMk/>
            <pc:sldMk cId="2909871361" sldId="623"/>
            <ac:cxnSpMk id="16" creationId="{AA1A91CA-4083-FDF0-2E67-BF4DF0510561}"/>
          </ac:cxnSpMkLst>
        </pc:cxnChg>
      </pc:sldChg>
      <pc:sldChg chg="addSp delSp modSp add mod">
        <pc:chgData name="Momoko Ichinokawa" userId="97fbd8355b740407" providerId="LiveId" clId="{0ABAE14F-2D19-47BA-A8D6-3025513A11E5}" dt="2024-12-10T01:21:05.803" v="1379"/>
        <pc:sldMkLst>
          <pc:docMk/>
          <pc:sldMk cId="1846415791" sldId="624"/>
        </pc:sldMkLst>
        <pc:spChg chg="add mod">
          <ac:chgData name="Momoko Ichinokawa" userId="97fbd8355b740407" providerId="LiveId" clId="{0ABAE14F-2D19-47BA-A8D6-3025513A11E5}" dt="2024-12-10T01:05:13.966" v="775"/>
          <ac:spMkLst>
            <pc:docMk/>
            <pc:sldMk cId="1846415791" sldId="624"/>
            <ac:spMk id="7" creationId="{F5A84230-DB1E-0BD4-6BE8-B7BEB4612332}"/>
          </ac:spMkLst>
        </pc:spChg>
        <pc:spChg chg="del">
          <ac:chgData name="Momoko Ichinokawa" userId="97fbd8355b740407" providerId="LiveId" clId="{0ABAE14F-2D19-47BA-A8D6-3025513A11E5}" dt="2024-12-10T01:21:02.710" v="1377" actId="478"/>
          <ac:spMkLst>
            <pc:docMk/>
            <pc:sldMk cId="1846415791" sldId="624"/>
            <ac:spMk id="9" creationId="{2D5C8FED-450A-9FF4-B2DF-F9E31D3C449C}"/>
          </ac:spMkLst>
        </pc:spChg>
        <pc:spChg chg="del">
          <ac:chgData name="Momoko Ichinokawa" userId="97fbd8355b740407" providerId="LiveId" clId="{0ABAE14F-2D19-47BA-A8D6-3025513A11E5}" dt="2024-12-10T01:21:04.741" v="1378" actId="478"/>
          <ac:spMkLst>
            <pc:docMk/>
            <pc:sldMk cId="1846415791" sldId="624"/>
            <ac:spMk id="10" creationId="{5F0A671D-D6F5-9A81-642E-586310D6A5FE}"/>
          </ac:spMkLst>
        </pc:spChg>
        <pc:spChg chg="add mod">
          <ac:chgData name="Momoko Ichinokawa" userId="97fbd8355b740407" providerId="LiveId" clId="{0ABAE14F-2D19-47BA-A8D6-3025513A11E5}" dt="2024-12-10T01:15:13.298" v="1289" actId="179"/>
          <ac:spMkLst>
            <pc:docMk/>
            <pc:sldMk cId="1846415791" sldId="624"/>
            <ac:spMk id="13" creationId="{47952D09-4D1A-96E7-52E0-938021B8FCE2}"/>
          </ac:spMkLst>
        </pc:spChg>
        <pc:spChg chg="add mod">
          <ac:chgData name="Momoko Ichinokawa" userId="97fbd8355b740407" providerId="LiveId" clId="{0ABAE14F-2D19-47BA-A8D6-3025513A11E5}" dt="2024-12-10T01:21:05.803" v="1379"/>
          <ac:spMkLst>
            <pc:docMk/>
            <pc:sldMk cId="1846415791" sldId="624"/>
            <ac:spMk id="14" creationId="{6CC90ABB-B01B-9D51-DB51-3DAB20AC0CED}"/>
          </ac:spMkLst>
        </pc:spChg>
        <pc:spChg chg="mod">
          <ac:chgData name="Momoko Ichinokawa" userId="97fbd8355b740407" providerId="LiveId" clId="{0ABAE14F-2D19-47BA-A8D6-3025513A11E5}" dt="2024-12-10T01:13:16.932" v="1264" actId="14100"/>
          <ac:spMkLst>
            <pc:docMk/>
            <pc:sldMk cId="1846415791" sldId="624"/>
            <ac:spMk id="15" creationId="{0E28661A-F63A-602A-0CB3-01B355157AFA}"/>
          </ac:spMkLst>
        </pc:spChg>
        <pc:spChg chg="add mod">
          <ac:chgData name="Momoko Ichinokawa" userId="97fbd8355b740407" providerId="LiveId" clId="{0ABAE14F-2D19-47BA-A8D6-3025513A11E5}" dt="2024-12-10T01:21:05.803" v="1379"/>
          <ac:spMkLst>
            <pc:docMk/>
            <pc:sldMk cId="1846415791" sldId="624"/>
            <ac:spMk id="17" creationId="{16F3C23E-864B-1565-D447-A312B3394439}"/>
          </ac:spMkLst>
        </pc:spChg>
        <pc:spChg chg="mod">
          <ac:chgData name="Momoko Ichinokawa" userId="97fbd8355b740407" providerId="LiveId" clId="{0ABAE14F-2D19-47BA-A8D6-3025513A11E5}" dt="2024-12-10T01:14:29.927" v="1279" actId="14100"/>
          <ac:spMkLst>
            <pc:docMk/>
            <pc:sldMk cId="1846415791" sldId="624"/>
            <ac:spMk id="19" creationId="{CADD4148-E565-99B1-4760-BF5C1FD792EA}"/>
          </ac:spMkLst>
        </pc:spChg>
        <pc:cxnChg chg="add mod">
          <ac:chgData name="Momoko Ichinokawa" userId="97fbd8355b740407" providerId="LiveId" clId="{0ABAE14F-2D19-47BA-A8D6-3025513A11E5}" dt="2024-12-10T01:05:13.966" v="775"/>
          <ac:cxnSpMkLst>
            <pc:docMk/>
            <pc:sldMk cId="1846415791" sldId="624"/>
            <ac:cxnSpMk id="12" creationId="{2A92C60C-DC23-2723-1160-66427609F4B7}"/>
          </ac:cxnSpMkLst>
        </pc:cxnChg>
      </pc:sldChg>
      <pc:sldChg chg="addSp delSp modSp add mod delAnim">
        <pc:chgData name="Momoko Ichinokawa" userId="97fbd8355b740407" providerId="LiveId" clId="{0ABAE14F-2D19-47BA-A8D6-3025513A11E5}" dt="2024-12-10T01:20:58.975" v="1376"/>
        <pc:sldMkLst>
          <pc:docMk/>
          <pc:sldMk cId="3644945115" sldId="625"/>
        </pc:sldMkLst>
        <pc:spChg chg="del">
          <ac:chgData name="Momoko Ichinokawa" userId="97fbd8355b740407" providerId="LiveId" clId="{0ABAE14F-2D19-47BA-A8D6-3025513A11E5}" dt="2024-12-10T01:20:55.534" v="1374" actId="478"/>
          <ac:spMkLst>
            <pc:docMk/>
            <pc:sldMk cId="3644945115" sldId="625"/>
            <ac:spMk id="9" creationId="{1B1A1921-C63F-338B-4F07-F61E1CD3ACD9}"/>
          </ac:spMkLst>
        </pc:spChg>
        <pc:spChg chg="del">
          <ac:chgData name="Momoko Ichinokawa" userId="97fbd8355b740407" providerId="LiveId" clId="{0ABAE14F-2D19-47BA-A8D6-3025513A11E5}" dt="2024-12-10T01:20:58.053" v="1375" actId="478"/>
          <ac:spMkLst>
            <pc:docMk/>
            <pc:sldMk cId="3644945115" sldId="625"/>
            <ac:spMk id="10" creationId="{0D7DFE05-C262-5EF1-3AF9-9B92B1FEDC52}"/>
          </ac:spMkLst>
        </pc:spChg>
        <pc:spChg chg="add mod">
          <ac:chgData name="Momoko Ichinokawa" userId="97fbd8355b740407" providerId="LiveId" clId="{0ABAE14F-2D19-47BA-A8D6-3025513A11E5}" dt="2024-12-10T01:14:47.567" v="1282" actId="1076"/>
          <ac:spMkLst>
            <pc:docMk/>
            <pc:sldMk cId="3644945115" sldId="625"/>
            <ac:spMk id="12" creationId="{22918CA5-CAF9-6E5F-3528-10656DE8E3B9}"/>
          </ac:spMkLst>
        </pc:spChg>
        <pc:spChg chg="add mod">
          <ac:chgData name="Momoko Ichinokawa" userId="97fbd8355b740407" providerId="LiveId" clId="{0ABAE14F-2D19-47BA-A8D6-3025513A11E5}" dt="2024-12-10T01:18:32.757" v="1294" actId="14100"/>
          <ac:spMkLst>
            <pc:docMk/>
            <pc:sldMk cId="3644945115" sldId="625"/>
            <ac:spMk id="14" creationId="{92670E33-A3C2-BEA7-2AA8-BB451173CABD}"/>
          </ac:spMkLst>
        </pc:spChg>
        <pc:spChg chg="add mod">
          <ac:chgData name="Momoko Ichinokawa" userId="97fbd8355b740407" providerId="LiveId" clId="{0ABAE14F-2D19-47BA-A8D6-3025513A11E5}" dt="2024-12-10T01:20:58.975" v="1376"/>
          <ac:spMkLst>
            <pc:docMk/>
            <pc:sldMk cId="3644945115" sldId="625"/>
            <ac:spMk id="15" creationId="{97B5F1B1-AAA0-5C2D-FE03-1FA26D92AFC9}"/>
          </ac:spMkLst>
        </pc:spChg>
        <pc:spChg chg="add mod">
          <ac:chgData name="Momoko Ichinokawa" userId="97fbd8355b740407" providerId="LiveId" clId="{0ABAE14F-2D19-47BA-A8D6-3025513A11E5}" dt="2024-12-10T01:20:58.975" v="1376"/>
          <ac:spMkLst>
            <pc:docMk/>
            <pc:sldMk cId="3644945115" sldId="625"/>
            <ac:spMk id="16" creationId="{53325DC3-A2BC-BA4B-4144-6652EFB4B099}"/>
          </ac:spMkLst>
        </pc:spChg>
        <pc:spChg chg="mod">
          <ac:chgData name="Momoko Ichinokawa" userId="97fbd8355b740407" providerId="LiveId" clId="{0ABAE14F-2D19-47BA-A8D6-3025513A11E5}" dt="2024-12-10T01:18:28.822" v="1293" actId="14100"/>
          <ac:spMkLst>
            <pc:docMk/>
            <pc:sldMk cId="3644945115" sldId="625"/>
            <ac:spMk id="19" creationId="{04BB2FCB-6CA1-CC4E-413D-457DDBCC56B5}"/>
          </ac:spMkLst>
        </pc:spChg>
        <pc:spChg chg="del">
          <ac:chgData name="Momoko Ichinokawa" userId="97fbd8355b740407" providerId="LiveId" clId="{0ABAE14F-2D19-47BA-A8D6-3025513A11E5}" dt="2024-12-10T01:18:58.372" v="1300" actId="478"/>
          <ac:spMkLst>
            <pc:docMk/>
            <pc:sldMk cId="3644945115" sldId="625"/>
            <ac:spMk id="22" creationId="{7EC2CB18-3D55-7150-6471-394A0DF62D68}"/>
          </ac:spMkLst>
        </pc:spChg>
        <pc:picChg chg="mod">
          <ac:chgData name="Momoko Ichinokawa" userId="97fbd8355b740407" providerId="LiveId" clId="{0ABAE14F-2D19-47BA-A8D6-3025513A11E5}" dt="2024-12-10T01:03:14.933" v="748" actId="1076"/>
          <ac:picMkLst>
            <pc:docMk/>
            <pc:sldMk cId="3644945115" sldId="625"/>
            <ac:picMk id="8" creationId="{5CADFE48-9A86-D61F-E311-C7EF121E0574}"/>
          </ac:picMkLst>
        </pc:picChg>
        <pc:picChg chg="mod">
          <ac:chgData name="Momoko Ichinokawa" userId="97fbd8355b740407" providerId="LiveId" clId="{0ABAE14F-2D19-47BA-A8D6-3025513A11E5}" dt="2024-12-10T01:18:23.820" v="1292" actId="1076"/>
          <ac:picMkLst>
            <pc:docMk/>
            <pc:sldMk cId="3644945115" sldId="625"/>
            <ac:picMk id="13" creationId="{01C7C7C8-B2F0-2D94-8F8D-1254543A56F7}"/>
          </ac:picMkLst>
        </pc:picChg>
      </pc:sldChg>
      <pc:sldChg chg="addSp delSp modSp add mod delAnim">
        <pc:chgData name="Momoko Ichinokawa" userId="97fbd8355b740407" providerId="LiveId" clId="{0ABAE14F-2D19-47BA-A8D6-3025513A11E5}" dt="2024-12-10T01:20:50.887" v="1373"/>
        <pc:sldMkLst>
          <pc:docMk/>
          <pc:sldMk cId="2989507351" sldId="626"/>
        </pc:sldMkLst>
        <pc:spChg chg="add mod">
          <ac:chgData name="Momoko Ichinokawa" userId="97fbd8355b740407" providerId="LiveId" clId="{0ABAE14F-2D19-47BA-A8D6-3025513A11E5}" dt="2024-12-10T01:18:44.639" v="1296" actId="1076"/>
          <ac:spMkLst>
            <pc:docMk/>
            <pc:sldMk cId="2989507351" sldId="626"/>
            <ac:spMk id="7" creationId="{CC6E1203-B516-063B-18F0-67AD850BA691}"/>
          </ac:spMkLst>
        </pc:spChg>
        <pc:spChg chg="del">
          <ac:chgData name="Momoko Ichinokawa" userId="97fbd8355b740407" providerId="LiveId" clId="{0ABAE14F-2D19-47BA-A8D6-3025513A11E5}" dt="2024-12-10T01:20:47.533" v="1371" actId="478"/>
          <ac:spMkLst>
            <pc:docMk/>
            <pc:sldMk cId="2989507351" sldId="626"/>
            <ac:spMk id="9" creationId="{85124F62-FC56-9E72-78DB-EC8CFC6D5E3F}"/>
          </ac:spMkLst>
        </pc:spChg>
        <pc:spChg chg="del">
          <ac:chgData name="Momoko Ichinokawa" userId="97fbd8355b740407" providerId="LiveId" clId="{0ABAE14F-2D19-47BA-A8D6-3025513A11E5}" dt="2024-12-10T01:20:49.904" v="1372" actId="478"/>
          <ac:spMkLst>
            <pc:docMk/>
            <pc:sldMk cId="2989507351" sldId="626"/>
            <ac:spMk id="10" creationId="{91609726-2AFC-ABF3-542F-D88E77B37FAC}"/>
          </ac:spMkLst>
        </pc:spChg>
        <pc:spChg chg="add mod">
          <ac:chgData name="Momoko Ichinokawa" userId="97fbd8355b740407" providerId="LiveId" clId="{0ABAE14F-2D19-47BA-A8D6-3025513A11E5}" dt="2024-12-10T01:20:50.887" v="1373"/>
          <ac:spMkLst>
            <pc:docMk/>
            <pc:sldMk cId="2989507351" sldId="626"/>
            <ac:spMk id="13" creationId="{BF07DBE4-F8ED-BFF3-789C-F21377AC3084}"/>
          </ac:spMkLst>
        </pc:spChg>
        <pc:spChg chg="add mod">
          <ac:chgData name="Momoko Ichinokawa" userId="97fbd8355b740407" providerId="LiveId" clId="{0ABAE14F-2D19-47BA-A8D6-3025513A11E5}" dt="2024-12-10T01:20:50.887" v="1373"/>
          <ac:spMkLst>
            <pc:docMk/>
            <pc:sldMk cId="2989507351" sldId="626"/>
            <ac:spMk id="15" creationId="{5FEF7DFC-DAF6-F1FC-8D71-F26DFE6B1D4B}"/>
          </ac:spMkLst>
        </pc:spChg>
        <pc:spChg chg="add del">
          <ac:chgData name="Momoko Ichinokawa" userId="97fbd8355b740407" providerId="LiveId" clId="{0ABAE14F-2D19-47BA-A8D6-3025513A11E5}" dt="2024-12-10T01:05:09.774" v="774" actId="21"/>
          <ac:spMkLst>
            <pc:docMk/>
            <pc:sldMk cId="2989507351" sldId="626"/>
            <ac:spMk id="20" creationId="{F8DA1CF6-7E26-0AA2-E9A1-45E89D6DC40E}"/>
          </ac:spMkLst>
        </pc:spChg>
        <pc:spChg chg="del">
          <ac:chgData name="Momoko Ichinokawa" userId="97fbd8355b740407" providerId="LiveId" clId="{0ABAE14F-2D19-47BA-A8D6-3025513A11E5}" dt="2024-12-10T01:18:56.128" v="1299" actId="478"/>
          <ac:spMkLst>
            <pc:docMk/>
            <pc:sldMk cId="2989507351" sldId="626"/>
            <ac:spMk id="24" creationId="{561744AE-58B4-D6B8-5D22-B549E4B3D37D}"/>
          </ac:spMkLst>
        </pc:spChg>
        <pc:cxnChg chg="add del mod">
          <ac:chgData name="Momoko Ichinokawa" userId="97fbd8355b740407" providerId="LiveId" clId="{0ABAE14F-2D19-47BA-A8D6-3025513A11E5}" dt="2024-12-10T01:05:09.774" v="774" actId="21"/>
          <ac:cxnSpMkLst>
            <pc:docMk/>
            <pc:sldMk cId="2989507351" sldId="626"/>
            <ac:cxnSpMk id="25" creationId="{53A92191-ABA7-D7C4-F454-2F7CF61E38EE}"/>
          </ac:cxnSpMkLst>
        </pc:cxnChg>
      </pc:sldChg>
      <pc:sldChg chg="addSp modSp add mod">
        <pc:chgData name="Momoko Ichinokawa" userId="97fbd8355b740407" providerId="LiveId" clId="{0ABAE14F-2D19-47BA-A8D6-3025513A11E5}" dt="2024-12-10T01:20:39.789" v="1370" actId="20577"/>
        <pc:sldMkLst>
          <pc:docMk/>
          <pc:sldMk cId="3457837690" sldId="627"/>
        </pc:sldMkLst>
        <pc:spChg chg="mod">
          <ac:chgData name="Momoko Ichinokawa" userId="97fbd8355b740407" providerId="LiveId" clId="{0ABAE14F-2D19-47BA-A8D6-3025513A11E5}" dt="2024-12-10T01:20:31.559" v="1347" actId="20577"/>
          <ac:spMkLst>
            <pc:docMk/>
            <pc:sldMk cId="3457837690" sldId="627"/>
            <ac:spMk id="9" creationId="{D0C67D08-7517-1D01-9DF6-86654B925A27}"/>
          </ac:spMkLst>
        </pc:spChg>
        <pc:spChg chg="mod">
          <ac:chgData name="Momoko Ichinokawa" userId="97fbd8355b740407" providerId="LiveId" clId="{0ABAE14F-2D19-47BA-A8D6-3025513A11E5}" dt="2024-12-10T01:20:39.789" v="1370" actId="20577"/>
          <ac:spMkLst>
            <pc:docMk/>
            <pc:sldMk cId="3457837690" sldId="627"/>
            <ac:spMk id="10" creationId="{F8623A07-3376-81DE-20F3-DC8B17A9E3C2}"/>
          </ac:spMkLst>
        </pc:spChg>
        <pc:spChg chg="add mod">
          <ac:chgData name="Momoko Ichinokawa" userId="97fbd8355b740407" providerId="LiveId" clId="{0ABAE14F-2D19-47BA-A8D6-3025513A11E5}" dt="2024-12-10T01:18:49.750" v="1298" actId="1076"/>
          <ac:spMkLst>
            <pc:docMk/>
            <pc:sldMk cId="3457837690" sldId="627"/>
            <ac:spMk id="12" creationId="{B27CD81D-C405-3DCE-16E7-0EBBB51023CD}"/>
          </ac:spMkLst>
        </pc:spChg>
        <pc:spChg chg="mod">
          <ac:chgData name="Momoko Ichinokawa" userId="97fbd8355b740407" providerId="LiveId" clId="{0ABAE14F-2D19-47BA-A8D6-3025513A11E5}" dt="2024-12-10T01:19:04.365" v="1301" actId="21"/>
          <ac:spMkLst>
            <pc:docMk/>
            <pc:sldMk cId="3457837690" sldId="627"/>
            <ac:spMk id="17" creationId="{FE0B4A7A-3690-BCEE-83B5-FB9199849601}"/>
          </ac:spMkLst>
        </pc:spChg>
      </pc:sldChg>
      <pc:sldChg chg="addSp delSp modSp add mod modAnim">
        <pc:chgData name="Momoko Ichinokawa" userId="97fbd8355b740407" providerId="LiveId" clId="{0ABAE14F-2D19-47BA-A8D6-3025513A11E5}" dt="2024-12-10T01:08:47.147" v="988" actId="1076"/>
        <pc:sldMkLst>
          <pc:docMk/>
          <pc:sldMk cId="2912410710" sldId="628"/>
        </pc:sldMkLst>
        <pc:spChg chg="mod">
          <ac:chgData name="Momoko Ichinokawa" userId="97fbd8355b740407" providerId="LiveId" clId="{0ABAE14F-2D19-47BA-A8D6-3025513A11E5}" dt="2024-12-10T01:01:28.319" v="674" actId="20577"/>
          <ac:spMkLst>
            <pc:docMk/>
            <pc:sldMk cId="2912410710" sldId="628"/>
            <ac:spMk id="2" creationId="{50B886D8-9B78-8A8F-F965-30330A35A23F}"/>
          </ac:spMkLst>
        </pc:spChg>
        <pc:spChg chg="del">
          <ac:chgData name="Momoko Ichinokawa" userId="97fbd8355b740407" providerId="LiveId" clId="{0ABAE14F-2D19-47BA-A8D6-3025513A11E5}" dt="2024-12-10T01:01:18.185" v="653" actId="478"/>
          <ac:spMkLst>
            <pc:docMk/>
            <pc:sldMk cId="2912410710" sldId="628"/>
            <ac:spMk id="3" creationId="{CED903F4-D6F4-30BA-4809-5978EE2BF291}"/>
          </ac:spMkLst>
        </pc:spChg>
        <pc:spChg chg="add mod">
          <ac:chgData name="Momoko Ichinokawa" userId="97fbd8355b740407" providerId="LiveId" clId="{0ABAE14F-2D19-47BA-A8D6-3025513A11E5}" dt="2024-12-10T01:04:13.514" v="761" actId="1076"/>
          <ac:spMkLst>
            <pc:docMk/>
            <pc:sldMk cId="2912410710" sldId="628"/>
            <ac:spMk id="7" creationId="{53BACA42-2898-4134-72A1-EB2DBD96C5D8}"/>
          </ac:spMkLst>
        </pc:spChg>
        <pc:spChg chg="mod">
          <ac:chgData name="Momoko Ichinokawa" userId="97fbd8355b740407" providerId="LiveId" clId="{0ABAE14F-2D19-47BA-A8D6-3025513A11E5}" dt="2024-12-10T01:02:41.498" v="743" actId="207"/>
          <ac:spMkLst>
            <pc:docMk/>
            <pc:sldMk cId="2912410710" sldId="628"/>
            <ac:spMk id="11" creationId="{D1C4A98B-B0CF-0125-7410-FB9782E44FAA}"/>
          </ac:spMkLst>
        </pc:spChg>
        <pc:spChg chg="del">
          <ac:chgData name="Momoko Ichinokawa" userId="97fbd8355b740407" providerId="LiveId" clId="{0ABAE14F-2D19-47BA-A8D6-3025513A11E5}" dt="2024-12-10T01:01:10.594" v="649" actId="478"/>
          <ac:spMkLst>
            <pc:docMk/>
            <pc:sldMk cId="2912410710" sldId="628"/>
            <ac:spMk id="12" creationId="{40D33D9F-34D1-05F1-C22D-F434AC134143}"/>
          </ac:spMkLst>
        </pc:spChg>
        <pc:spChg chg="del">
          <ac:chgData name="Momoko Ichinokawa" userId="97fbd8355b740407" providerId="LiveId" clId="{0ABAE14F-2D19-47BA-A8D6-3025513A11E5}" dt="2024-12-10T01:01:09.468" v="648" actId="478"/>
          <ac:spMkLst>
            <pc:docMk/>
            <pc:sldMk cId="2912410710" sldId="628"/>
            <ac:spMk id="13" creationId="{4B8A6FB9-4E92-B0D2-9AA6-F67816244129}"/>
          </ac:spMkLst>
        </pc:spChg>
        <pc:spChg chg="del">
          <ac:chgData name="Momoko Ichinokawa" userId="97fbd8355b740407" providerId="LiveId" clId="{0ABAE14F-2D19-47BA-A8D6-3025513A11E5}" dt="2024-12-10T01:01:12.134" v="650" actId="478"/>
          <ac:spMkLst>
            <pc:docMk/>
            <pc:sldMk cId="2912410710" sldId="628"/>
            <ac:spMk id="14" creationId="{2C0AAC34-C9E0-EA8F-0A17-770EDCB621C8}"/>
          </ac:spMkLst>
        </pc:spChg>
        <pc:spChg chg="del">
          <ac:chgData name="Momoko Ichinokawa" userId="97fbd8355b740407" providerId="LiveId" clId="{0ABAE14F-2D19-47BA-A8D6-3025513A11E5}" dt="2024-12-10T01:01:08.408" v="647" actId="478"/>
          <ac:spMkLst>
            <pc:docMk/>
            <pc:sldMk cId="2912410710" sldId="628"/>
            <ac:spMk id="15" creationId="{6B082116-EFDD-CAD8-CAAE-5D38BA3BAB00}"/>
          </ac:spMkLst>
        </pc:spChg>
        <pc:spChg chg="del">
          <ac:chgData name="Momoko Ichinokawa" userId="97fbd8355b740407" providerId="LiveId" clId="{0ABAE14F-2D19-47BA-A8D6-3025513A11E5}" dt="2024-12-10T01:01:13.807" v="651" actId="478"/>
          <ac:spMkLst>
            <pc:docMk/>
            <pc:sldMk cId="2912410710" sldId="628"/>
            <ac:spMk id="17" creationId="{26724F03-D725-14C9-4480-444D119EDB99}"/>
          </ac:spMkLst>
        </pc:spChg>
        <pc:spChg chg="add mod">
          <ac:chgData name="Momoko Ichinokawa" userId="97fbd8355b740407" providerId="LiveId" clId="{0ABAE14F-2D19-47BA-A8D6-3025513A11E5}" dt="2024-12-10T01:03:46.513" v="754" actId="14100"/>
          <ac:spMkLst>
            <pc:docMk/>
            <pc:sldMk cId="2912410710" sldId="628"/>
            <ac:spMk id="21" creationId="{30C31D56-FC23-C3D6-28B1-845B8114DDF1}"/>
          </ac:spMkLst>
        </pc:spChg>
        <pc:spChg chg="add mod">
          <ac:chgData name="Momoko Ichinokawa" userId="97fbd8355b740407" providerId="LiveId" clId="{0ABAE14F-2D19-47BA-A8D6-3025513A11E5}" dt="2024-12-10T01:04:52.705" v="772" actId="1076"/>
          <ac:spMkLst>
            <pc:docMk/>
            <pc:sldMk cId="2912410710" sldId="628"/>
            <ac:spMk id="22" creationId="{3827A3F7-81F1-E5CD-BAE2-8D153A60AB85}"/>
          </ac:spMkLst>
        </pc:spChg>
        <pc:spChg chg="add mod">
          <ac:chgData name="Momoko Ichinokawa" userId="97fbd8355b740407" providerId="LiveId" clId="{0ABAE14F-2D19-47BA-A8D6-3025513A11E5}" dt="2024-12-10T01:06:40.296" v="791" actId="404"/>
          <ac:spMkLst>
            <pc:docMk/>
            <pc:sldMk cId="2912410710" sldId="628"/>
            <ac:spMk id="26" creationId="{A265A096-FBE6-F759-7A8C-CDC1F956E62A}"/>
          </ac:spMkLst>
        </pc:spChg>
        <pc:spChg chg="add mod">
          <ac:chgData name="Momoko Ichinokawa" userId="97fbd8355b740407" providerId="LiveId" clId="{0ABAE14F-2D19-47BA-A8D6-3025513A11E5}" dt="2024-12-10T01:05:34.579" v="780" actId="208"/>
          <ac:spMkLst>
            <pc:docMk/>
            <pc:sldMk cId="2912410710" sldId="628"/>
            <ac:spMk id="27" creationId="{4D922E09-6349-86E7-75FF-101B5C439631}"/>
          </ac:spMkLst>
        </pc:spChg>
        <pc:spChg chg="add mod">
          <ac:chgData name="Momoko Ichinokawa" userId="97fbd8355b740407" providerId="LiveId" clId="{0ABAE14F-2D19-47BA-A8D6-3025513A11E5}" dt="2024-12-10T01:08:42.477" v="986" actId="1076"/>
          <ac:spMkLst>
            <pc:docMk/>
            <pc:sldMk cId="2912410710" sldId="628"/>
            <ac:spMk id="30" creationId="{7B57D3C5-69FC-0344-785F-77DDCB1467E9}"/>
          </ac:spMkLst>
        </pc:spChg>
        <pc:spChg chg="add mod">
          <ac:chgData name="Momoko Ichinokawa" userId="97fbd8355b740407" providerId="LiveId" clId="{0ABAE14F-2D19-47BA-A8D6-3025513A11E5}" dt="2024-12-10T01:08:47.147" v="988" actId="1076"/>
          <ac:spMkLst>
            <pc:docMk/>
            <pc:sldMk cId="2912410710" sldId="628"/>
            <ac:spMk id="31" creationId="{4B0EE3F5-945C-B85A-F545-5BFA3A8C7827}"/>
          </ac:spMkLst>
        </pc:spChg>
        <pc:cxnChg chg="del mod">
          <ac:chgData name="Momoko Ichinokawa" userId="97fbd8355b740407" providerId="LiveId" clId="{0ABAE14F-2D19-47BA-A8D6-3025513A11E5}" dt="2024-12-10T01:01:14.610" v="652" actId="478"/>
          <ac:cxnSpMkLst>
            <pc:docMk/>
            <pc:sldMk cId="2912410710" sldId="628"/>
            <ac:cxnSpMk id="16" creationId="{AC3A63CB-580A-4007-0165-883E0131264B}"/>
          </ac:cxnSpMkLst>
        </pc:cxnChg>
        <pc:cxnChg chg="add mod">
          <ac:chgData name="Momoko Ichinokawa" userId="97fbd8355b740407" providerId="LiveId" clId="{0ABAE14F-2D19-47BA-A8D6-3025513A11E5}" dt="2024-12-10T01:03:07.223" v="746"/>
          <ac:cxnSpMkLst>
            <pc:docMk/>
            <pc:sldMk cId="2912410710" sldId="628"/>
            <ac:cxnSpMk id="18" creationId="{220F1B2B-C7A8-79BE-667C-55A48CA4A94D}"/>
          </ac:cxnSpMkLst>
        </pc:cxnChg>
        <pc:cxnChg chg="add mod">
          <ac:chgData name="Momoko Ichinokawa" userId="97fbd8355b740407" providerId="LiveId" clId="{0ABAE14F-2D19-47BA-A8D6-3025513A11E5}" dt="2024-12-10T01:03:50.061" v="755" actId="14100"/>
          <ac:cxnSpMkLst>
            <pc:docMk/>
            <pc:sldMk cId="2912410710" sldId="628"/>
            <ac:cxnSpMk id="23" creationId="{A3346B92-4822-9C7F-C3B3-8F270E31A1D0}"/>
          </ac:cxnSpMkLst>
        </pc:cxnChg>
        <pc:cxnChg chg="add mod">
          <ac:chgData name="Momoko Ichinokawa" userId="97fbd8355b740407" providerId="LiveId" clId="{0ABAE14F-2D19-47BA-A8D6-3025513A11E5}" dt="2024-12-10T01:05:34.579" v="780" actId="208"/>
          <ac:cxnSpMkLst>
            <pc:docMk/>
            <pc:sldMk cId="2912410710" sldId="628"/>
            <ac:cxnSpMk id="28" creationId="{606AFEF7-7A23-12AC-3041-445B9B4C8242}"/>
          </ac:cxnSpMkLst>
        </pc:cxnChg>
      </pc:sldChg>
      <pc:sldChg chg="modSp new del mod">
        <pc:chgData name="Momoko Ichinokawa" userId="97fbd8355b740407" providerId="LiveId" clId="{0ABAE14F-2D19-47BA-A8D6-3025513A11E5}" dt="2024-12-10T01:13:08.991" v="1245" actId="2696"/>
        <pc:sldMkLst>
          <pc:docMk/>
          <pc:sldMk cId="981520693" sldId="629"/>
        </pc:sldMkLst>
        <pc:spChg chg="mod">
          <ac:chgData name="Momoko Ichinokawa" userId="97fbd8355b740407" providerId="LiveId" clId="{0ABAE14F-2D19-47BA-A8D6-3025513A11E5}" dt="2024-12-10T01:11:56.952" v="1204" actId="27636"/>
          <ac:spMkLst>
            <pc:docMk/>
            <pc:sldMk cId="981520693" sldId="629"/>
            <ac:spMk id="2" creationId="{6616BF61-09A6-1782-D3FA-648FB7FA67BA}"/>
          </ac:spMkLst>
        </pc:spChg>
      </pc:sldChg>
      <pc:sldChg chg="modSp add mod">
        <pc:chgData name="Momoko Ichinokawa" userId="97fbd8355b740407" providerId="LiveId" clId="{0ABAE14F-2D19-47BA-A8D6-3025513A11E5}" dt="2024-12-10T01:31:12.386" v="1474" actId="20577"/>
        <pc:sldMkLst>
          <pc:docMk/>
          <pc:sldMk cId="2454423185" sldId="629"/>
        </pc:sldMkLst>
        <pc:spChg chg="mod">
          <ac:chgData name="Momoko Ichinokawa" userId="97fbd8355b740407" providerId="LiveId" clId="{0ABAE14F-2D19-47BA-A8D6-3025513A11E5}" dt="2024-12-10T01:31:12.386" v="1474" actId="20577"/>
          <ac:spMkLst>
            <pc:docMk/>
            <pc:sldMk cId="2454423185" sldId="629"/>
            <ac:spMk id="8" creationId="{9C27A173-6F34-56E9-9AA4-33C4494CD93C}"/>
          </ac:spMkLst>
        </pc:spChg>
      </pc:sldChg>
    </pc:docChg>
  </pc:docChgLst>
  <pc:docChgLst>
    <pc:chgData name="ICHINOKAWA Momoko" userId="215a7c54-7685-446e-9175-6d0aa5d8b781" providerId="ADAL" clId="{C6E3BAEE-C346-446E-ACFD-711B9C6BBF53}"/>
    <pc:docChg chg="undo custSel addSld delSld modSld modSection">
      <pc:chgData name="ICHINOKAWA Momoko" userId="215a7c54-7685-446e-9175-6d0aa5d8b781" providerId="ADAL" clId="{C6E3BAEE-C346-446E-ACFD-711B9C6BBF53}" dt="2023-12-14T02:56:33.200" v="706" actId="404"/>
      <pc:docMkLst>
        <pc:docMk/>
      </pc:docMkLst>
      <pc:sldChg chg="addSp modSp mod">
        <pc:chgData name="ICHINOKAWA Momoko" userId="215a7c54-7685-446e-9175-6d0aa5d8b781" providerId="ADAL" clId="{C6E3BAEE-C346-446E-ACFD-711B9C6BBF53}" dt="2023-12-14T02:16:44.626" v="121" actId="13926"/>
        <pc:sldMkLst>
          <pc:docMk/>
          <pc:sldMk cId="3331114409" sldId="272"/>
        </pc:sldMkLst>
        <pc:spChg chg="add mod">
          <ac:chgData name="ICHINOKAWA Momoko" userId="215a7c54-7685-446e-9175-6d0aa5d8b781" providerId="ADAL" clId="{C6E3BAEE-C346-446E-ACFD-711B9C6BBF53}" dt="2023-12-14T02:16:44.626" v="121" actId="13926"/>
          <ac:spMkLst>
            <pc:docMk/>
            <pc:sldMk cId="3331114409" sldId="272"/>
            <ac:spMk id="2" creationId="{86E89E39-53DE-94F0-0379-5DADB01DB76A}"/>
          </ac:spMkLst>
        </pc:spChg>
      </pc:sldChg>
      <pc:sldChg chg="modAnim">
        <pc:chgData name="ICHINOKAWA Momoko" userId="215a7c54-7685-446e-9175-6d0aa5d8b781" providerId="ADAL" clId="{C6E3BAEE-C346-446E-ACFD-711B9C6BBF53}" dt="2023-12-14T02:19:01.872" v="127"/>
        <pc:sldMkLst>
          <pc:docMk/>
          <pc:sldMk cId="3124481394" sldId="273"/>
        </pc:sldMkLst>
      </pc:sldChg>
      <pc:sldChg chg="modAnim">
        <pc:chgData name="ICHINOKAWA Momoko" userId="215a7c54-7685-446e-9175-6d0aa5d8b781" providerId="ADAL" clId="{C6E3BAEE-C346-446E-ACFD-711B9C6BBF53}" dt="2023-12-14T02:19:13.687" v="130"/>
        <pc:sldMkLst>
          <pc:docMk/>
          <pc:sldMk cId="2670081915" sldId="274"/>
        </pc:sldMkLst>
      </pc:sldChg>
      <pc:sldChg chg="modAnim">
        <pc:chgData name="ICHINOKAWA Momoko" userId="215a7c54-7685-446e-9175-6d0aa5d8b781" providerId="ADAL" clId="{C6E3BAEE-C346-446E-ACFD-711B9C6BBF53}" dt="2023-12-14T02:19:50.336" v="135"/>
        <pc:sldMkLst>
          <pc:docMk/>
          <pc:sldMk cId="3543549809" sldId="280"/>
        </pc:sldMkLst>
      </pc:sldChg>
      <pc:sldChg chg="modSp modAnim">
        <pc:chgData name="ICHINOKAWA Momoko" userId="215a7c54-7685-446e-9175-6d0aa5d8b781" providerId="ADAL" clId="{C6E3BAEE-C346-446E-ACFD-711B9C6BBF53}" dt="2023-12-14T02:20:54.729" v="144" actId="20577"/>
        <pc:sldMkLst>
          <pc:docMk/>
          <pc:sldMk cId="457185821" sldId="281"/>
        </pc:sldMkLst>
        <pc:spChg chg="mod">
          <ac:chgData name="ICHINOKAWA Momoko" userId="215a7c54-7685-446e-9175-6d0aa5d8b781" providerId="ADAL" clId="{C6E3BAEE-C346-446E-ACFD-711B9C6BBF53}" dt="2023-12-14T02:20:54.729" v="144" actId="20577"/>
          <ac:spMkLst>
            <pc:docMk/>
            <pc:sldMk cId="457185821" sldId="281"/>
            <ac:spMk id="8" creationId="{ED5571F2-73D5-C29A-B2B3-B48B4852F345}"/>
          </ac:spMkLst>
        </pc:spChg>
      </pc:sldChg>
      <pc:sldChg chg="addSp modSp mod modAnim">
        <pc:chgData name="ICHINOKAWA Momoko" userId="215a7c54-7685-446e-9175-6d0aa5d8b781" providerId="ADAL" clId="{C6E3BAEE-C346-446E-ACFD-711B9C6BBF53}" dt="2023-12-14T02:21:57.857" v="147"/>
        <pc:sldMkLst>
          <pc:docMk/>
          <pc:sldMk cId="3302704466" sldId="285"/>
        </pc:sldMkLst>
        <pc:spChg chg="mod">
          <ac:chgData name="ICHINOKAWA Momoko" userId="215a7c54-7685-446e-9175-6d0aa5d8b781" providerId="ADAL" clId="{C6E3BAEE-C346-446E-ACFD-711B9C6BBF53}" dt="2023-12-14T02:21:54.051" v="146" actId="164"/>
          <ac:spMkLst>
            <pc:docMk/>
            <pc:sldMk cId="3302704466" sldId="285"/>
            <ac:spMk id="5" creationId="{F489652A-6B47-462E-5769-C1E27203F8DC}"/>
          </ac:spMkLst>
        </pc:spChg>
        <pc:spChg chg="mod">
          <ac:chgData name="ICHINOKAWA Momoko" userId="215a7c54-7685-446e-9175-6d0aa5d8b781" providerId="ADAL" clId="{C6E3BAEE-C346-446E-ACFD-711B9C6BBF53}" dt="2023-12-14T02:21:37.953" v="145" actId="113"/>
          <ac:spMkLst>
            <pc:docMk/>
            <pc:sldMk cId="3302704466" sldId="285"/>
            <ac:spMk id="8" creationId="{99040F28-2D2D-D491-D8ED-6AD654DC4FBC}"/>
          </ac:spMkLst>
        </pc:spChg>
        <pc:spChg chg="mod">
          <ac:chgData name="ICHINOKAWA Momoko" userId="215a7c54-7685-446e-9175-6d0aa5d8b781" providerId="ADAL" clId="{C6E3BAEE-C346-446E-ACFD-711B9C6BBF53}" dt="2023-12-14T02:21:54.051" v="146" actId="164"/>
          <ac:spMkLst>
            <pc:docMk/>
            <pc:sldMk cId="3302704466" sldId="285"/>
            <ac:spMk id="19" creationId="{AB0F2AD2-3D66-125A-D752-5A53FC3BE70D}"/>
          </ac:spMkLst>
        </pc:spChg>
        <pc:spChg chg="mod">
          <ac:chgData name="ICHINOKAWA Momoko" userId="215a7c54-7685-446e-9175-6d0aa5d8b781" providerId="ADAL" clId="{C6E3BAEE-C346-446E-ACFD-711B9C6BBF53}" dt="2023-12-14T02:21:54.051" v="146" actId="164"/>
          <ac:spMkLst>
            <pc:docMk/>
            <pc:sldMk cId="3302704466" sldId="285"/>
            <ac:spMk id="22" creationId="{28FA44F5-94F9-DC23-CAFB-D057F95D4865}"/>
          </ac:spMkLst>
        </pc:spChg>
        <pc:spChg chg="mod">
          <ac:chgData name="ICHINOKAWA Momoko" userId="215a7c54-7685-446e-9175-6d0aa5d8b781" providerId="ADAL" clId="{C6E3BAEE-C346-446E-ACFD-711B9C6BBF53}" dt="2023-12-14T02:21:54.051" v="146" actId="164"/>
          <ac:spMkLst>
            <pc:docMk/>
            <pc:sldMk cId="3302704466" sldId="285"/>
            <ac:spMk id="23" creationId="{2BBB92DA-7D36-9E37-138F-F041843035FF}"/>
          </ac:spMkLst>
        </pc:spChg>
        <pc:grpChg chg="add mod">
          <ac:chgData name="ICHINOKAWA Momoko" userId="215a7c54-7685-446e-9175-6d0aa5d8b781" providerId="ADAL" clId="{C6E3BAEE-C346-446E-ACFD-711B9C6BBF53}" dt="2023-12-14T02:21:54.051" v="146" actId="164"/>
          <ac:grpSpMkLst>
            <pc:docMk/>
            <pc:sldMk cId="3302704466" sldId="285"/>
            <ac:grpSpMk id="7" creationId="{72756BC8-20E9-2E37-B807-0D735AE8C043}"/>
          </ac:grpSpMkLst>
        </pc:grpChg>
        <pc:picChg chg="mod">
          <ac:chgData name="ICHINOKAWA Momoko" userId="215a7c54-7685-446e-9175-6d0aa5d8b781" providerId="ADAL" clId="{C6E3BAEE-C346-446E-ACFD-711B9C6BBF53}" dt="2023-12-14T02:21:54.051" v="146" actId="164"/>
          <ac:picMkLst>
            <pc:docMk/>
            <pc:sldMk cId="3302704466" sldId="285"/>
            <ac:picMk id="18" creationId="{91EFF376-B55F-6495-2BD2-2032942CACF1}"/>
          </ac:picMkLst>
        </pc:picChg>
        <pc:picChg chg="mod">
          <ac:chgData name="ICHINOKAWA Momoko" userId="215a7c54-7685-446e-9175-6d0aa5d8b781" providerId="ADAL" clId="{C6E3BAEE-C346-446E-ACFD-711B9C6BBF53}" dt="2023-12-14T02:21:54.051" v="146" actId="164"/>
          <ac:picMkLst>
            <pc:docMk/>
            <pc:sldMk cId="3302704466" sldId="285"/>
            <ac:picMk id="21" creationId="{D17DC39E-F2E7-6E4D-A529-ABB5F875DDA8}"/>
          </ac:picMkLst>
        </pc:picChg>
      </pc:sldChg>
      <pc:sldChg chg="addSp modSp">
        <pc:chgData name="ICHINOKAWA Momoko" userId="215a7c54-7685-446e-9175-6d0aa5d8b781" providerId="ADAL" clId="{C6E3BAEE-C346-446E-ACFD-711B9C6BBF53}" dt="2023-12-14T02:22:10.572" v="148" actId="164"/>
        <pc:sldMkLst>
          <pc:docMk/>
          <pc:sldMk cId="4284957425" sldId="304"/>
        </pc:sldMkLst>
        <pc:spChg chg="mod">
          <ac:chgData name="ICHINOKAWA Momoko" userId="215a7c54-7685-446e-9175-6d0aa5d8b781" providerId="ADAL" clId="{C6E3BAEE-C346-446E-ACFD-711B9C6BBF53}" dt="2023-12-14T02:22:10.572" v="148" actId="164"/>
          <ac:spMkLst>
            <pc:docMk/>
            <pc:sldMk cId="4284957425" sldId="304"/>
            <ac:spMk id="10" creationId="{D11E3826-799C-A76A-8A4D-5766656D08B2}"/>
          </ac:spMkLst>
        </pc:spChg>
        <pc:spChg chg="mod">
          <ac:chgData name="ICHINOKAWA Momoko" userId="215a7c54-7685-446e-9175-6d0aa5d8b781" providerId="ADAL" clId="{C6E3BAEE-C346-446E-ACFD-711B9C6BBF53}" dt="2023-12-14T02:22:10.572" v="148" actId="164"/>
          <ac:spMkLst>
            <pc:docMk/>
            <pc:sldMk cId="4284957425" sldId="304"/>
            <ac:spMk id="11" creationId="{BAA76EF6-A0DD-A03C-720D-961E277109BB}"/>
          </ac:spMkLst>
        </pc:spChg>
        <pc:grpChg chg="add mod">
          <ac:chgData name="ICHINOKAWA Momoko" userId="215a7c54-7685-446e-9175-6d0aa5d8b781" providerId="ADAL" clId="{C6E3BAEE-C346-446E-ACFD-711B9C6BBF53}" dt="2023-12-14T02:22:10.572" v="148" actId="164"/>
          <ac:grpSpMkLst>
            <pc:docMk/>
            <pc:sldMk cId="4284957425" sldId="304"/>
            <ac:grpSpMk id="5" creationId="{4FD72AA9-B179-730A-89BF-EA9803315855}"/>
          </ac:grpSpMkLst>
        </pc:grpChg>
      </pc:sldChg>
      <pc:sldChg chg="modSp mod">
        <pc:chgData name="ICHINOKAWA Momoko" userId="215a7c54-7685-446e-9175-6d0aa5d8b781" providerId="ADAL" clId="{C6E3BAEE-C346-446E-ACFD-711B9C6BBF53}" dt="2023-12-14T02:23:11.201" v="258" actId="27636"/>
        <pc:sldMkLst>
          <pc:docMk/>
          <pc:sldMk cId="438538010" sldId="307"/>
        </pc:sldMkLst>
        <pc:spChg chg="mod">
          <ac:chgData name="ICHINOKAWA Momoko" userId="215a7c54-7685-446e-9175-6d0aa5d8b781" providerId="ADAL" clId="{C6E3BAEE-C346-446E-ACFD-711B9C6BBF53}" dt="2023-12-14T02:23:11.201" v="258" actId="27636"/>
          <ac:spMkLst>
            <pc:docMk/>
            <pc:sldMk cId="438538010" sldId="307"/>
            <ac:spMk id="3" creationId="{5F7AE94A-4D7D-CCF0-F760-8759342C13F2}"/>
          </ac:spMkLst>
        </pc:spChg>
      </pc:sldChg>
      <pc:sldChg chg="modAnim">
        <pc:chgData name="ICHINOKAWA Momoko" userId="215a7c54-7685-446e-9175-6d0aa5d8b781" providerId="ADAL" clId="{C6E3BAEE-C346-446E-ACFD-711B9C6BBF53}" dt="2023-12-14T02:51:13.447" v="672"/>
        <pc:sldMkLst>
          <pc:docMk/>
          <pc:sldMk cId="812264175" sldId="336"/>
        </pc:sldMkLst>
      </pc:sldChg>
      <pc:sldChg chg="modSp mod">
        <pc:chgData name="ICHINOKAWA Momoko" userId="215a7c54-7685-446e-9175-6d0aa5d8b781" providerId="ADAL" clId="{C6E3BAEE-C346-446E-ACFD-711B9C6BBF53}" dt="2023-12-14T02:55:46.822" v="705" actId="20577"/>
        <pc:sldMkLst>
          <pc:docMk/>
          <pc:sldMk cId="2182474047" sldId="348"/>
        </pc:sldMkLst>
        <pc:spChg chg="mod">
          <ac:chgData name="ICHINOKAWA Momoko" userId="215a7c54-7685-446e-9175-6d0aa5d8b781" providerId="ADAL" clId="{C6E3BAEE-C346-446E-ACFD-711B9C6BBF53}" dt="2023-12-14T02:55:46.822" v="705" actId="20577"/>
          <ac:spMkLst>
            <pc:docMk/>
            <pc:sldMk cId="2182474047" sldId="348"/>
            <ac:spMk id="3" creationId="{95DA0350-FCD8-E8E1-00CF-464E47849309}"/>
          </ac:spMkLst>
        </pc:spChg>
      </pc:sldChg>
      <pc:sldChg chg="modSp mod">
        <pc:chgData name="ICHINOKAWA Momoko" userId="215a7c54-7685-446e-9175-6d0aa5d8b781" providerId="ADAL" clId="{C6E3BAEE-C346-446E-ACFD-711B9C6BBF53}" dt="2023-12-14T02:31:58.166" v="669" actId="13926"/>
        <pc:sldMkLst>
          <pc:docMk/>
          <pc:sldMk cId="2492030771" sldId="534"/>
        </pc:sldMkLst>
        <pc:spChg chg="mod">
          <ac:chgData name="ICHINOKAWA Momoko" userId="215a7c54-7685-446e-9175-6d0aa5d8b781" providerId="ADAL" clId="{C6E3BAEE-C346-446E-ACFD-711B9C6BBF53}" dt="2023-12-14T02:31:58.166" v="669" actId="13926"/>
          <ac:spMkLst>
            <pc:docMk/>
            <pc:sldMk cId="2492030771" sldId="534"/>
            <ac:spMk id="3" creationId="{B79175E8-3B89-A7DB-7C48-CA371CCEECB4}"/>
          </ac:spMkLst>
        </pc:spChg>
      </pc:sldChg>
      <pc:sldChg chg="addSp modSp mod modAnim">
        <pc:chgData name="ICHINOKAWA Momoko" userId="215a7c54-7685-446e-9175-6d0aa5d8b781" providerId="ADAL" clId="{C6E3BAEE-C346-446E-ACFD-711B9C6BBF53}" dt="2023-12-14T02:30:12.350" v="646"/>
        <pc:sldMkLst>
          <pc:docMk/>
          <pc:sldMk cId="3341571086" sldId="537"/>
        </pc:sldMkLst>
        <pc:spChg chg="add mod">
          <ac:chgData name="ICHINOKAWA Momoko" userId="215a7c54-7685-446e-9175-6d0aa5d8b781" providerId="ADAL" clId="{C6E3BAEE-C346-446E-ACFD-711B9C6BBF53}" dt="2023-12-14T02:30:09.881" v="645" actId="1076"/>
          <ac:spMkLst>
            <pc:docMk/>
            <pc:sldMk cId="3341571086" sldId="537"/>
            <ac:spMk id="2" creationId="{62797AF1-793B-D1F3-1D4D-6F41C0D3AAFB}"/>
          </ac:spMkLst>
        </pc:spChg>
      </pc:sldChg>
      <pc:sldChg chg="modSp mod">
        <pc:chgData name="ICHINOKAWA Momoko" userId="215a7c54-7685-446e-9175-6d0aa5d8b781" providerId="ADAL" clId="{C6E3BAEE-C346-446E-ACFD-711B9C6BBF53}" dt="2023-12-14T02:27:48.454" v="593" actId="27636"/>
        <pc:sldMkLst>
          <pc:docMk/>
          <pc:sldMk cId="1482917367" sldId="544"/>
        </pc:sldMkLst>
        <pc:spChg chg="mod">
          <ac:chgData name="ICHINOKAWA Momoko" userId="215a7c54-7685-446e-9175-6d0aa5d8b781" providerId="ADAL" clId="{C6E3BAEE-C346-446E-ACFD-711B9C6BBF53}" dt="2023-12-14T02:27:48.454" v="593" actId="27636"/>
          <ac:spMkLst>
            <pc:docMk/>
            <pc:sldMk cId="1482917367" sldId="544"/>
            <ac:spMk id="6" creationId="{CC996C1A-E90F-4604-5AB6-4F56273AC868}"/>
          </ac:spMkLst>
        </pc:spChg>
      </pc:sldChg>
      <pc:sldChg chg="modAnim">
        <pc:chgData name="ICHINOKAWA Momoko" userId="215a7c54-7685-446e-9175-6d0aa5d8b781" providerId="ADAL" clId="{C6E3BAEE-C346-446E-ACFD-711B9C6BBF53}" dt="2023-12-14T02:53:39.998" v="675"/>
        <pc:sldMkLst>
          <pc:docMk/>
          <pc:sldMk cId="2061337564" sldId="555"/>
        </pc:sldMkLst>
      </pc:sldChg>
      <pc:sldChg chg="modSp mod">
        <pc:chgData name="ICHINOKAWA Momoko" userId="215a7c54-7685-446e-9175-6d0aa5d8b781" providerId="ADAL" clId="{C6E3BAEE-C346-446E-ACFD-711B9C6BBF53}" dt="2023-12-14T02:53:59.264" v="676" actId="404"/>
        <pc:sldMkLst>
          <pc:docMk/>
          <pc:sldMk cId="2847316970" sldId="559"/>
        </pc:sldMkLst>
        <pc:spChg chg="mod">
          <ac:chgData name="ICHINOKAWA Momoko" userId="215a7c54-7685-446e-9175-6d0aa5d8b781" providerId="ADAL" clId="{C6E3BAEE-C346-446E-ACFD-711B9C6BBF53}" dt="2023-12-14T02:53:59.264" v="676" actId="404"/>
          <ac:spMkLst>
            <pc:docMk/>
            <pc:sldMk cId="2847316970" sldId="559"/>
            <ac:spMk id="3" creationId="{1BEA3C5E-9FCC-EF45-9EE4-45BE83BBF98A}"/>
          </ac:spMkLst>
        </pc:spChg>
      </pc:sldChg>
      <pc:sldChg chg="modSp mod">
        <pc:chgData name="ICHINOKAWA Momoko" userId="215a7c54-7685-446e-9175-6d0aa5d8b781" providerId="ADAL" clId="{C6E3BAEE-C346-446E-ACFD-711B9C6BBF53}" dt="2023-12-14T02:56:33.200" v="706" actId="404"/>
        <pc:sldMkLst>
          <pc:docMk/>
          <pc:sldMk cId="1201055022" sldId="566"/>
        </pc:sldMkLst>
        <pc:spChg chg="mod">
          <ac:chgData name="ICHINOKAWA Momoko" userId="215a7c54-7685-446e-9175-6d0aa5d8b781" providerId="ADAL" clId="{C6E3BAEE-C346-446E-ACFD-711B9C6BBF53}" dt="2023-12-14T02:56:33.200" v="706" actId="404"/>
          <ac:spMkLst>
            <pc:docMk/>
            <pc:sldMk cId="1201055022" sldId="566"/>
            <ac:spMk id="3" creationId="{E01A5E37-E6D9-A26E-D4B2-7FE335C2FD4A}"/>
          </ac:spMkLst>
        </pc:spChg>
      </pc:sldChg>
      <pc:sldChg chg="modSp add mod">
        <pc:chgData name="ICHINOKAWA Momoko" userId="215a7c54-7685-446e-9175-6d0aa5d8b781" providerId="ADAL" clId="{C6E3BAEE-C346-446E-ACFD-711B9C6BBF53}" dt="2023-12-14T02:17:16.399" v="124" actId="13926"/>
        <pc:sldMkLst>
          <pc:docMk/>
          <pc:sldMk cId="3978243176" sldId="567"/>
        </pc:sldMkLst>
        <pc:spChg chg="mod">
          <ac:chgData name="ICHINOKAWA Momoko" userId="215a7c54-7685-446e-9175-6d0aa5d8b781" providerId="ADAL" clId="{C6E3BAEE-C346-446E-ACFD-711B9C6BBF53}" dt="2023-12-14T02:17:16.399" v="124" actId="13926"/>
          <ac:spMkLst>
            <pc:docMk/>
            <pc:sldMk cId="3978243176" sldId="567"/>
            <ac:spMk id="7" creationId="{4BFB6D24-A6A2-17D3-EEAD-FCF8B2A91ACA}"/>
          </ac:spMkLst>
        </pc:spChg>
      </pc:sldChg>
      <pc:sldChg chg="addSp modSp new mod">
        <pc:chgData name="ICHINOKAWA Momoko" userId="215a7c54-7685-446e-9175-6d0aa5d8b781" providerId="ADAL" clId="{C6E3BAEE-C346-446E-ACFD-711B9C6BBF53}" dt="2023-12-14T02:25:00.868" v="591" actId="1076"/>
        <pc:sldMkLst>
          <pc:docMk/>
          <pc:sldMk cId="2080972672" sldId="568"/>
        </pc:sldMkLst>
        <pc:spChg chg="mod">
          <ac:chgData name="ICHINOKAWA Momoko" userId="215a7c54-7685-446e-9175-6d0aa5d8b781" providerId="ADAL" clId="{C6E3BAEE-C346-446E-ACFD-711B9C6BBF53}" dt="2023-12-14T02:24:25.118" v="556" actId="14100"/>
          <ac:spMkLst>
            <pc:docMk/>
            <pc:sldMk cId="2080972672" sldId="568"/>
            <ac:spMk id="2" creationId="{9CF377E5-71D6-AF88-6345-CAA6D898C473}"/>
          </ac:spMkLst>
        </pc:spChg>
        <pc:spChg chg="mod">
          <ac:chgData name="ICHINOKAWA Momoko" userId="215a7c54-7685-446e-9175-6d0aa5d8b781" providerId="ADAL" clId="{C6E3BAEE-C346-446E-ACFD-711B9C6BBF53}" dt="2023-12-14T02:24:20.662" v="555" actId="20577"/>
          <ac:spMkLst>
            <pc:docMk/>
            <pc:sldMk cId="2080972672" sldId="568"/>
            <ac:spMk id="3" creationId="{5C15FDB9-3F88-82CA-1512-539191E3F61F}"/>
          </ac:spMkLst>
        </pc:spChg>
        <pc:spChg chg="add mod">
          <ac:chgData name="ICHINOKAWA Momoko" userId="215a7c54-7685-446e-9175-6d0aa5d8b781" providerId="ADAL" clId="{C6E3BAEE-C346-446E-ACFD-711B9C6BBF53}" dt="2023-12-14T02:25:00.868" v="591" actId="1076"/>
          <ac:spMkLst>
            <pc:docMk/>
            <pc:sldMk cId="2080972672" sldId="568"/>
            <ac:spMk id="7" creationId="{3346E69E-A238-73E1-CCAC-9870EB4FC77B}"/>
          </ac:spMkLst>
        </pc:spChg>
      </pc:sldChg>
      <pc:sldChg chg="new del">
        <pc:chgData name="ICHINOKAWA Momoko" userId="215a7c54-7685-446e-9175-6d0aa5d8b781" providerId="ADAL" clId="{C6E3BAEE-C346-446E-ACFD-711B9C6BBF53}" dt="2023-12-14T02:31:27.587" v="649" actId="2696"/>
        <pc:sldMkLst>
          <pc:docMk/>
          <pc:sldMk cId="2621220853" sldId="569"/>
        </pc:sldMkLst>
      </pc:sldChg>
      <pc:sldChg chg="modSp add mod">
        <pc:chgData name="ICHINOKAWA Momoko" userId="215a7c54-7685-446e-9175-6d0aa5d8b781" providerId="ADAL" clId="{C6E3BAEE-C346-446E-ACFD-711B9C6BBF53}" dt="2023-12-14T02:31:44.765" v="659" actId="13926"/>
        <pc:sldMkLst>
          <pc:docMk/>
          <pc:sldMk cId="2563580745" sldId="570"/>
        </pc:sldMkLst>
        <pc:spChg chg="mod">
          <ac:chgData name="ICHINOKAWA Momoko" userId="215a7c54-7685-446e-9175-6d0aa5d8b781" providerId="ADAL" clId="{C6E3BAEE-C346-446E-ACFD-711B9C6BBF53}" dt="2023-12-14T02:31:44.765" v="659" actId="13926"/>
          <ac:spMkLst>
            <pc:docMk/>
            <pc:sldMk cId="2563580745" sldId="570"/>
            <ac:spMk id="3" creationId="{B79175E8-3B89-A7DB-7C48-CA371CCEECB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D0F86-A294-4E82-BED0-97E176B0D61E}" type="doc">
      <dgm:prSet loTypeId="urn:microsoft.com/office/officeart/2005/8/layout/default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7EBD3AE9-DC8D-4EAB-A9AF-9A23659634D4}">
      <dgm:prSet phldrT="[テキスト]"/>
      <dgm:spPr/>
      <dgm:t>
        <a:bodyPr/>
        <a:lstStyle/>
        <a:p>
          <a:r>
            <a:rPr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共通の不足パターンを持つ資源を知れる⏩️問題意識の共有・関係者同士のつながり</a:t>
          </a:r>
          <a:endParaRPr kumimoji="1" lang="ja-JP" altLang="en-US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B335C878-9E5B-4DAC-B6D0-9081D0F06CD4}" type="parTrans" cxnId="{6A29BB3E-B0D4-49E7-AF2A-2041C86FBE7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7C29EC0-7D87-4F48-BBCF-F96074AB06F7}" type="sibTrans" cxnId="{6A29BB3E-B0D4-49E7-AF2A-2041C86FBE7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4ACB23B-408A-457E-98D7-EBC3E48CD71D}">
      <dgm:prSet phldrT="[テキスト]"/>
      <dgm:spPr/>
      <dgm:t>
        <a:bodyPr/>
        <a:lstStyle/>
        <a:p>
          <a:r>
            <a:rPr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効果的な対処法を理解できる（資源評価のはじめの一歩）</a:t>
          </a:r>
          <a:endParaRPr kumimoji="1" lang="ja-JP" altLang="en-US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9160DF0-9FDD-43EA-A9A9-2E196D3E08FA}" type="parTrans" cxnId="{4E460A28-FD9A-48F1-B040-02F6D6E54B09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530F8EBB-5154-48D4-A136-9EE634C977E8}" type="sibTrans" cxnId="{4E460A28-FD9A-48F1-B040-02F6D6E54B09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2025061-8DC4-4184-A85A-CBCF943E2A64}">
      <dgm:prSet phldrT="[テキスト]"/>
      <dgm:spPr/>
      <dgm:t>
        <a:bodyPr/>
        <a:lstStyle/>
        <a:p>
          <a:r>
            <a:rPr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資金獲得・人材確保のための基礎資料</a:t>
          </a:r>
          <a:endParaRPr kumimoji="1" lang="ja-JP" altLang="en-US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4B10540-6359-45D9-9D7B-1091DFEA5FFE}" type="sibTrans" cxnId="{8FBF0F7C-7141-4C0B-B82C-107B3F8A039A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FC466D8-E902-4319-A6F8-E01439F1F01B}" type="parTrans" cxnId="{8FBF0F7C-7141-4C0B-B82C-107B3F8A039A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E27C0E4-54EF-40AF-8BBB-4DB3487ABDE8}" type="pres">
      <dgm:prSet presAssocID="{E3ED0F86-A294-4E82-BED0-97E176B0D61E}" presName="diagram" presStyleCnt="0">
        <dgm:presLayoutVars>
          <dgm:dir/>
          <dgm:resizeHandles val="exact"/>
        </dgm:presLayoutVars>
      </dgm:prSet>
      <dgm:spPr/>
    </dgm:pt>
    <dgm:pt modelId="{51BD3FFA-CCE0-4360-ADCF-A1F0D6239277}" type="pres">
      <dgm:prSet presAssocID="{7EBD3AE9-DC8D-4EAB-A9AF-9A23659634D4}" presName="node" presStyleLbl="node1" presStyleIdx="0" presStyleCnt="3" custLinFactNeighborY="-25033">
        <dgm:presLayoutVars>
          <dgm:bulletEnabled val="1"/>
        </dgm:presLayoutVars>
      </dgm:prSet>
      <dgm:spPr/>
    </dgm:pt>
    <dgm:pt modelId="{910804CC-8E9F-488E-A159-12F36356E83B}" type="pres">
      <dgm:prSet presAssocID="{F7C29EC0-7D87-4F48-BBCF-F96074AB06F7}" presName="sibTrans" presStyleCnt="0"/>
      <dgm:spPr/>
    </dgm:pt>
    <dgm:pt modelId="{4BFE19D4-0CC0-4C0D-8A50-C910D5C76EC0}" type="pres">
      <dgm:prSet presAssocID="{14ACB23B-408A-457E-98D7-EBC3E48CD71D}" presName="node" presStyleLbl="node1" presStyleIdx="1" presStyleCnt="3" custLinFactNeighborX="0" custLinFactNeighborY="22364">
        <dgm:presLayoutVars>
          <dgm:bulletEnabled val="1"/>
        </dgm:presLayoutVars>
      </dgm:prSet>
      <dgm:spPr/>
    </dgm:pt>
    <dgm:pt modelId="{2AC981DD-7327-4A02-B052-BFE6291F0409}" type="pres">
      <dgm:prSet presAssocID="{530F8EBB-5154-48D4-A136-9EE634C977E8}" presName="sibTrans" presStyleCnt="0"/>
      <dgm:spPr/>
    </dgm:pt>
    <dgm:pt modelId="{49F23EE5-00BA-49C9-BE39-B5EBE819DCF7}" type="pres">
      <dgm:prSet presAssocID="{A2025061-8DC4-4184-A85A-CBCF943E2A64}" presName="node" presStyleLbl="node1" presStyleIdx="2" presStyleCnt="3" custLinFactNeighborX="-3123" custLinFactNeighborY="-32655">
        <dgm:presLayoutVars>
          <dgm:bulletEnabled val="1"/>
        </dgm:presLayoutVars>
      </dgm:prSet>
      <dgm:spPr/>
    </dgm:pt>
  </dgm:ptLst>
  <dgm:cxnLst>
    <dgm:cxn modelId="{4E460A28-FD9A-48F1-B040-02F6D6E54B09}" srcId="{E3ED0F86-A294-4E82-BED0-97E176B0D61E}" destId="{14ACB23B-408A-457E-98D7-EBC3E48CD71D}" srcOrd="1" destOrd="0" parTransId="{89160DF0-9FDD-43EA-A9A9-2E196D3E08FA}" sibTransId="{530F8EBB-5154-48D4-A136-9EE634C977E8}"/>
    <dgm:cxn modelId="{6A29BB3E-B0D4-49E7-AF2A-2041C86FBE70}" srcId="{E3ED0F86-A294-4E82-BED0-97E176B0D61E}" destId="{7EBD3AE9-DC8D-4EAB-A9AF-9A23659634D4}" srcOrd="0" destOrd="0" parTransId="{B335C878-9E5B-4DAC-B6D0-9081D0F06CD4}" sibTransId="{F7C29EC0-7D87-4F48-BBCF-F96074AB06F7}"/>
    <dgm:cxn modelId="{79455661-B199-4561-872C-ADDAED5D570A}" type="presOf" srcId="{A2025061-8DC4-4184-A85A-CBCF943E2A64}" destId="{49F23EE5-00BA-49C9-BE39-B5EBE819DCF7}" srcOrd="0" destOrd="0" presId="urn:microsoft.com/office/officeart/2005/8/layout/default"/>
    <dgm:cxn modelId="{8FBF0F7C-7141-4C0B-B82C-107B3F8A039A}" srcId="{E3ED0F86-A294-4E82-BED0-97E176B0D61E}" destId="{A2025061-8DC4-4184-A85A-CBCF943E2A64}" srcOrd="2" destOrd="0" parTransId="{1FC466D8-E902-4319-A6F8-E01439F1F01B}" sibTransId="{74B10540-6359-45D9-9D7B-1091DFEA5FFE}"/>
    <dgm:cxn modelId="{BAB4D0A3-432F-4CC5-ABE4-F1E032C1A6FF}" type="presOf" srcId="{14ACB23B-408A-457E-98D7-EBC3E48CD71D}" destId="{4BFE19D4-0CC0-4C0D-8A50-C910D5C76EC0}" srcOrd="0" destOrd="0" presId="urn:microsoft.com/office/officeart/2005/8/layout/default"/>
    <dgm:cxn modelId="{2DCFC9E8-248D-449B-967D-4D2B3FC15E71}" type="presOf" srcId="{E3ED0F86-A294-4E82-BED0-97E176B0D61E}" destId="{FE27C0E4-54EF-40AF-8BBB-4DB3487ABDE8}" srcOrd="0" destOrd="0" presId="urn:microsoft.com/office/officeart/2005/8/layout/default"/>
    <dgm:cxn modelId="{E65740F9-DE40-45BE-806B-7153B1C3E104}" type="presOf" srcId="{7EBD3AE9-DC8D-4EAB-A9AF-9A23659634D4}" destId="{51BD3FFA-CCE0-4360-ADCF-A1F0D6239277}" srcOrd="0" destOrd="0" presId="urn:microsoft.com/office/officeart/2005/8/layout/default"/>
    <dgm:cxn modelId="{495EE52A-201B-41B2-9827-C84B691CC8F3}" type="presParOf" srcId="{FE27C0E4-54EF-40AF-8BBB-4DB3487ABDE8}" destId="{51BD3FFA-CCE0-4360-ADCF-A1F0D6239277}" srcOrd="0" destOrd="0" presId="urn:microsoft.com/office/officeart/2005/8/layout/default"/>
    <dgm:cxn modelId="{0BF73DB8-3CDC-4F19-B652-AAF6C81AB7EF}" type="presParOf" srcId="{FE27C0E4-54EF-40AF-8BBB-4DB3487ABDE8}" destId="{910804CC-8E9F-488E-A159-12F36356E83B}" srcOrd="1" destOrd="0" presId="urn:microsoft.com/office/officeart/2005/8/layout/default"/>
    <dgm:cxn modelId="{777C6859-BA49-4066-ABB2-BD6165CF4340}" type="presParOf" srcId="{FE27C0E4-54EF-40AF-8BBB-4DB3487ABDE8}" destId="{4BFE19D4-0CC0-4C0D-8A50-C910D5C76EC0}" srcOrd="2" destOrd="0" presId="urn:microsoft.com/office/officeart/2005/8/layout/default"/>
    <dgm:cxn modelId="{D252CDED-0911-4F5A-9D03-1E77EA03AAF1}" type="presParOf" srcId="{FE27C0E4-54EF-40AF-8BBB-4DB3487ABDE8}" destId="{2AC981DD-7327-4A02-B052-BFE6291F0409}" srcOrd="3" destOrd="0" presId="urn:microsoft.com/office/officeart/2005/8/layout/default"/>
    <dgm:cxn modelId="{86674AAD-EED9-4D9F-A9B2-83E3C44017D6}" type="presParOf" srcId="{FE27C0E4-54EF-40AF-8BBB-4DB3487ABDE8}" destId="{49F23EE5-00BA-49C9-BE39-B5EBE819DCF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D3FFA-CCE0-4360-ADCF-A1F0D6239277}">
      <dsp:nvSpPr>
        <dsp:cNvPr id="0" name=""/>
        <dsp:cNvSpPr/>
      </dsp:nvSpPr>
      <dsp:spPr>
        <a:xfrm>
          <a:off x="0" y="69071"/>
          <a:ext cx="3617285" cy="2170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共通の不足パターンを持つ資源を知れる⏩️問題意識の共有・関係者同士のつながり</a:t>
          </a:r>
          <a:endParaRPr kumimoji="1" lang="ja-JP" altLang="en-US" sz="2700" kern="1200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0" y="69071"/>
        <a:ext cx="3617285" cy="2170371"/>
      </dsp:txXfrm>
    </dsp:sp>
    <dsp:sp modelId="{4BFE19D4-0CC0-4C0D-8A50-C910D5C76EC0}">
      <dsp:nvSpPr>
        <dsp:cNvPr id="0" name=""/>
        <dsp:cNvSpPr/>
      </dsp:nvSpPr>
      <dsp:spPr>
        <a:xfrm>
          <a:off x="3979014" y="1097762"/>
          <a:ext cx="3617285" cy="2170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効果的な対処法を理解できる（資源評価のはじめの一歩）</a:t>
          </a:r>
          <a:endParaRPr kumimoji="1" lang="ja-JP" altLang="en-US" sz="2700" kern="1200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3979014" y="1097762"/>
        <a:ext cx="3617285" cy="2170371"/>
      </dsp:txXfrm>
    </dsp:sp>
    <dsp:sp modelId="{49F23EE5-00BA-49C9-BE39-B5EBE819DCF7}">
      <dsp:nvSpPr>
        <dsp:cNvPr id="0" name=""/>
        <dsp:cNvSpPr/>
      </dsp:nvSpPr>
      <dsp:spPr>
        <a:xfrm>
          <a:off x="7845060" y="0"/>
          <a:ext cx="3617285" cy="21703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資金獲得・人材確保のための基礎資料</a:t>
          </a:r>
          <a:endParaRPr kumimoji="1" lang="ja-JP" altLang="en-US" sz="2700" kern="1200" dirty="0">
            <a:solidFill>
              <a:schemeClr val="tx1"/>
            </a:solidFill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7845060" y="0"/>
        <a:ext cx="3617285" cy="2170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771E7B-0191-804D-4453-2833F6D1D2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135659-03CC-F1AB-4D80-E4F217CAFB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403B658-21B3-491F-8853-91E716AA9A85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12F32F-41C5-0456-A33E-D8C90130FA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7B8575-4715-33CB-E640-190D687231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4F3C325-8314-4204-9407-B2594596B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20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7BC21CD-273B-4392-B4CB-1FD767B0FDF7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B28987B-143B-4AC3-8577-A0B656D4BE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6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SESSF</a:t>
            </a:r>
            <a:r>
              <a:rPr kumimoji="1" lang="ja-JP" altLang="en-US" dirty="0"/>
              <a:t>＝</a:t>
            </a:r>
            <a:r>
              <a:rPr kumimoji="1" lang="en-US" altLang="ja-JP" dirty="0"/>
              <a:t>Southern and Eastern </a:t>
            </a:r>
            <a:r>
              <a:rPr kumimoji="1" lang="en-US" altLang="ja-JP" dirty="0" err="1"/>
              <a:t>Scalefish</a:t>
            </a:r>
            <a:r>
              <a:rPr kumimoji="1" lang="en-US" altLang="ja-JP" dirty="0"/>
              <a:t> and Shark Fishery in Australia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987B-143B-4AC3-8577-A0B656D4BE7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40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9BBA0-93F9-D0EE-FA7A-783329C5B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454EAE-FDF3-CB62-828B-B404FE19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38C1B-488F-3408-7717-B282AF73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071699-5157-BD24-03EA-76292312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6BD32-C565-0CAD-F2B8-B5B94C29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1F921-5A2A-0926-CD04-37A08B70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8E07E-C8E4-4B5F-0CD2-B69A3358B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FC164-0624-A7D2-1AD6-BE2E3EB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D7864-DE34-97A2-F0CB-3C472326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47CA8-6FDE-CAA6-C1CD-C13FCAA0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00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CB0952-4C4A-A139-DD27-1EA31F39A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E3029F-7C5A-7BB5-788C-4032371A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3BCA5-E305-831F-3534-07ED40A7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938EA-BE14-7663-DF98-64329C30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ED917-E033-9589-EA97-AE43EBA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3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6727E-2143-B3A5-D8DE-AB589E04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FB0E2E-4957-8A76-F790-3F8EC68A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89605-DD2C-1A1F-82C3-E58E5CC5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9FA44-B720-6ABA-93BD-36E78F1D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A91ADE-6D21-48B7-6A74-402C8DD8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5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2D7FC-144D-5DA0-34E8-2D30D79C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A9C52B-8CCB-5CF8-715C-24F16909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9C38B-7A94-AC98-1935-8A3894A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4C72E-EFED-CA41-B05C-DAE28A7F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083C3-CB30-FB76-6CFF-4246FBEF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2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E9EA0-C76E-3A44-FFF1-F87B8B06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58A814-630E-E451-339F-DB6FCDFB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B7E287-C22B-1C00-8425-D5F476890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1A4696-ACAD-61FC-A301-636BFABA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D84585-2AF6-6195-E68A-A00F262E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228816-B1C7-38D4-DF2A-65B943F8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06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B591B-50DD-C82B-3E7B-B6B8F3A0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B3159F-45AA-290A-CA17-E53AE38E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EFAA66-D156-8DAA-C437-19E8FB80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0452EB-1A63-84CD-9FBA-FC64D3F76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D6FAFE-5A06-F795-0F81-96946BE8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D68E05-5032-B4EE-3027-6CA6F48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63F211-A6D5-5A0A-615B-B288DAF1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C877C6-8208-9CF3-1E22-99B65EC2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9097E-4063-3B9F-DDC8-AD8AA488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FE3E60-4106-0BC2-F859-FA8A036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87E7B-1032-9F52-E9A2-25FE282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2CB08-7A7A-6AE2-9435-C87AF3ED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5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871A1F-1335-4F5A-09C2-CEACC64F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C467FB-EF17-BF32-B0AA-29CBF14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B493C5-3A96-2DAC-E5DA-5AB2A1B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71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CD721-F557-DC63-BE75-A1EA44AF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9247-FE60-F139-D6E2-1932A9E3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6C3CF4-D8FA-2A24-3C9D-5ADCAD40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3DFCC3-85B4-5DD2-3D2C-59B5D7FF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BF92A8-6745-4996-D7FC-DF789E11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6F60C1-C01B-68A9-86A5-E9060D78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04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800A3-C1A1-873F-66CF-A77FD29E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B4E9B5-AB53-4546-2C28-B1D8B0E6A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3CB165-A024-CC72-29D7-2E2884E6C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07EBD-30BF-5871-EFCC-46787D84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E38E3-1BD8-6F9B-9C06-5D6524A1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8552DD-4F00-9B59-9A70-76D29D3F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5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59B504-4CCA-517C-0EA2-B1F81A06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045457" cy="101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E6669F-5F1D-5C47-11E9-9DB9B80F4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3" y="1265274"/>
            <a:ext cx="11674549" cy="509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036899-1C9A-8F7C-2E76-8DD862D0B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8343" y="64005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en-US" altLang="ja-JP"/>
              <a:t>2024/12/12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D4856-375B-4134-1186-D88F0F949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29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en-US" altLang="ja-JP"/>
              <a:t>1_</a:t>
            </a:r>
            <a:r>
              <a:rPr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8CDBA-F12E-8D18-7783-066BCB88B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372292" cy="42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fld id="{14D38122-961F-4F0C-854D-A6C1F17C39D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78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67D2E580-25C4-4ED1-730F-4900A1EB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51042" cy="107550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データ＆リソース不足資源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ワークショップ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A6EA2E9-D9DF-4938-3315-F601B557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444" y="3962400"/>
            <a:ext cx="10515600" cy="1185862"/>
          </a:xfrm>
        </p:spPr>
        <p:txBody>
          <a:bodyPr>
            <a:normAutofit/>
          </a:bodyPr>
          <a:lstStyle/>
          <a:p>
            <a:pPr lvl="1"/>
            <a:r>
              <a:rPr lang="en-US" altLang="ja-JP" sz="5400" b="1" dirty="0">
                <a:solidFill>
                  <a:schemeClr val="tx1"/>
                </a:solidFill>
              </a:rPr>
              <a:t>1. </a:t>
            </a:r>
            <a:r>
              <a:rPr lang="ja-JP" altLang="en-US" sz="5400" b="1" dirty="0">
                <a:solidFill>
                  <a:schemeClr val="tx1"/>
                </a:solidFill>
              </a:rPr>
              <a:t>概要説明</a:t>
            </a:r>
            <a:endParaRPr lang="en-US" altLang="ja-JP" sz="5400" b="1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45045-DBE5-1154-4860-524CEFCD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536625-92E4-05BA-86D1-2B7E1763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F5370-7996-064D-A705-2F2055A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43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DD6A1-2932-4B60-2CB3-A7286A5B3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ADD4148-E565-99B1-4760-BF5C1FD792EA}"/>
              </a:ext>
            </a:extLst>
          </p:cNvPr>
          <p:cNvSpPr/>
          <p:nvPr/>
        </p:nvSpPr>
        <p:spPr>
          <a:xfrm>
            <a:off x="5898796" y="1190625"/>
            <a:ext cx="5712180" cy="4774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5DCCC4-13F4-5901-2E73-CCC337B5B31E}"/>
              </a:ext>
            </a:extLst>
          </p:cNvPr>
          <p:cNvSpPr/>
          <p:nvPr/>
        </p:nvSpPr>
        <p:spPr>
          <a:xfrm>
            <a:off x="77509" y="1107706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1B48A6-5EC3-3BDF-5C35-ECB7B05F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４つの極端な例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1CEE2-77E6-CCD9-7208-78382B5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678537-AE80-989E-1242-BF9E50DE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8DAD6-27E8-B103-C834-1AF0D100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337203-1887-12EA-AD80-C8F842E5C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8" y="1107706"/>
            <a:ext cx="5494496" cy="4663844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0E28661A-F63A-602A-0CB3-01B355157AFA}"/>
              </a:ext>
            </a:extLst>
          </p:cNvPr>
          <p:cNvSpPr/>
          <p:nvPr/>
        </p:nvSpPr>
        <p:spPr>
          <a:xfrm>
            <a:off x="310794" y="271106"/>
            <a:ext cx="4813655" cy="641359"/>
          </a:xfrm>
          <a:prstGeom prst="wedgeRoundRectCallout">
            <a:avLst>
              <a:gd name="adj1" fmla="val -46495"/>
              <a:gd name="adj2" fmla="val -10284"/>
              <a:gd name="adj3" fmla="val 16667"/>
            </a:avLst>
          </a:prstGeom>
          <a:solidFill>
            <a:srgbClr val="28B77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例：何の制限もない場合</a:t>
            </a:r>
            <a:endParaRPr kumimoji="1" lang="ja-JP" altLang="en-US" sz="3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78E9BF2-6EE4-520E-3724-2F95837358AB}"/>
              </a:ext>
            </a:extLst>
          </p:cNvPr>
          <p:cNvSpPr/>
          <p:nvPr/>
        </p:nvSpPr>
        <p:spPr>
          <a:xfrm>
            <a:off x="752475" y="4876800"/>
            <a:ext cx="628650" cy="532775"/>
          </a:xfrm>
          <a:prstGeom prst="ellipse">
            <a:avLst/>
          </a:prstGeom>
          <a:noFill/>
          <a:ln w="38100">
            <a:solidFill>
              <a:srgbClr val="28B7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265A5E-D32F-32B7-1B04-B70C371E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71" y="1286798"/>
            <a:ext cx="2438611" cy="412277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1DB35FD-9B6F-54CE-0FBB-BF096794B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599" y="1367865"/>
            <a:ext cx="2895601" cy="437372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FA02DF-AE7E-A738-2D06-CFFFCAC083C4}"/>
              </a:ext>
            </a:extLst>
          </p:cNvPr>
          <p:cNvSpPr txBox="1"/>
          <p:nvPr/>
        </p:nvSpPr>
        <p:spPr>
          <a:xfrm>
            <a:off x="339909" y="5909530"/>
            <a:ext cx="64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SA_L: </a:t>
            </a:r>
            <a:r>
              <a:rPr kumimoji="1" lang="ja-JP" altLang="en-US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南オーストラリアロブスター漁業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ACBE931-8954-F96D-003F-5BA132E3347A}"/>
              </a:ext>
            </a:extLst>
          </p:cNvPr>
          <p:cNvCxnSpPr/>
          <p:nvPr/>
        </p:nvCxnSpPr>
        <p:spPr>
          <a:xfrm flipH="1">
            <a:off x="1679943" y="5238750"/>
            <a:ext cx="282207" cy="726621"/>
          </a:xfrm>
          <a:prstGeom prst="line">
            <a:avLst/>
          </a:prstGeom>
          <a:ln w="28575">
            <a:solidFill>
              <a:srgbClr val="28B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7952D09-4D1A-96E7-52E0-938021B8F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95" y="1977851"/>
            <a:ext cx="2750058" cy="38020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データトレーニング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データの改善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ローカルな知見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解析トレーニング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単純なモデル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複雑な</a:t>
            </a:r>
            <a:r>
              <a:rPr lang="ja-JP" altLang="en-US" sz="1800" dirty="0"/>
              <a:t>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モデルの改善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静的な管理手法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動的な管理手法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ガバナンスの改善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C90ABB-B01B-9D51-DB51-3DAB20AC0CED}"/>
              </a:ext>
            </a:extLst>
          </p:cNvPr>
          <p:cNvSpPr txBox="1"/>
          <p:nvPr/>
        </p:nvSpPr>
        <p:spPr>
          <a:xfrm>
            <a:off x="2130705" y="5409575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データの平均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3C23E-864B-1565-D447-A312B3394439}"/>
              </a:ext>
            </a:extLst>
          </p:cNvPr>
          <p:cNvSpPr txBox="1"/>
          <p:nvPr/>
        </p:nvSpPr>
        <p:spPr>
          <a:xfrm rot="16200000">
            <a:off x="-802697" y="3045197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</p:spTree>
    <p:extLst>
      <p:ext uri="{BB962C8B-B14F-4D97-AF65-F5344CB8AC3E}">
        <p14:creationId xmlns:p14="http://schemas.microsoft.com/office/powerpoint/2010/main" val="184641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ED751-370C-65A1-8EC4-783F6922B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BB2FCB-6CA1-CC4E-413D-457DDBCC56B5}"/>
              </a:ext>
            </a:extLst>
          </p:cNvPr>
          <p:cNvSpPr/>
          <p:nvPr/>
        </p:nvSpPr>
        <p:spPr>
          <a:xfrm>
            <a:off x="5998435" y="1239036"/>
            <a:ext cx="6071038" cy="4774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D7CC9AF-57AE-AC82-A4A4-56750E049AF7}"/>
              </a:ext>
            </a:extLst>
          </p:cNvPr>
          <p:cNvSpPr/>
          <p:nvPr/>
        </p:nvSpPr>
        <p:spPr>
          <a:xfrm>
            <a:off x="77509" y="1107706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97A75F-0FED-E040-3DDC-D57486B6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４つの極端な例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F0A49-F0AC-C221-9B9B-18BAE9AD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DD291B-B785-8895-FDB1-EF65D298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56975-11E3-EF9B-ECB9-B9DD7492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CADFE48-9A86-D61F-E311-C7EF121E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8" y="1107706"/>
            <a:ext cx="5494496" cy="4663844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E8FA1A0F-5C77-755A-5264-35ACC077CDE0}"/>
              </a:ext>
            </a:extLst>
          </p:cNvPr>
          <p:cNvSpPr/>
          <p:nvPr/>
        </p:nvSpPr>
        <p:spPr>
          <a:xfrm>
            <a:off x="4932258" y="2263430"/>
            <a:ext cx="628650" cy="532775"/>
          </a:xfrm>
          <a:prstGeom prst="ellipse">
            <a:avLst/>
          </a:prstGeom>
          <a:noFill/>
          <a:ln w="38100">
            <a:solidFill>
              <a:srgbClr val="25969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12B1376-3080-7E18-E562-CF6A1C135741}"/>
              </a:ext>
            </a:extLst>
          </p:cNvPr>
          <p:cNvSpPr/>
          <p:nvPr/>
        </p:nvSpPr>
        <p:spPr>
          <a:xfrm>
            <a:off x="209108" y="140649"/>
            <a:ext cx="4756785" cy="793600"/>
          </a:xfrm>
          <a:prstGeom prst="roundRect">
            <a:avLst/>
          </a:prstGeom>
          <a:solidFill>
            <a:srgbClr val="25969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データもリソースもない場合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1C7C7C8-B2F0-2D94-8F8D-1254543A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13" y="1332013"/>
            <a:ext cx="4930567" cy="458763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1C4A77-7C0C-AB3D-F489-406B995758F8}"/>
              </a:ext>
            </a:extLst>
          </p:cNvPr>
          <p:cNvSpPr txBox="1"/>
          <p:nvPr/>
        </p:nvSpPr>
        <p:spPr>
          <a:xfrm>
            <a:off x="5200650" y="208097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KR_C</a:t>
            </a:r>
            <a:r>
              <a:rPr kumimoji="1" lang="en-US" altLang="ja-JP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lang="ja-JP" altLang="en-US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カメルーン　カデイ川漁業</a:t>
            </a:r>
            <a:endParaRPr lang="en-US" altLang="ja-JP" sz="2400" dirty="0">
              <a:solidFill>
                <a:srgbClr val="25969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en-US" altLang="ja-JP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Fiji: </a:t>
            </a:r>
            <a:r>
              <a:rPr kumimoji="1" lang="ja-JP" altLang="en-US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フィジー多魚種漁業</a:t>
            </a:r>
            <a:r>
              <a:rPr kumimoji="1" lang="en-US" altLang="ja-JP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(46 species)</a:t>
            </a:r>
            <a:endParaRPr kumimoji="1" lang="ja-JP" altLang="en-US" sz="2400" dirty="0">
              <a:solidFill>
                <a:srgbClr val="25969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78E8EA8-AE70-A233-C241-F206AA7B0ECE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5468844" y="1008016"/>
            <a:ext cx="501936" cy="1333437"/>
          </a:xfrm>
          <a:prstGeom prst="line">
            <a:avLst/>
          </a:prstGeom>
          <a:ln w="38100">
            <a:solidFill>
              <a:srgbClr val="2596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92670E33-A3C2-BEA7-2AA8-BB451173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85" y="2017935"/>
            <a:ext cx="2445611" cy="38020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データトレーニング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データの改善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ローカルな知見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解析トレーニング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単純なモデル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複雑な</a:t>
            </a:r>
            <a:r>
              <a:rPr lang="ja-JP" altLang="en-US" sz="1800" dirty="0"/>
              <a:t>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モデルの改善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静的な管理手法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動的な管理手法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ガバナンスの改善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B5F1B1-AAA0-5C2D-FE03-1FA26D92AFC9}"/>
              </a:ext>
            </a:extLst>
          </p:cNvPr>
          <p:cNvSpPr txBox="1"/>
          <p:nvPr/>
        </p:nvSpPr>
        <p:spPr>
          <a:xfrm>
            <a:off x="2130705" y="5409575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データの平均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325DC3-A2BC-BA4B-4144-6652EFB4B099}"/>
              </a:ext>
            </a:extLst>
          </p:cNvPr>
          <p:cNvSpPr txBox="1"/>
          <p:nvPr/>
        </p:nvSpPr>
        <p:spPr>
          <a:xfrm rot="16200000">
            <a:off x="-802697" y="3045197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</p:spTree>
    <p:extLst>
      <p:ext uri="{BB962C8B-B14F-4D97-AF65-F5344CB8AC3E}">
        <p14:creationId xmlns:p14="http://schemas.microsoft.com/office/powerpoint/2010/main" val="364494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84278-AA3C-8CBD-04B8-D93B62C64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E2A894-19EB-34A7-401B-F45538B0F386}"/>
              </a:ext>
            </a:extLst>
          </p:cNvPr>
          <p:cNvSpPr/>
          <p:nvPr/>
        </p:nvSpPr>
        <p:spPr>
          <a:xfrm>
            <a:off x="6173418" y="499141"/>
            <a:ext cx="5514975" cy="4774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DA0004-D2B9-CBAA-452B-565B1FBA0660}"/>
              </a:ext>
            </a:extLst>
          </p:cNvPr>
          <p:cNvSpPr/>
          <p:nvPr/>
        </p:nvSpPr>
        <p:spPr>
          <a:xfrm>
            <a:off x="77509" y="1107706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77E27C-90AC-C198-E3DA-3964751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４つの極端な例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B1633-BA29-0033-2947-66BB51B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E1C98-C9D7-1FCC-2BA9-916018F0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8AE3B1-DC4C-C8B9-AA77-F642EB29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C42E9B1-7FB3-D533-746E-041D1CED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8" y="1107706"/>
            <a:ext cx="5494496" cy="4663844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E7EBEDCB-EA6E-03B4-111D-3456FDD6C783}"/>
              </a:ext>
            </a:extLst>
          </p:cNvPr>
          <p:cNvSpPr/>
          <p:nvPr/>
        </p:nvSpPr>
        <p:spPr>
          <a:xfrm>
            <a:off x="5022018" y="4883086"/>
            <a:ext cx="628650" cy="532775"/>
          </a:xfrm>
          <a:prstGeom prst="ellipse">
            <a:avLst/>
          </a:prstGeom>
          <a:noFill/>
          <a:ln w="38100">
            <a:solidFill>
              <a:srgbClr val="2AA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76D621A-BADB-D895-4D96-C346E3E9931F}"/>
              </a:ext>
            </a:extLst>
          </p:cNvPr>
          <p:cNvSpPr/>
          <p:nvPr/>
        </p:nvSpPr>
        <p:spPr>
          <a:xfrm>
            <a:off x="209108" y="199402"/>
            <a:ext cx="5841748" cy="746695"/>
          </a:xfrm>
          <a:prstGeom prst="roundRect">
            <a:avLst/>
          </a:prstGeom>
          <a:solidFill>
            <a:srgbClr val="2AA78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リソースはあるがデータがない場合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B00724F-1FD8-3501-3364-3A5A839D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89" y="595314"/>
            <a:ext cx="2438611" cy="412277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CE0DAFD-2B88-0C8C-9736-FD2BD2DC0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18" y="595314"/>
            <a:ext cx="2911092" cy="441998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02968CC-D84E-2EE9-6D3E-F0AF90565E9F}"/>
              </a:ext>
            </a:extLst>
          </p:cNvPr>
          <p:cNvSpPr txBox="1"/>
          <p:nvPr/>
        </p:nvSpPr>
        <p:spPr>
          <a:xfrm>
            <a:off x="6050856" y="5441614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DS_SESSF: </a:t>
            </a:r>
            <a:r>
              <a:rPr kumimoji="1" lang="ja-JP" altLang="en-US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深海性サメ</a:t>
            </a:r>
            <a:endParaRPr kumimoji="1" lang="en-US" altLang="ja-JP" sz="2400" dirty="0">
              <a:solidFill>
                <a:srgbClr val="28B779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en-US" altLang="ja-JP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EG_SESSF: gemfish (</a:t>
            </a:r>
            <a:r>
              <a:rPr kumimoji="1" lang="ja-JP" altLang="en-US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カマス？</a:t>
            </a:r>
            <a:r>
              <a:rPr kumimoji="1" lang="en-US" altLang="ja-JP" sz="2400" dirty="0">
                <a:solidFill>
                  <a:srgbClr val="28B77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dirty="0">
              <a:solidFill>
                <a:srgbClr val="28B779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9848292-6FDC-E310-6936-8A69A056F417}"/>
              </a:ext>
            </a:extLst>
          </p:cNvPr>
          <p:cNvCxnSpPr/>
          <p:nvPr/>
        </p:nvCxnSpPr>
        <p:spPr>
          <a:xfrm flipH="1">
            <a:off x="5502479" y="1024787"/>
            <a:ext cx="201125" cy="470119"/>
          </a:xfrm>
          <a:prstGeom prst="line">
            <a:avLst/>
          </a:prstGeom>
          <a:ln w="38100">
            <a:solidFill>
              <a:srgbClr val="25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8DA1CF6-7E26-0AA2-E9A1-45E89D6DC40E}"/>
              </a:ext>
            </a:extLst>
          </p:cNvPr>
          <p:cNvSpPr/>
          <p:nvPr/>
        </p:nvSpPr>
        <p:spPr>
          <a:xfrm>
            <a:off x="3118807" y="4883119"/>
            <a:ext cx="628650" cy="532775"/>
          </a:xfrm>
          <a:prstGeom prst="ellipse">
            <a:avLst/>
          </a:prstGeom>
          <a:noFill/>
          <a:ln w="38100">
            <a:solidFill>
              <a:srgbClr val="2AA78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3A92191-ABA7-D7C4-F454-2F7CF61E38E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16207" y="5240710"/>
            <a:ext cx="2334649" cy="616403"/>
          </a:xfrm>
          <a:prstGeom prst="line">
            <a:avLst/>
          </a:prstGeom>
          <a:ln w="38100">
            <a:solidFill>
              <a:srgbClr val="2596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C6E1203-B516-063B-18F0-67AD850B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26" y="1191445"/>
            <a:ext cx="2445611" cy="38020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データトレーニング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データの改善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ローカルな知見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解析トレーニング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単純なモデル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複雑な</a:t>
            </a:r>
            <a:r>
              <a:rPr lang="ja-JP" altLang="en-US" sz="1800" dirty="0"/>
              <a:t>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モデルの改善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静的な管理手法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動的な管理手法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ガバナンスの改善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07DBE4-F8ED-BFF3-789C-F21377AC3084}"/>
              </a:ext>
            </a:extLst>
          </p:cNvPr>
          <p:cNvSpPr txBox="1"/>
          <p:nvPr/>
        </p:nvSpPr>
        <p:spPr>
          <a:xfrm>
            <a:off x="2130705" y="5409575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データの平均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EF7DFC-DAF6-F1FC-8D71-F26DFE6B1D4B}"/>
              </a:ext>
            </a:extLst>
          </p:cNvPr>
          <p:cNvSpPr txBox="1"/>
          <p:nvPr/>
        </p:nvSpPr>
        <p:spPr>
          <a:xfrm rot="16200000">
            <a:off x="-802697" y="3045197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</p:spTree>
    <p:extLst>
      <p:ext uri="{BB962C8B-B14F-4D97-AF65-F5344CB8AC3E}">
        <p14:creationId xmlns:p14="http://schemas.microsoft.com/office/powerpoint/2010/main" val="298950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E4366-342B-2E2F-C411-87762D250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9F9D0F-DA7B-EF11-D9B0-39298B10349C}"/>
              </a:ext>
            </a:extLst>
          </p:cNvPr>
          <p:cNvSpPr/>
          <p:nvPr/>
        </p:nvSpPr>
        <p:spPr>
          <a:xfrm>
            <a:off x="6096000" y="1190625"/>
            <a:ext cx="5514975" cy="4774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9B489E-8C77-2164-7DF1-2F31F58E4861}"/>
              </a:ext>
            </a:extLst>
          </p:cNvPr>
          <p:cNvSpPr/>
          <p:nvPr/>
        </p:nvSpPr>
        <p:spPr>
          <a:xfrm>
            <a:off x="77509" y="1107706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A938EC-D417-464B-8932-8C70CE09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４つの極端な例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ABD70-6034-3CD2-B0B4-0687BF38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80EF4-43B1-AC7E-CE01-35532A32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60312-55F0-3ED3-C109-FD080D53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E605F4E-F7A7-B050-8629-621C6366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8" y="1107706"/>
            <a:ext cx="5494496" cy="46638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67D08-7517-1D01-9DF6-86654B925A27}"/>
              </a:ext>
            </a:extLst>
          </p:cNvPr>
          <p:cNvSpPr txBox="1"/>
          <p:nvPr/>
        </p:nvSpPr>
        <p:spPr>
          <a:xfrm>
            <a:off x="2130705" y="5409575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データの平均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623A07-3376-81DE-20F3-DC8B17A9E3C2}"/>
              </a:ext>
            </a:extLst>
          </p:cNvPr>
          <p:cNvSpPr txBox="1"/>
          <p:nvPr/>
        </p:nvSpPr>
        <p:spPr>
          <a:xfrm rot="16200000">
            <a:off x="-802697" y="3045197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6737EB6-BDAB-21E9-3552-B21D3BBCB6CD}"/>
              </a:ext>
            </a:extLst>
          </p:cNvPr>
          <p:cNvSpPr/>
          <p:nvPr/>
        </p:nvSpPr>
        <p:spPr>
          <a:xfrm>
            <a:off x="670774" y="1372370"/>
            <a:ext cx="628650" cy="532775"/>
          </a:xfrm>
          <a:prstGeom prst="ellipse">
            <a:avLst/>
          </a:prstGeom>
          <a:noFill/>
          <a:ln w="38100">
            <a:solidFill>
              <a:srgbClr val="C4E0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D6EA75F-4682-BF5E-CA7E-CCA239B5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1" y="1286798"/>
            <a:ext cx="2438611" cy="412277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D3B5B8E-1118-BDD0-45D9-3E89CE3A973C}"/>
              </a:ext>
            </a:extLst>
          </p:cNvPr>
          <p:cNvSpPr/>
          <p:nvPr/>
        </p:nvSpPr>
        <p:spPr>
          <a:xfrm>
            <a:off x="156264" y="137166"/>
            <a:ext cx="6206436" cy="729391"/>
          </a:xfrm>
          <a:prstGeom prst="roundRect">
            <a:avLst/>
          </a:prstGeom>
          <a:solidFill>
            <a:srgbClr val="C4E02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データはあるが、リソースがない場合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D9FA597-BEF6-B6B9-3506-3EA53F926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272" y="1341788"/>
            <a:ext cx="2933954" cy="4389500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C3E10959-62A8-069C-FFE5-7D7D99FCFD4D}"/>
              </a:ext>
            </a:extLst>
          </p:cNvPr>
          <p:cNvSpPr/>
          <p:nvPr/>
        </p:nvSpPr>
        <p:spPr>
          <a:xfrm>
            <a:off x="813649" y="1628775"/>
            <a:ext cx="2521478" cy="1629865"/>
          </a:xfrm>
          <a:prstGeom prst="ellipse">
            <a:avLst/>
          </a:prstGeom>
          <a:noFill/>
          <a:ln w="38100">
            <a:solidFill>
              <a:srgbClr val="C4E02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E0B4A7A-3690-BCEE-83B5-FB9199849601}"/>
              </a:ext>
            </a:extLst>
          </p:cNvPr>
          <p:cNvSpPr txBox="1"/>
          <p:nvPr/>
        </p:nvSpPr>
        <p:spPr>
          <a:xfrm>
            <a:off x="1783187" y="918215"/>
            <a:ext cx="64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C4E02D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海外での例はあまりない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B27CD81D-C405-3DCE-16E7-0EBBB510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225" y="1933624"/>
            <a:ext cx="2445611" cy="38020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データトレーニング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データの改善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ローカルな知見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解析トレーニング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単純なモデル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複雑な</a:t>
            </a:r>
            <a:r>
              <a:rPr lang="ja-JP" altLang="en-US" sz="1800" dirty="0"/>
              <a:t>モデル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lang="ja-JP" altLang="en-US" sz="1800" dirty="0"/>
              <a:t>モデルの改善</a:t>
            </a:r>
            <a:endParaRPr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静的な管理手法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動的な管理手法</a:t>
            </a:r>
            <a:endParaRPr kumimoji="1" lang="en-US" altLang="ja-JP" sz="1800" dirty="0"/>
          </a:p>
          <a:p>
            <a:pPr marL="266700" indent="-26670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eriod"/>
            </a:pPr>
            <a:r>
              <a:rPr kumimoji="1" lang="ja-JP" altLang="en-US" sz="1800" dirty="0"/>
              <a:t>ガバナンスの改善</a:t>
            </a:r>
          </a:p>
        </p:txBody>
      </p:sp>
    </p:spTree>
    <p:extLst>
      <p:ext uri="{BB962C8B-B14F-4D97-AF65-F5344CB8AC3E}">
        <p14:creationId xmlns:p14="http://schemas.microsoft.com/office/powerpoint/2010/main" val="345783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E2913-4466-29E3-0E9E-6E6740C4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日本の水産資源で本手法を適用したら？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4240A-BEDC-7662-1D23-E9A3A8C8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3" y="1265274"/>
            <a:ext cx="5621117" cy="509107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世界の状況との相対的な位置づけは？</a:t>
            </a:r>
            <a:endParaRPr kumimoji="1" lang="en-US" altLang="ja-JP" sz="2800" dirty="0"/>
          </a:p>
          <a:p>
            <a:r>
              <a:rPr lang="ja-JP" altLang="en-US" sz="2800" dirty="0"/>
              <a:t>日本の中ではどの資源とどの資源が似ているか？</a:t>
            </a:r>
            <a:endParaRPr lang="en-US" altLang="ja-JP" sz="2800" dirty="0"/>
          </a:p>
          <a:p>
            <a:r>
              <a:rPr kumimoji="1" lang="ja-JP" altLang="en-US" sz="2800" dirty="0"/>
              <a:t>今後力をいれるべき分野は？　（資源評価事業として。または、各組織のプロジェクトとして）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5789A-B9AE-D3E9-E865-C5F81CFC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1C7EF-A821-57AC-EA17-C67916FD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925EA3-1BCF-EE53-DF72-E354E42C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7213EE-32F2-9AA7-EE67-60714C181B28}"/>
              </a:ext>
            </a:extLst>
          </p:cNvPr>
          <p:cNvSpPr txBox="1"/>
          <p:nvPr/>
        </p:nvSpPr>
        <p:spPr>
          <a:xfrm>
            <a:off x="7920831" y="5562866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豊富　←データ→　不足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C00A6F-C3C4-657F-C95F-BEB067D3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61" y="1028870"/>
            <a:ext cx="5494496" cy="466384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5F898F-37A0-3D11-5469-87B6A25B5241}"/>
              </a:ext>
            </a:extLst>
          </p:cNvPr>
          <p:cNvSpPr txBox="1"/>
          <p:nvPr/>
        </p:nvSpPr>
        <p:spPr>
          <a:xfrm rot="16200000">
            <a:off x="4515460" y="3198167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豊富　←リソース→　不足</a:t>
            </a:r>
          </a:p>
        </p:txBody>
      </p:sp>
    </p:spTree>
    <p:extLst>
      <p:ext uri="{BB962C8B-B14F-4D97-AF65-F5344CB8AC3E}">
        <p14:creationId xmlns:p14="http://schemas.microsoft.com/office/powerpoint/2010/main" val="289889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1704C-C627-D7B7-2D00-B513B787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ワークショップの流れ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469E88-B2CA-23B1-39D9-761233B9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AF438-8CE0-037B-F29A-41C6A72A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2646F-4EC3-E138-88CF-1B136815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4DA144-6A49-FD0E-F028-6F06F75F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32" y="1038306"/>
            <a:ext cx="9564450" cy="53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4E3DE-BDB4-0819-3EDA-A92C9B3A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674549" cy="1015409"/>
          </a:xfrm>
        </p:spPr>
        <p:txBody>
          <a:bodyPr>
            <a:normAutofit/>
          </a:bodyPr>
          <a:lstStyle/>
          <a:p>
            <a:r>
              <a:rPr lang="ja-JP" altLang="en-US" dirty="0"/>
              <a:t>資源評価における「データ不足」の問題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88713D-591D-0D4C-448D-6312C64C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rgbClr val="C00000"/>
                </a:solidFill>
              </a:rPr>
              <a:t>理想に近い資源評価（</a:t>
            </a:r>
            <a:r>
              <a:rPr kumimoji="1" lang="en-US" altLang="ja-JP" sz="3200" dirty="0">
                <a:solidFill>
                  <a:srgbClr val="C00000"/>
                </a:solidFill>
              </a:rPr>
              <a:t>ex. </a:t>
            </a:r>
            <a:r>
              <a:rPr kumimoji="1" lang="ja-JP" altLang="en-US" sz="3200" dirty="0">
                <a:solidFill>
                  <a:srgbClr val="C00000"/>
                </a:solidFill>
              </a:rPr>
              <a:t>１系資源）</a:t>
            </a:r>
            <a:r>
              <a:rPr kumimoji="1" lang="ja-JP" altLang="en-US" sz="3200" dirty="0"/>
              <a:t>が行われているのは全体のほんの一部　</a:t>
            </a:r>
            <a:endParaRPr kumimoji="1"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6AFDCA-9E3C-47CE-72F4-EF3E1EA9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B5D36-1208-2CF7-9F0C-2DE7CFB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F27DCA-5DFC-FADD-6483-6CD282BA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グラフィックス 7" descr="上矢印 単色塗りつぶし">
            <a:extLst>
              <a:ext uri="{FF2B5EF4-FFF2-40B4-BE49-F238E27FC236}">
                <a16:creationId xmlns:a16="http://schemas.microsoft.com/office/drawing/2014/main" id="{F1CB5E87-A686-AD1C-14D3-4A2C1F33E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491684" y="2349564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AE1BEC-C493-AEF4-AA88-3BC7B77AE863}"/>
              </a:ext>
            </a:extLst>
          </p:cNvPr>
          <p:cNvSpPr txBox="1"/>
          <p:nvPr/>
        </p:nvSpPr>
        <p:spPr>
          <a:xfrm>
            <a:off x="403410" y="3320523"/>
            <a:ext cx="11412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多くの水産資源で、こんなレベルの評価を実施するのは不可能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一方で、全ての水産資源で科学的な評価・管理を実施することが義務として課されている（国連海洋法・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SDG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ｓ・改正漁業法）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データ不足のために評価が難しい一方で、管理がすでに実施されている資源（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ex. 2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系資源）では、ステークホルダーホルダーからも、評価の改善の要求・期待が大きい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24103E-C464-A7AA-FA60-EEB74680027E}"/>
              </a:ext>
            </a:extLst>
          </p:cNvPr>
          <p:cNvSpPr txBox="1"/>
          <p:nvPr/>
        </p:nvSpPr>
        <p:spPr>
          <a:xfrm>
            <a:off x="5734050" y="5592726"/>
            <a:ext cx="5187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4000" dirty="0">
                <a:highlight>
                  <a:srgbClr val="00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データ不足とは何か？</a:t>
            </a:r>
          </a:p>
        </p:txBody>
      </p:sp>
    </p:spTree>
    <p:extLst>
      <p:ext uri="{BB962C8B-B14F-4D97-AF65-F5344CB8AC3E}">
        <p14:creationId xmlns:p14="http://schemas.microsoft.com/office/powerpoint/2010/main" val="11438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3088668-9E01-303A-FF4F-11086FE5DB63}"/>
              </a:ext>
            </a:extLst>
          </p:cNvPr>
          <p:cNvSpPr/>
          <p:nvPr/>
        </p:nvSpPr>
        <p:spPr>
          <a:xfrm>
            <a:off x="517525" y="3388548"/>
            <a:ext cx="11421036" cy="24473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38369B8-7D13-5298-9E6B-85714C728FAD}"/>
              </a:ext>
            </a:extLst>
          </p:cNvPr>
          <p:cNvSpPr/>
          <p:nvPr/>
        </p:nvSpPr>
        <p:spPr>
          <a:xfrm>
            <a:off x="448235" y="376518"/>
            <a:ext cx="11421036" cy="24473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33477-23D5-860F-AA6E-257DD348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09238-39E6-015A-2C11-CB74FB6B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AC5AF-5B5E-B6A4-2F89-7501C5AE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983DD-37CC-8DBF-50F9-0314D4EA65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7525" y="546847"/>
            <a:ext cx="11674475" cy="58095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すべての幸せな家庭は似ている。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不幸な家庭は、それぞれ異なる理由で不幸である。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					</a:t>
            </a:r>
            <a:r>
              <a:rPr kumimoji="1" lang="ja-JP" altLang="en-US" dirty="0"/>
              <a:t>「アンナ・カレーニナ」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データ豊富な資源評価のありようは似ている。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データ不足の資源評価は、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それぞれ異なる理由で不足している</a:t>
            </a:r>
          </a:p>
        </p:txBody>
      </p:sp>
    </p:spTree>
    <p:extLst>
      <p:ext uri="{BB962C8B-B14F-4D97-AF65-F5344CB8AC3E}">
        <p14:creationId xmlns:p14="http://schemas.microsoft.com/office/powerpoint/2010/main" val="334102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F2239-ADFB-CAB3-77C6-2BC51414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674549" cy="101540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Cope (2023)</a:t>
            </a:r>
            <a:r>
              <a:rPr kumimoji="1" lang="ja-JP" altLang="en-US" dirty="0"/>
              <a:t> ：「不足」を定量化・相対化しよう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A7D9AA-1C52-5206-04DA-2274D40C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09" y="1069142"/>
            <a:ext cx="11773784" cy="2870759"/>
          </a:xfrm>
        </p:spPr>
        <p:txBody>
          <a:bodyPr>
            <a:normAutofit fontScale="92500"/>
          </a:bodyPr>
          <a:lstStyle/>
          <a:p>
            <a:r>
              <a:rPr kumimoji="1" lang="ja-JP" altLang="en-US" sz="2600" dirty="0"/>
              <a:t>資源評価を阻む「不足」の原因を１０</a:t>
            </a:r>
            <a:r>
              <a:rPr lang="ja-JP" altLang="en-US" sz="2600" dirty="0"/>
              <a:t>の要素</a:t>
            </a:r>
            <a:r>
              <a:rPr kumimoji="1" lang="ja-JP" altLang="en-US" sz="2600" dirty="0"/>
              <a:t>に大別し、資源ごとにスコア化して相対評価</a:t>
            </a:r>
            <a:endParaRPr kumimoji="1" lang="en-US" altLang="ja-JP" sz="2600" dirty="0"/>
          </a:p>
          <a:p>
            <a:pPr lvl="1"/>
            <a:r>
              <a:rPr kumimoji="1" lang="ja-JP" altLang="en-US" sz="2600" dirty="0"/>
              <a:t>何がどのような形で不足しているのかわかる　➡　同じ問題を抱えている仲間を見つけられる</a:t>
            </a:r>
            <a:endParaRPr kumimoji="1" lang="en-US" altLang="ja-JP" sz="2600" dirty="0"/>
          </a:p>
          <a:p>
            <a:r>
              <a:rPr lang="ja-JP" altLang="en-US" sz="2600" dirty="0"/>
              <a:t>それぞれの「不足」原因に応じて、「効果的な対処法」を提案</a:t>
            </a:r>
            <a:endParaRPr lang="en-US" altLang="ja-JP" sz="2600" dirty="0"/>
          </a:p>
          <a:p>
            <a:pPr marL="457200" lvl="1" indent="0">
              <a:buNone/>
            </a:pPr>
            <a:r>
              <a:rPr lang="ja-JP" altLang="en-US" sz="2600" dirty="0"/>
              <a:t>例</a:t>
            </a:r>
            <a:r>
              <a:rPr lang="en-US" altLang="ja-JP" sz="2600" dirty="0"/>
              <a:t>1) </a:t>
            </a:r>
            <a:r>
              <a:rPr lang="ja-JP" altLang="en-US" sz="2600" dirty="0"/>
              <a:t>データもリソースもないなら→まずはデータ収集</a:t>
            </a:r>
            <a:endParaRPr lang="en-US" altLang="ja-JP" sz="2600" dirty="0"/>
          </a:p>
          <a:p>
            <a:pPr marL="457200" lvl="1" indent="0">
              <a:buNone/>
            </a:pPr>
            <a:r>
              <a:rPr kumimoji="1" lang="ja-JP" altLang="en-US" sz="2600" dirty="0"/>
              <a:t>例</a:t>
            </a:r>
            <a:r>
              <a:rPr kumimoji="1" lang="en-US" altLang="ja-JP" sz="2600" dirty="0"/>
              <a:t>2) </a:t>
            </a:r>
            <a:r>
              <a:rPr kumimoji="1" lang="ja-JP" altLang="en-US" sz="2600" dirty="0"/>
              <a:t>データはないが、解析能力が十分あるなら→</a:t>
            </a:r>
            <a:r>
              <a:rPr kumimoji="1" lang="en-US" altLang="ja-JP" sz="2600" dirty="0"/>
              <a:t>MSE</a:t>
            </a:r>
            <a:r>
              <a:rPr kumimoji="1" lang="ja-JP" altLang="en-US" sz="2600" dirty="0"/>
              <a:t>構築</a:t>
            </a:r>
            <a:endParaRPr kumimoji="1" lang="en-US" altLang="ja-JP" sz="2600" dirty="0"/>
          </a:p>
          <a:p>
            <a:pPr marL="457200" lvl="1" indent="0">
              <a:buNone/>
            </a:pPr>
            <a:r>
              <a:rPr lang="ja-JP" altLang="en-US" sz="2600" dirty="0"/>
              <a:t>例</a:t>
            </a:r>
            <a:r>
              <a:rPr lang="en-US" altLang="ja-JP" sz="2600" dirty="0"/>
              <a:t>3) </a:t>
            </a:r>
            <a:r>
              <a:rPr lang="ja-JP" altLang="en-US" sz="2600" dirty="0"/>
              <a:t>データの量はあるが種同定・空間分布が不明→生物調査</a:t>
            </a:r>
            <a:endParaRPr kumimoji="1" lang="en-US" altLang="ja-JP" sz="2600" dirty="0"/>
          </a:p>
          <a:p>
            <a:pPr lvl="1"/>
            <a:endParaRPr kumimoji="1"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5BA35-0847-95CD-2080-0D20596B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5DEED5-B326-0D99-35FA-AADAB669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D9DD6B-DE96-40FF-7C65-D34921A8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938BF45-56BC-CF44-C5AE-546273607664}"/>
              </a:ext>
            </a:extLst>
          </p:cNvPr>
          <p:cNvGrpSpPr/>
          <p:nvPr/>
        </p:nvGrpSpPr>
        <p:grpSpPr>
          <a:xfrm>
            <a:off x="1287948" y="4063734"/>
            <a:ext cx="5234243" cy="2225342"/>
            <a:chOff x="1287948" y="4063734"/>
            <a:chExt cx="5234243" cy="2225342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AA7D5AEF-3BAF-D077-C2E5-86D6DA6FB548}"/>
                </a:ext>
              </a:extLst>
            </p:cNvPr>
            <p:cNvSpPr/>
            <p:nvPr/>
          </p:nvSpPr>
          <p:spPr>
            <a:xfrm>
              <a:off x="1287948" y="4063734"/>
              <a:ext cx="5234243" cy="22253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A77800-4FC3-2A04-3356-26AEA2545460}"/>
                </a:ext>
              </a:extLst>
            </p:cNvPr>
            <p:cNvSpPr txBox="1"/>
            <p:nvPr/>
          </p:nvSpPr>
          <p:spPr>
            <a:xfrm>
              <a:off x="3009976" y="4842012"/>
              <a:ext cx="167065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データ不足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A0848A6-1BF1-BC8C-24F3-F47F4CCB533F}"/>
              </a:ext>
            </a:extLst>
          </p:cNvPr>
          <p:cNvGrpSpPr/>
          <p:nvPr/>
        </p:nvGrpSpPr>
        <p:grpSpPr>
          <a:xfrm>
            <a:off x="6892049" y="4080182"/>
            <a:ext cx="3815011" cy="2214252"/>
            <a:chOff x="6892049" y="4080182"/>
            <a:chExt cx="3815011" cy="221425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4E83BEDF-9BB5-AC2B-A2B7-5E890193F2C2}"/>
                </a:ext>
              </a:extLst>
            </p:cNvPr>
            <p:cNvSpPr/>
            <p:nvPr/>
          </p:nvSpPr>
          <p:spPr>
            <a:xfrm>
              <a:off x="6892049" y="4080182"/>
              <a:ext cx="3815011" cy="22142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C05AEEA-DF1C-3D0F-9378-72415160F282}"/>
                </a:ext>
              </a:extLst>
            </p:cNvPr>
            <p:cNvSpPr txBox="1"/>
            <p:nvPr/>
          </p:nvSpPr>
          <p:spPr>
            <a:xfrm>
              <a:off x="8269404" y="4434048"/>
              <a:ext cx="1914307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リソース不足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33ECB03-9B9D-1209-7AC9-BE3C0C8FE428}"/>
              </a:ext>
            </a:extLst>
          </p:cNvPr>
          <p:cNvGrpSpPr/>
          <p:nvPr/>
        </p:nvGrpSpPr>
        <p:grpSpPr>
          <a:xfrm>
            <a:off x="1746331" y="4244879"/>
            <a:ext cx="4129249" cy="1835649"/>
            <a:chOff x="1746331" y="4244879"/>
            <a:chExt cx="4129249" cy="1835649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FE80B6E-2AE2-CF0C-20E1-5D5F295AC6E6}"/>
                </a:ext>
              </a:extLst>
            </p:cNvPr>
            <p:cNvSpPr txBox="1"/>
            <p:nvPr/>
          </p:nvSpPr>
          <p:spPr>
            <a:xfrm>
              <a:off x="2076760" y="42448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種類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CC8E49A-EFA1-4230-D67F-73CCCA40F11C}"/>
                </a:ext>
              </a:extLst>
            </p:cNvPr>
            <p:cNvSpPr txBox="1"/>
            <p:nvPr/>
          </p:nvSpPr>
          <p:spPr>
            <a:xfrm>
              <a:off x="3367348" y="425155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精度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E590E79-8690-510C-A2FB-88999D1CD934}"/>
                </a:ext>
              </a:extLst>
            </p:cNvPr>
            <p:cNvSpPr txBox="1"/>
            <p:nvPr/>
          </p:nvSpPr>
          <p:spPr>
            <a:xfrm>
              <a:off x="1746331" y="4930153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偏り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C14A3DC-8A7F-4A18-61C1-71BD32C6C65D}"/>
                </a:ext>
              </a:extLst>
            </p:cNvPr>
            <p:cNvSpPr txBox="1"/>
            <p:nvPr/>
          </p:nvSpPr>
          <p:spPr>
            <a:xfrm>
              <a:off x="2396247" y="560865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種の同定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C19FBFA-E7C8-D446-E001-C0D80DA5913A}"/>
                </a:ext>
              </a:extLst>
            </p:cNvPr>
            <p:cNvSpPr txBox="1"/>
            <p:nvPr/>
          </p:nvSpPr>
          <p:spPr>
            <a:xfrm>
              <a:off x="5075361" y="47091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空間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B510029-8740-AAE7-856C-A45E9DD28C7D}"/>
                </a:ext>
              </a:extLst>
            </p:cNvPr>
            <p:cNvSpPr txBox="1"/>
            <p:nvPr/>
          </p:nvSpPr>
          <p:spPr>
            <a:xfrm>
              <a:off x="4616908" y="5618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34A5D93-2173-DE23-BD2A-A9FF9C9556D9}"/>
              </a:ext>
            </a:extLst>
          </p:cNvPr>
          <p:cNvGrpSpPr/>
          <p:nvPr/>
        </p:nvGrpSpPr>
        <p:grpSpPr>
          <a:xfrm>
            <a:off x="6945837" y="4685325"/>
            <a:ext cx="3761779" cy="1497052"/>
            <a:chOff x="6945837" y="4685325"/>
            <a:chExt cx="3761779" cy="1497052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77CDA15-3EE9-5D44-A06C-769039C3DECD}"/>
                </a:ext>
              </a:extLst>
            </p:cNvPr>
            <p:cNvSpPr txBox="1"/>
            <p:nvPr/>
          </p:nvSpPr>
          <p:spPr>
            <a:xfrm>
              <a:off x="6945837" y="468532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7EB7038-DADB-215C-802B-A53D5BA45674}"/>
                </a:ext>
              </a:extLst>
            </p:cNvPr>
            <p:cNvSpPr txBox="1"/>
            <p:nvPr/>
          </p:nvSpPr>
          <p:spPr>
            <a:xfrm>
              <a:off x="8292159" y="57207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資金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956412F-83F7-C159-05ED-EFFA7119E2B0}"/>
                </a:ext>
              </a:extLst>
            </p:cNvPr>
            <p:cNvSpPr txBox="1"/>
            <p:nvPr/>
          </p:nvSpPr>
          <p:spPr>
            <a:xfrm>
              <a:off x="7174651" y="53368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解析能力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07606F6-2DA0-BFDD-DAA3-CBFA9CE1695C}"/>
                </a:ext>
              </a:extLst>
            </p:cNvPr>
            <p:cNvSpPr txBox="1"/>
            <p:nvPr/>
          </p:nvSpPr>
          <p:spPr>
            <a:xfrm>
              <a:off x="8522402" y="4993968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人数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/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資源の数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D5B511-6571-0FB0-5E6C-78B4FB1FE834}"/>
              </a:ext>
            </a:extLst>
          </p:cNvPr>
          <p:cNvSpPr txBox="1"/>
          <p:nvPr/>
        </p:nvSpPr>
        <p:spPr>
          <a:xfrm>
            <a:off x="9033992" y="2174514"/>
            <a:ext cx="3158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100" dirty="0">
                <a:effectLst/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Cope JM</a:t>
            </a:r>
            <a:r>
              <a:rPr lang="ja-JP" altLang="en-US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et</a:t>
            </a:r>
            <a:r>
              <a:rPr lang="ja-JP" altLang="en-US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al (2023) </a:t>
            </a:r>
            <a:r>
              <a:rPr lang="en-US" altLang="ja-JP" sz="1600" kern="100" dirty="0">
                <a:effectLst/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Rev Fish Biol Fisheries 33, 241–263 (2023) https://doi.org/10.1007/s11160-022-09748-1</a:t>
            </a:r>
            <a:endParaRPr lang="ja-JP" altLang="ja-JP" sz="16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Arial" panose="020B0604020202020204" pitchFamily="34" charset="0"/>
            </a:endParaRPr>
          </a:p>
          <a:p>
            <a:pPr algn="l"/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796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E6C45-3487-0747-8D27-3967B0AE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Cope (2023)</a:t>
            </a:r>
            <a:r>
              <a:rPr lang="ja-JP" altLang="en-US" dirty="0"/>
              <a:t> ：「不足」を定量化・相対化しよう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65E8C-51E1-5E23-316C-8C453ADA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3" y="1107706"/>
            <a:ext cx="11674549" cy="5248644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個々の状況に応じて必要な管理方策は異なる（ゴールドスタンダードはない）が、</a:t>
            </a:r>
            <a:r>
              <a:rPr lang="ja-JP" altLang="en-US" sz="3200" dirty="0"/>
              <a:t>不足の要因を明確化することで</a:t>
            </a:r>
            <a:r>
              <a:rPr lang="en-US" altLang="ja-JP" sz="3200" dirty="0"/>
              <a:t>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A5B608-DCA3-601B-6F93-EA4ABDF7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A2F66-1F97-8F44-3063-F798A429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83C6C1-4B39-00C8-42D7-8ACEAB9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D124B218-8016-01C0-BCA3-94C65054E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920220"/>
              </p:ext>
            </p:extLst>
          </p:nvPr>
        </p:nvGraphicFramePr>
        <p:xfrm>
          <a:off x="308343" y="2743200"/>
          <a:ext cx="11575314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7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E4139-03BF-8B7B-110E-1D8C1FA4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50A5B-49FD-3502-6C05-D4E57226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674549" cy="1015409"/>
          </a:xfrm>
        </p:spPr>
        <p:txBody>
          <a:bodyPr>
            <a:normAutofit/>
          </a:bodyPr>
          <a:lstStyle/>
          <a:p>
            <a:r>
              <a:rPr lang="ja-JP" altLang="en-US" dirty="0"/>
              <a:t>スコアリング手順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EC1F6-B3D8-C789-62BA-0F4291B9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C46B7-DC25-C926-EA44-20A948C7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C3CAB-4106-8048-7630-A0A57E3B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A8C8F3-D7B5-430E-DE5A-79ED9072D7FF}"/>
              </a:ext>
            </a:extLst>
          </p:cNvPr>
          <p:cNvSpPr txBox="1"/>
          <p:nvPr/>
        </p:nvSpPr>
        <p:spPr>
          <a:xfrm>
            <a:off x="8725649" y="0"/>
            <a:ext cx="3158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100" dirty="0">
                <a:effectLst/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Cope JM</a:t>
            </a:r>
            <a:r>
              <a:rPr lang="ja-JP" altLang="en-US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et</a:t>
            </a:r>
            <a:r>
              <a:rPr lang="ja-JP" altLang="en-US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kern="100" dirty="0"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al (2023) </a:t>
            </a:r>
            <a:r>
              <a:rPr lang="en-US" altLang="ja-JP" sz="1600" kern="100" dirty="0">
                <a:effectLst/>
                <a:latin typeface="游ゴシック Light" panose="020B0300000000000000" pitchFamily="50" charset="-128"/>
                <a:ea typeface="ＭＳ 明朝" panose="02020609040205080304" pitchFamily="17" charset="-128"/>
                <a:cs typeface="Arial" panose="020B0604020202020204" pitchFamily="34" charset="0"/>
              </a:rPr>
              <a:t>Rev Fish Biol Fisheries 33, 241–263 (2023) https://doi.org/10.1007/s11160-022-09748-1</a:t>
            </a:r>
            <a:endParaRPr lang="ja-JP" altLang="ja-JP" sz="16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Arial" panose="020B0604020202020204" pitchFamily="34" charset="0"/>
            </a:endParaRPr>
          </a:p>
          <a:p>
            <a:pPr algn="l"/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D3B8A7C-7C80-EFC6-C936-783906BD5E76}"/>
              </a:ext>
            </a:extLst>
          </p:cNvPr>
          <p:cNvSpPr txBox="1"/>
          <p:nvPr/>
        </p:nvSpPr>
        <p:spPr>
          <a:xfrm>
            <a:off x="1363865" y="2562162"/>
            <a:ext cx="10112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データ＝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項目・リソース＝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項目について</a:t>
            </a:r>
            <a:r>
              <a:rPr kumimoji="1" lang="ja-JP" altLang="en-US" sz="2400" b="1" dirty="0">
                <a:solidFill>
                  <a:srgbClr val="C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０～３のスコア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をつける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highlight>
                  <a:srgbClr val="FF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（注）</a:t>
            </a:r>
            <a:r>
              <a:rPr kumimoji="1" lang="ja-JP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「不足しているほど大きい</a:t>
            </a:r>
            <a:r>
              <a:rPr kumimoji="1" lang="ja-JP" altLang="en-US" sz="2400" dirty="0">
                <a:highlight>
                  <a:srgbClr val="FF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数字」になる：０＝十分ある、３＝全くない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DAAC527-CAAA-951C-5A77-C3F49D4B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1" y="918698"/>
            <a:ext cx="6806595" cy="1612088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B83577-02D8-543C-7A60-75750C099F07}"/>
              </a:ext>
            </a:extLst>
          </p:cNvPr>
          <p:cNvSpPr txBox="1"/>
          <p:nvPr/>
        </p:nvSpPr>
        <p:spPr>
          <a:xfrm>
            <a:off x="7367665" y="5749450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Cope et al (2023)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の例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EF7E5CF5-48FC-560D-7974-9D3CC60C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6" y="3694830"/>
            <a:ext cx="11303867" cy="21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5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7448603-4E16-74BC-6902-71F580AFA18F}"/>
              </a:ext>
            </a:extLst>
          </p:cNvPr>
          <p:cNvSpPr/>
          <p:nvPr/>
        </p:nvSpPr>
        <p:spPr>
          <a:xfrm>
            <a:off x="3158471" y="1268579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C85FF0-BED5-3F47-545D-EC22CD4A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次元平面上へのプロット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6587A-38AB-DB27-337F-5283DB07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E6EBBC-D002-5ADA-5697-D0475903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61C90D-497E-9A92-D46F-EF936C7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F0509A0-E138-98AF-0347-4FE90371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70" y="1268579"/>
            <a:ext cx="5494496" cy="46638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048AA5-D868-252D-45E1-78FF33D4061E}"/>
              </a:ext>
            </a:extLst>
          </p:cNvPr>
          <p:cNvSpPr txBox="1"/>
          <p:nvPr/>
        </p:nvSpPr>
        <p:spPr>
          <a:xfrm>
            <a:off x="5211667" y="5570448"/>
            <a:ext cx="22862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「データ」の平均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CF5B1C-E825-CDEA-AB4F-79E2F5C2EA61}"/>
              </a:ext>
            </a:extLst>
          </p:cNvPr>
          <p:cNvSpPr txBox="1"/>
          <p:nvPr/>
        </p:nvSpPr>
        <p:spPr>
          <a:xfrm rot="16200000">
            <a:off x="2278265" y="3206070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24334D3-88A8-1624-F9B4-8441F9DE7317}"/>
              </a:ext>
            </a:extLst>
          </p:cNvPr>
          <p:cNvSpPr/>
          <p:nvPr/>
        </p:nvSpPr>
        <p:spPr>
          <a:xfrm>
            <a:off x="9000767" y="708684"/>
            <a:ext cx="2337857" cy="838146"/>
          </a:xfrm>
          <a:prstGeom prst="wedgeRoundRectCallout">
            <a:avLst>
              <a:gd name="adj1" fmla="val -73040"/>
              <a:gd name="adj2" fmla="val 65331"/>
              <a:gd name="adj3" fmla="val 16667"/>
            </a:avLst>
          </a:prstGeom>
          <a:solidFill>
            <a:srgbClr val="25969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データもリソースもない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2DDCFAB-BCCA-52CF-4D8F-2C5F7DC152A0}"/>
              </a:ext>
            </a:extLst>
          </p:cNvPr>
          <p:cNvSpPr/>
          <p:nvPr/>
        </p:nvSpPr>
        <p:spPr>
          <a:xfrm>
            <a:off x="631048" y="1107706"/>
            <a:ext cx="2337857" cy="855691"/>
          </a:xfrm>
          <a:prstGeom prst="wedgeRoundRectCallout">
            <a:avLst>
              <a:gd name="adj1" fmla="val 95159"/>
              <a:gd name="adj2" fmla="val 33113"/>
              <a:gd name="adj3" fmla="val 16667"/>
            </a:avLst>
          </a:prstGeom>
          <a:solidFill>
            <a:srgbClr val="C4E02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データはあるが、リソースがない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4F9E7D7-066A-5379-A108-2AE081C33560}"/>
              </a:ext>
            </a:extLst>
          </p:cNvPr>
          <p:cNvSpPr/>
          <p:nvPr/>
        </p:nvSpPr>
        <p:spPr>
          <a:xfrm>
            <a:off x="9127817" y="4547944"/>
            <a:ext cx="2337857" cy="797495"/>
          </a:xfrm>
          <a:prstGeom prst="wedgeRoundRectCallout">
            <a:avLst>
              <a:gd name="adj1" fmla="val -77066"/>
              <a:gd name="adj2" fmla="val 37006"/>
              <a:gd name="adj3" fmla="val 16667"/>
            </a:avLst>
          </a:prstGeom>
          <a:solidFill>
            <a:srgbClr val="2AA78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リソースはあるがデータがない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48B98057-2F1A-2731-037C-1A8F090ED16C}"/>
              </a:ext>
            </a:extLst>
          </p:cNvPr>
          <p:cNvSpPr/>
          <p:nvPr/>
        </p:nvSpPr>
        <p:spPr>
          <a:xfrm>
            <a:off x="1028700" y="5037949"/>
            <a:ext cx="2129771" cy="712345"/>
          </a:xfrm>
          <a:prstGeom prst="wedgeRoundRectCallout">
            <a:avLst>
              <a:gd name="adj1" fmla="val 79283"/>
              <a:gd name="adj2" fmla="val -22032"/>
              <a:gd name="adj3" fmla="val 16667"/>
            </a:avLst>
          </a:prstGeom>
          <a:solidFill>
            <a:srgbClr val="28B77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何の制限もない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F7E889-1187-EBCA-79EE-55DE612629DB}"/>
              </a:ext>
            </a:extLst>
          </p:cNvPr>
          <p:cNvSpPr/>
          <p:nvPr/>
        </p:nvSpPr>
        <p:spPr>
          <a:xfrm rot="19238583">
            <a:off x="2914196" y="2554014"/>
            <a:ext cx="6527800" cy="193357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1A91CA-4083-FDF0-2E67-BF4DF051056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988300" y="3073400"/>
            <a:ext cx="1175108" cy="3373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ACE702-B08D-2E4F-1B50-DDF597EAB9F8}"/>
              </a:ext>
            </a:extLst>
          </p:cNvPr>
          <p:cNvSpPr txBox="1"/>
          <p:nvPr/>
        </p:nvSpPr>
        <p:spPr>
          <a:xfrm>
            <a:off x="9163408" y="2902959"/>
            <a:ext cx="2884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000" dirty="0">
                <a:solidFill>
                  <a:srgbClr val="C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多くの資源では、データ不足程度∝リソース不足程度となる</a:t>
            </a:r>
            <a:endParaRPr kumimoji="1" lang="ja-JP" altLang="en-US" sz="2000" dirty="0">
              <a:solidFill>
                <a:srgbClr val="C0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87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B31E-3BF8-1750-2209-BFB4292C7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C4A98B-B0CF-0125-7410-FB9782E44FAA}"/>
              </a:ext>
            </a:extLst>
          </p:cNvPr>
          <p:cNvSpPr/>
          <p:nvPr/>
        </p:nvSpPr>
        <p:spPr>
          <a:xfrm>
            <a:off x="3158471" y="1268579"/>
            <a:ext cx="5652731" cy="485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0B886D8-9B78-8A8F-F965-30330A35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いくつかの例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E857B-E226-5E51-8F92-AC41833D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793CE2-7236-4A1A-DA6E-0D4C3618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C3940-A0F9-5A9E-29FD-D36CCDBA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BD4216-F3F8-3D8B-BA6A-F6A5029A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70" y="1268579"/>
            <a:ext cx="5494496" cy="46638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BA21C3-78D4-DF78-5EEA-37609BF4F0BE}"/>
              </a:ext>
            </a:extLst>
          </p:cNvPr>
          <p:cNvSpPr txBox="1"/>
          <p:nvPr/>
        </p:nvSpPr>
        <p:spPr>
          <a:xfrm>
            <a:off x="5211667" y="5570448"/>
            <a:ext cx="22862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「データ」の平均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048A64-AF67-6526-F2F9-49F5C5E9D126}"/>
              </a:ext>
            </a:extLst>
          </p:cNvPr>
          <p:cNvSpPr txBox="1"/>
          <p:nvPr/>
        </p:nvSpPr>
        <p:spPr>
          <a:xfrm rot="16200000">
            <a:off x="2278265" y="3206070"/>
            <a:ext cx="22220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リソースの平均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BACA42-2898-4134-72A1-EB2DBD96C5D8}"/>
              </a:ext>
            </a:extLst>
          </p:cNvPr>
          <p:cNvSpPr txBox="1"/>
          <p:nvPr/>
        </p:nvSpPr>
        <p:spPr>
          <a:xfrm>
            <a:off x="1269240" y="5295247"/>
            <a:ext cx="265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2C688B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南オーストラリアロブスター漁業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20F1B2B-C7A8-79BE-667C-55A48CA4A94D}"/>
              </a:ext>
            </a:extLst>
          </p:cNvPr>
          <p:cNvCxnSpPr>
            <a:cxnSpLocks/>
          </p:cNvCxnSpPr>
          <p:nvPr/>
        </p:nvCxnSpPr>
        <p:spPr>
          <a:xfrm flipH="1">
            <a:off x="3646531" y="5320267"/>
            <a:ext cx="999558" cy="284958"/>
          </a:xfrm>
          <a:prstGeom prst="line">
            <a:avLst/>
          </a:prstGeom>
          <a:ln w="28575">
            <a:solidFill>
              <a:srgbClr val="2C688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30C31D56-FC23-C3D6-28B1-845B8114DDF1}"/>
              </a:ext>
            </a:extLst>
          </p:cNvPr>
          <p:cNvSpPr/>
          <p:nvPr/>
        </p:nvSpPr>
        <p:spPr>
          <a:xfrm>
            <a:off x="7405452" y="2429497"/>
            <a:ext cx="1238486" cy="532775"/>
          </a:xfrm>
          <a:prstGeom prst="ellipse">
            <a:avLst/>
          </a:prstGeom>
          <a:noFill/>
          <a:ln w="38100">
            <a:solidFill>
              <a:srgbClr val="25969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27A3F7-81F1-E5CD-BAE2-8D153A60AB85}"/>
              </a:ext>
            </a:extLst>
          </p:cNvPr>
          <p:cNvSpPr txBox="1"/>
          <p:nvPr/>
        </p:nvSpPr>
        <p:spPr>
          <a:xfrm>
            <a:off x="4038600" y="213436"/>
            <a:ext cx="370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カメルーン　カデイ川漁業</a:t>
            </a:r>
            <a:endParaRPr lang="en-US" altLang="ja-JP" sz="2400" dirty="0">
              <a:solidFill>
                <a:srgbClr val="25969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kumimoji="1" lang="ja-JP" altLang="en-US" sz="2400" dirty="0">
                <a:solidFill>
                  <a:srgbClr val="25969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フィジー多魚種漁業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3346B92-4822-9C7F-C3B3-8F270E31A1D0}"/>
              </a:ext>
            </a:extLst>
          </p:cNvPr>
          <p:cNvCxnSpPr>
            <a:cxnSpLocks/>
          </p:cNvCxnSpPr>
          <p:nvPr/>
        </p:nvCxnSpPr>
        <p:spPr>
          <a:xfrm flipH="1">
            <a:off x="8467725" y="981914"/>
            <a:ext cx="566738" cy="1489824"/>
          </a:xfrm>
          <a:prstGeom prst="line">
            <a:avLst/>
          </a:prstGeom>
          <a:ln w="38100">
            <a:solidFill>
              <a:srgbClr val="2596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265A096-FBE6-F759-7A8C-CDC1F956E62A}"/>
              </a:ext>
            </a:extLst>
          </p:cNvPr>
          <p:cNvSpPr/>
          <p:nvPr/>
        </p:nvSpPr>
        <p:spPr>
          <a:xfrm>
            <a:off x="7794542" y="153480"/>
            <a:ext cx="4188350" cy="101540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データが全然なく、一握りの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fishery scientists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がカメルーン全域の資源を見る状況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D922E09-6349-86E7-75FF-101B5C439631}"/>
              </a:ext>
            </a:extLst>
          </p:cNvPr>
          <p:cNvSpPr/>
          <p:nvPr/>
        </p:nvSpPr>
        <p:spPr>
          <a:xfrm>
            <a:off x="6237119" y="5038924"/>
            <a:ext cx="628650" cy="532775"/>
          </a:xfrm>
          <a:prstGeom prst="ellipse">
            <a:avLst/>
          </a:prstGeom>
          <a:noFill/>
          <a:ln w="38100">
            <a:solidFill>
              <a:srgbClr val="59328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06AFEF7-7A23-12AC-3041-445B9B4C8242}"/>
              </a:ext>
            </a:extLst>
          </p:cNvPr>
          <p:cNvCxnSpPr>
            <a:cxnSpLocks/>
          </p:cNvCxnSpPr>
          <p:nvPr/>
        </p:nvCxnSpPr>
        <p:spPr>
          <a:xfrm flipH="1">
            <a:off x="6833014" y="4929045"/>
            <a:ext cx="2308013" cy="283357"/>
          </a:xfrm>
          <a:prstGeom prst="line">
            <a:avLst/>
          </a:prstGeom>
          <a:ln w="38100">
            <a:solidFill>
              <a:srgbClr val="5932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57D3C5-69FC-0344-785F-77DDCB1467E9}"/>
              </a:ext>
            </a:extLst>
          </p:cNvPr>
          <p:cNvSpPr txBox="1"/>
          <p:nvPr/>
        </p:nvSpPr>
        <p:spPr>
          <a:xfrm>
            <a:off x="9092901" y="2598003"/>
            <a:ext cx="321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59328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深海性サメ</a:t>
            </a:r>
            <a:endParaRPr kumimoji="1" lang="en-US" altLang="ja-JP" sz="2400" dirty="0">
              <a:solidFill>
                <a:srgbClr val="59328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en-US" altLang="ja-JP" sz="2400" dirty="0">
                <a:solidFill>
                  <a:srgbClr val="59328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gemfish (</a:t>
            </a:r>
            <a:r>
              <a:rPr kumimoji="1" lang="ja-JP" altLang="en-US" sz="2400" dirty="0">
                <a:solidFill>
                  <a:srgbClr val="59328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カマス？</a:t>
            </a:r>
            <a:r>
              <a:rPr kumimoji="1" lang="en-US" altLang="ja-JP" sz="2400" dirty="0">
                <a:solidFill>
                  <a:srgbClr val="59328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dirty="0">
              <a:solidFill>
                <a:srgbClr val="59328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B0EE3F5-945C-B85A-F545-5BFA3A8C7827}"/>
              </a:ext>
            </a:extLst>
          </p:cNvPr>
          <p:cNvSpPr/>
          <p:nvPr/>
        </p:nvSpPr>
        <p:spPr>
          <a:xfrm>
            <a:off x="8865167" y="3436902"/>
            <a:ext cx="3307556" cy="211339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資金・リソースが十分あるが・・・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　</a:t>
            </a: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種ごとのデータがほとんどない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（深海サメ）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　漁獲管理によって漁獲が厳しく制限されているので、管理開始後の漁業データがかなり制限されている（しかし漁業そのものの価値は高い）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41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F1DF6-ECAD-B66D-36D6-C7A7C5A3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データ・リソース不足に対する対処：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の指針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08765-357E-9E50-A4B5-F5E8ED8A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65274"/>
            <a:ext cx="4407408" cy="50910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データトレーニング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lang="ja-JP" altLang="en-US" sz="2400" dirty="0"/>
              <a:t>データの改善</a:t>
            </a:r>
            <a:endParaRPr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ローカルな知見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解析トレーニング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単純なモデル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複雑な</a:t>
            </a:r>
            <a:r>
              <a:rPr lang="ja-JP" altLang="en-US" sz="2400" dirty="0"/>
              <a:t>モデル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lang="ja-JP" altLang="en-US" sz="2400" dirty="0"/>
              <a:t>モデルの改善</a:t>
            </a:r>
            <a:endParaRPr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静的な管理手法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動的な管理手法</a:t>
            </a:r>
            <a:endParaRPr kumimoji="1" lang="en-US" altLang="ja-JP" sz="2400" dirty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400" dirty="0"/>
              <a:t>ガバナンスの改善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18B6A-DDB7-AC20-D6BF-8A816256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3B4C-7704-5FED-662E-342989C7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1_</a:t>
            </a:r>
            <a:r>
              <a:rPr kumimoji="1" lang="ja-JP" altLang="en-US"/>
              <a:t>ワークショップ概要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00535-D85A-5FF2-45F6-FA60CB74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94195E-ADAD-0A46-F125-A9705A25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5" y="996807"/>
            <a:ext cx="5110866" cy="4864385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6EAE82B-EA95-A1D0-FD60-E6A369D74A8D}"/>
              </a:ext>
            </a:extLst>
          </p:cNvPr>
          <p:cNvGrpSpPr/>
          <p:nvPr/>
        </p:nvGrpSpPr>
        <p:grpSpPr>
          <a:xfrm>
            <a:off x="6009316" y="1116389"/>
            <a:ext cx="5544065" cy="1070376"/>
            <a:chOff x="6096000" y="1107706"/>
            <a:chExt cx="5544065" cy="1158748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3A1D1BB-6645-A727-0E39-45B0047E722A}"/>
                </a:ext>
              </a:extLst>
            </p:cNvPr>
            <p:cNvSpPr/>
            <p:nvPr/>
          </p:nvSpPr>
          <p:spPr>
            <a:xfrm>
              <a:off x="6096000" y="1107706"/>
              <a:ext cx="5544065" cy="1158748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B639F6D-35FB-0225-41EF-3F9F11654DD1}"/>
                </a:ext>
              </a:extLst>
            </p:cNvPr>
            <p:cNvSpPr txBox="1"/>
            <p:nvPr/>
          </p:nvSpPr>
          <p:spPr>
            <a:xfrm>
              <a:off x="10285207" y="1600134"/>
              <a:ext cx="1208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800" b="1" dirty="0">
                  <a:solidFill>
                    <a:srgbClr val="FFC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データ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98EF67B-53C8-352F-876B-D8B008974838}"/>
              </a:ext>
            </a:extLst>
          </p:cNvPr>
          <p:cNvGrpSpPr/>
          <p:nvPr/>
        </p:nvGrpSpPr>
        <p:grpSpPr>
          <a:xfrm>
            <a:off x="6009316" y="2225741"/>
            <a:ext cx="5544065" cy="2189241"/>
            <a:chOff x="6095999" y="2844234"/>
            <a:chExt cx="5544065" cy="1739200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81018380-F46C-0BF2-5273-FAB5D13A787D}"/>
                </a:ext>
              </a:extLst>
            </p:cNvPr>
            <p:cNvSpPr/>
            <p:nvPr/>
          </p:nvSpPr>
          <p:spPr>
            <a:xfrm>
              <a:off x="6095999" y="2844234"/>
              <a:ext cx="5544065" cy="1739200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D8ED9EC-DB82-763C-2832-13CFB63AA2AD}"/>
                </a:ext>
              </a:extLst>
            </p:cNvPr>
            <p:cNvSpPr txBox="1"/>
            <p:nvPr/>
          </p:nvSpPr>
          <p:spPr>
            <a:xfrm>
              <a:off x="10285206" y="3336663"/>
              <a:ext cx="1247457" cy="4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800" b="1" dirty="0">
                  <a:solidFill>
                    <a:schemeClr val="accent6">
                      <a:lumMod val="7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モデル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AFD2FA0-0526-4F1A-A884-CCE5771EFD97}"/>
              </a:ext>
            </a:extLst>
          </p:cNvPr>
          <p:cNvGrpSpPr/>
          <p:nvPr/>
        </p:nvGrpSpPr>
        <p:grpSpPr>
          <a:xfrm>
            <a:off x="6096000" y="4453959"/>
            <a:ext cx="5544065" cy="1407234"/>
            <a:chOff x="6095998" y="4858511"/>
            <a:chExt cx="5544065" cy="1567035"/>
          </a:xfrm>
        </p:grpSpPr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A01C32B2-D19A-3022-1F23-920ECCA62B69}"/>
                </a:ext>
              </a:extLst>
            </p:cNvPr>
            <p:cNvSpPr/>
            <p:nvPr/>
          </p:nvSpPr>
          <p:spPr>
            <a:xfrm>
              <a:off x="6095998" y="4858511"/>
              <a:ext cx="5544065" cy="1567035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D8A3879-C5A0-72A6-916C-EFD345686A5B}"/>
                </a:ext>
              </a:extLst>
            </p:cNvPr>
            <p:cNvSpPr txBox="1"/>
            <p:nvPr/>
          </p:nvSpPr>
          <p:spPr>
            <a:xfrm>
              <a:off x="10240321" y="53003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800" b="1" dirty="0">
                  <a:solidFill>
                    <a:srgbClr val="C0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管理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2DC163-E22C-D6B7-2BE4-09827E438229}"/>
              </a:ext>
            </a:extLst>
          </p:cNvPr>
          <p:cNvSpPr txBox="1"/>
          <p:nvPr/>
        </p:nvSpPr>
        <p:spPr>
          <a:xfrm>
            <a:off x="589078" y="5922611"/>
            <a:ext cx="11201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highlight>
                  <a:srgbClr val="FFFF00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➡ スコアに応じて、どの指針に高い優先順位をつけるか？を定式化</a:t>
            </a:r>
            <a:endParaRPr lang="ja-JP" altLang="en-US" sz="2400" dirty="0">
              <a:highlight>
                <a:srgbClr val="FFFF00"/>
              </a:highligh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41194B20-187C-4BA4-A97B-D8D1539660A4}" vid="{9E1F12B5-253E-4670-A775-6B84EC8C29A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3699</TotalTime>
  <Words>1163</Words>
  <Application>Microsoft Office PowerPoint</Application>
  <PresentationFormat>ワイド画面</PresentationFormat>
  <Paragraphs>197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BIZ UDPゴシック</vt:lpstr>
      <vt:lpstr>游ゴシック</vt:lpstr>
      <vt:lpstr>游ゴシック Light</vt:lpstr>
      <vt:lpstr>Arial</vt:lpstr>
      <vt:lpstr>Century</vt:lpstr>
      <vt:lpstr>Office テーマ</vt:lpstr>
      <vt:lpstr>データ＆リソース不足資源       ワークショップ</vt:lpstr>
      <vt:lpstr>資源評価における「データ不足」の問題</vt:lpstr>
      <vt:lpstr>PowerPoint プレゼンテーション</vt:lpstr>
      <vt:lpstr>Cope (2023) ：「不足」を定量化・相対化しよう</vt:lpstr>
      <vt:lpstr>Cope (2023) ：「不足」を定量化・相対化しよう</vt:lpstr>
      <vt:lpstr>スコアリング手順</vt:lpstr>
      <vt:lpstr>2次元平面上へのプロット</vt:lpstr>
      <vt:lpstr>いくつかの例</vt:lpstr>
      <vt:lpstr>データ・リソース不足に対する対処：10の指針</vt:lpstr>
      <vt:lpstr>４つの極端な例</vt:lpstr>
      <vt:lpstr>４つの極端な例</vt:lpstr>
      <vt:lpstr>４つの極端な例</vt:lpstr>
      <vt:lpstr>４つの極端な例</vt:lpstr>
      <vt:lpstr>日本の水産資源で本手法を適用したら？</vt:lpstr>
      <vt:lpstr>ワークショップの流れ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自己紹介・組織紹介</dc:title>
  <dc:creator>市野川　桃子</dc:creator>
  <cp:lastModifiedBy>ICHINOKAWA Momoko</cp:lastModifiedBy>
  <cp:revision>1</cp:revision>
  <dcterms:created xsi:type="dcterms:W3CDTF">2022-11-07T01:38:07Z</dcterms:created>
  <dcterms:modified xsi:type="dcterms:W3CDTF">2024-12-11T01:38:44Z</dcterms:modified>
</cp:coreProperties>
</file>