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3" r:id="rId3"/>
    <p:sldId id="264" r:id="rId4"/>
    <p:sldId id="265" r:id="rId5"/>
    <p:sldId id="266" r:id="rId6"/>
    <p:sldId id="267"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2A17EE-4167-2B41-B996-C345E89EEFB0}" v="1" dt="2021-11-24T15:06:31.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24"/>
    <p:restoredTop sz="90615"/>
  </p:normalViewPr>
  <p:slideViewPr>
    <p:cSldViewPr snapToGrid="0" snapToObjects="1">
      <p:cViewPr varScale="1">
        <p:scale>
          <a:sx n="96" d="100"/>
          <a:sy n="96" d="100"/>
        </p:scale>
        <p:origin x="4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F22A17EE-4167-2B41-B996-C345E89EEFB0}"/>
    <pc:docChg chg="undo custSel modSld">
      <pc:chgData name="Fukui Shin" userId="6902ee70c48ce296" providerId="LiveId" clId="{F22A17EE-4167-2B41-B996-C345E89EEFB0}" dt="2021-11-24T15:18:30.217" v="413" actId="20577"/>
      <pc:docMkLst>
        <pc:docMk/>
      </pc:docMkLst>
      <pc:sldChg chg="modSp mod">
        <pc:chgData name="Fukui Shin" userId="6902ee70c48ce296" providerId="LiveId" clId="{F22A17EE-4167-2B41-B996-C345E89EEFB0}" dt="2021-11-24T15:18:30.217" v="413" actId="20577"/>
        <pc:sldMkLst>
          <pc:docMk/>
          <pc:sldMk cId="3669137468" sldId="256"/>
        </pc:sldMkLst>
        <pc:spChg chg="mod">
          <ac:chgData name="Fukui Shin" userId="6902ee70c48ce296" providerId="LiveId" clId="{F22A17EE-4167-2B41-B996-C345E89EEFB0}" dt="2021-11-24T15:18:30.217" v="413" actId="20577"/>
          <ac:spMkLst>
            <pc:docMk/>
            <pc:sldMk cId="3669137468" sldId="256"/>
            <ac:spMk id="2" creationId="{E042A3A6-0337-7240-9493-91CB7D731C49}"/>
          </ac:spMkLst>
        </pc:spChg>
      </pc:sldChg>
      <pc:sldChg chg="modSp mod">
        <pc:chgData name="Fukui Shin" userId="6902ee70c48ce296" providerId="LiveId" clId="{F22A17EE-4167-2B41-B996-C345E89EEFB0}" dt="2021-11-24T15:12:41.983" v="293" actId="20577"/>
        <pc:sldMkLst>
          <pc:docMk/>
          <pc:sldMk cId="2426103001" sldId="264"/>
        </pc:sldMkLst>
        <pc:spChg chg="mod">
          <ac:chgData name="Fukui Shin" userId="6902ee70c48ce296" providerId="LiveId" clId="{F22A17EE-4167-2B41-B996-C345E89EEFB0}" dt="2021-11-24T15:12:41.983" v="293" actId="20577"/>
          <ac:spMkLst>
            <pc:docMk/>
            <pc:sldMk cId="2426103001" sldId="264"/>
            <ac:spMk id="3" creationId="{6AB6596B-E717-A84A-851A-50C924979FEB}"/>
          </ac:spMkLst>
        </pc:spChg>
      </pc:sldChg>
      <pc:sldChg chg="modSp mod">
        <pc:chgData name="Fukui Shin" userId="6902ee70c48ce296" providerId="LiveId" clId="{F22A17EE-4167-2B41-B996-C345E89EEFB0}" dt="2021-11-24T15:15:26.448" v="411" actId="20577"/>
        <pc:sldMkLst>
          <pc:docMk/>
          <pc:sldMk cId="1777339200" sldId="265"/>
        </pc:sldMkLst>
        <pc:spChg chg="mod">
          <ac:chgData name="Fukui Shin" userId="6902ee70c48ce296" providerId="LiveId" clId="{F22A17EE-4167-2B41-B996-C345E89EEFB0}" dt="2021-11-24T15:15:26.448" v="411" actId="20577"/>
          <ac:spMkLst>
            <pc:docMk/>
            <pc:sldMk cId="1777339200" sldId="265"/>
            <ac:spMk id="3" creationId="{6B5549BF-3578-5C45-9242-2BFB7DB143DA}"/>
          </ac:spMkLst>
        </pc:spChg>
      </pc:sldChg>
      <pc:sldChg chg="modSp mod">
        <pc:chgData name="Fukui Shin" userId="6902ee70c48ce296" providerId="LiveId" clId="{F22A17EE-4167-2B41-B996-C345E89EEFB0}" dt="2021-11-24T15:06:37.872" v="263" actId="20577"/>
        <pc:sldMkLst>
          <pc:docMk/>
          <pc:sldMk cId="2857971315" sldId="266"/>
        </pc:sldMkLst>
        <pc:spChg chg="mod">
          <ac:chgData name="Fukui Shin" userId="6902ee70c48ce296" providerId="LiveId" clId="{F22A17EE-4167-2B41-B996-C345E89EEFB0}" dt="2021-11-24T15:06:37.872" v="263" actId="20577"/>
          <ac:spMkLst>
            <pc:docMk/>
            <pc:sldMk cId="2857971315" sldId="266"/>
            <ac:spMk id="3" creationId="{2900A259-287C-8746-BCB8-549AD2ECEA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D4433-5FBF-1E49-94A9-02E237BA3490}" type="datetimeFigureOut">
              <a:rPr kumimoji="1" lang="ja-JP" altLang="en-US" smtClean="0"/>
              <a:t>2022/11/5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9B2E0-7C4F-B341-AB89-E06623C928CE}" type="slidenum">
              <a:rPr kumimoji="1" lang="ja-JP" altLang="en-US" smtClean="0"/>
              <a:t>‹#›</a:t>
            </a:fld>
            <a:endParaRPr kumimoji="1" lang="ja-JP" altLang="en-US"/>
          </a:p>
        </p:txBody>
      </p:sp>
    </p:spTree>
    <p:extLst>
      <p:ext uri="{BB962C8B-B14F-4D97-AF65-F5344CB8AC3E}">
        <p14:creationId xmlns:p14="http://schemas.microsoft.com/office/powerpoint/2010/main" val="37069528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9639B2E0-7C4F-B341-AB89-E06623C928CE}" type="slidenum">
              <a:rPr kumimoji="1" lang="ja-JP" altLang="en-US" smtClean="0"/>
              <a:t>2</a:t>
            </a:fld>
            <a:endParaRPr kumimoji="1" lang="ja-JP" altLang="en-US"/>
          </a:p>
        </p:txBody>
      </p:sp>
    </p:spTree>
    <p:extLst>
      <p:ext uri="{BB962C8B-B14F-4D97-AF65-F5344CB8AC3E}">
        <p14:creationId xmlns:p14="http://schemas.microsoft.com/office/powerpoint/2010/main" val="3689591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639B2E0-7C4F-B341-AB89-E06623C928CE}" type="slidenum">
              <a:rPr kumimoji="1" lang="ja-JP" altLang="en-US" smtClean="0"/>
              <a:t>3</a:t>
            </a:fld>
            <a:endParaRPr kumimoji="1" lang="ja-JP" altLang="en-US"/>
          </a:p>
        </p:txBody>
      </p:sp>
    </p:spTree>
    <p:extLst>
      <p:ext uri="{BB962C8B-B14F-4D97-AF65-F5344CB8AC3E}">
        <p14:creationId xmlns:p14="http://schemas.microsoft.com/office/powerpoint/2010/main" val="358296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639B2E0-7C4F-B341-AB89-E06623C928CE}" type="slidenum">
              <a:rPr kumimoji="1" lang="ja-JP" altLang="en-US" smtClean="0"/>
              <a:t>5</a:t>
            </a:fld>
            <a:endParaRPr kumimoji="1" lang="ja-JP" altLang="en-US"/>
          </a:p>
        </p:txBody>
      </p:sp>
    </p:spTree>
    <p:extLst>
      <p:ext uri="{BB962C8B-B14F-4D97-AF65-F5344CB8AC3E}">
        <p14:creationId xmlns:p14="http://schemas.microsoft.com/office/powerpoint/2010/main" val="1257509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B69B6-2E12-EF43-8558-D71A4756C8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F15A90B-D5C2-3249-9C4F-3F4C551DF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8FF354F-8F0E-D145-9061-CB9059F233AD}"/>
              </a:ext>
            </a:extLst>
          </p:cNvPr>
          <p:cNvSpPr>
            <a:spLocks noGrp="1"/>
          </p:cNvSpPr>
          <p:nvPr>
            <p:ph type="dt" sz="half" idx="10"/>
          </p:nvPr>
        </p:nvSpPr>
        <p:spPr/>
        <p:txBody>
          <a:bodyPr/>
          <a:lstStyle/>
          <a:p>
            <a:fld id="{E7AA294B-5299-B042-9CE8-0D364E0B4401}" type="datetimeFigureOut">
              <a:rPr kumimoji="1" lang="ja-JP" altLang="en-US" smtClean="0"/>
              <a:t>2022/11/5</a:t>
            </a:fld>
            <a:endParaRPr kumimoji="1" lang="ja-JP" altLang="en-US"/>
          </a:p>
        </p:txBody>
      </p:sp>
      <p:sp>
        <p:nvSpPr>
          <p:cNvPr id="5" name="フッター プレースホルダー 4">
            <a:extLst>
              <a:ext uri="{FF2B5EF4-FFF2-40B4-BE49-F238E27FC236}">
                <a16:creationId xmlns:a16="http://schemas.microsoft.com/office/drawing/2014/main" id="{97537B64-403E-1F4D-BC3D-34885EB08C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CE57B2-11D2-E946-ABE0-3FFFC52AABA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36589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C9E08-E886-E544-87E3-200F657930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9AC05B-2ADF-D14C-A692-D6D2D31B6C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1AE541-19EE-1C4C-B820-D6150771BED0}"/>
              </a:ext>
            </a:extLst>
          </p:cNvPr>
          <p:cNvSpPr>
            <a:spLocks noGrp="1"/>
          </p:cNvSpPr>
          <p:nvPr>
            <p:ph type="dt" sz="half" idx="10"/>
          </p:nvPr>
        </p:nvSpPr>
        <p:spPr/>
        <p:txBody>
          <a:bodyPr/>
          <a:lstStyle/>
          <a:p>
            <a:fld id="{E7AA294B-5299-B042-9CE8-0D364E0B4401}" type="datetimeFigureOut">
              <a:rPr kumimoji="1" lang="ja-JP" altLang="en-US" smtClean="0"/>
              <a:t>2022/11/5</a:t>
            </a:fld>
            <a:endParaRPr kumimoji="1" lang="ja-JP" altLang="en-US"/>
          </a:p>
        </p:txBody>
      </p:sp>
      <p:sp>
        <p:nvSpPr>
          <p:cNvPr id="5" name="フッター プレースホルダー 4">
            <a:extLst>
              <a:ext uri="{FF2B5EF4-FFF2-40B4-BE49-F238E27FC236}">
                <a16:creationId xmlns:a16="http://schemas.microsoft.com/office/drawing/2014/main" id="{DA4FFFC4-62C6-4A4E-860F-4A45274F23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884EE-D32E-5E40-B00D-71542ED8C114}"/>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84524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5328D3-1FD6-3649-AA6C-980B2768F1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E14FB7-F4E7-9E45-BF8A-7530BB3A29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3F8D36-14D9-B842-B3CF-690D49E39BE4}"/>
              </a:ext>
            </a:extLst>
          </p:cNvPr>
          <p:cNvSpPr>
            <a:spLocks noGrp="1"/>
          </p:cNvSpPr>
          <p:nvPr>
            <p:ph type="dt" sz="half" idx="10"/>
          </p:nvPr>
        </p:nvSpPr>
        <p:spPr/>
        <p:txBody>
          <a:bodyPr/>
          <a:lstStyle/>
          <a:p>
            <a:fld id="{E7AA294B-5299-B042-9CE8-0D364E0B4401}" type="datetimeFigureOut">
              <a:rPr kumimoji="1" lang="ja-JP" altLang="en-US" smtClean="0"/>
              <a:t>2022/11/5</a:t>
            </a:fld>
            <a:endParaRPr kumimoji="1" lang="ja-JP" altLang="en-US"/>
          </a:p>
        </p:txBody>
      </p:sp>
      <p:sp>
        <p:nvSpPr>
          <p:cNvPr id="5" name="フッター プレースホルダー 4">
            <a:extLst>
              <a:ext uri="{FF2B5EF4-FFF2-40B4-BE49-F238E27FC236}">
                <a16:creationId xmlns:a16="http://schemas.microsoft.com/office/drawing/2014/main" id="{96FD9D4B-521E-954A-8DC6-323CFDA56C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C94A67-EC90-0446-8A55-CAB56CC62557}"/>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7294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AE04F-4FCE-754F-9CE2-267F605607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205C78-1F6F-0A42-92B1-4E4627EB5EE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6AF23-D31A-9442-8F0B-77E865110495}"/>
              </a:ext>
            </a:extLst>
          </p:cNvPr>
          <p:cNvSpPr>
            <a:spLocks noGrp="1"/>
          </p:cNvSpPr>
          <p:nvPr>
            <p:ph type="dt" sz="half" idx="10"/>
          </p:nvPr>
        </p:nvSpPr>
        <p:spPr/>
        <p:txBody>
          <a:bodyPr/>
          <a:lstStyle/>
          <a:p>
            <a:fld id="{E7AA294B-5299-B042-9CE8-0D364E0B4401}" type="datetimeFigureOut">
              <a:rPr kumimoji="1" lang="ja-JP" altLang="en-US" smtClean="0"/>
              <a:t>2022/11/5</a:t>
            </a:fld>
            <a:endParaRPr kumimoji="1" lang="ja-JP" altLang="en-US"/>
          </a:p>
        </p:txBody>
      </p:sp>
      <p:sp>
        <p:nvSpPr>
          <p:cNvPr id="5" name="フッター プレースホルダー 4">
            <a:extLst>
              <a:ext uri="{FF2B5EF4-FFF2-40B4-BE49-F238E27FC236}">
                <a16:creationId xmlns:a16="http://schemas.microsoft.com/office/drawing/2014/main" id="{BB4EE53A-07F8-9647-B993-8C66978AEF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A33E9-C3B9-6D41-82F9-869B5CF68372}"/>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4149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780F-8CF6-4A44-8EA8-DD57B587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E66E36-3014-B249-A7E9-B5553C149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9E4307-49BF-E646-9491-97E7E2D1F282}"/>
              </a:ext>
            </a:extLst>
          </p:cNvPr>
          <p:cNvSpPr>
            <a:spLocks noGrp="1"/>
          </p:cNvSpPr>
          <p:nvPr>
            <p:ph type="dt" sz="half" idx="10"/>
          </p:nvPr>
        </p:nvSpPr>
        <p:spPr/>
        <p:txBody>
          <a:bodyPr/>
          <a:lstStyle/>
          <a:p>
            <a:fld id="{E7AA294B-5299-B042-9CE8-0D364E0B4401}" type="datetimeFigureOut">
              <a:rPr kumimoji="1" lang="ja-JP" altLang="en-US" smtClean="0"/>
              <a:t>2022/11/5</a:t>
            </a:fld>
            <a:endParaRPr kumimoji="1" lang="ja-JP" altLang="en-US"/>
          </a:p>
        </p:txBody>
      </p:sp>
      <p:sp>
        <p:nvSpPr>
          <p:cNvPr id="5" name="フッター プレースホルダー 4">
            <a:extLst>
              <a:ext uri="{FF2B5EF4-FFF2-40B4-BE49-F238E27FC236}">
                <a16:creationId xmlns:a16="http://schemas.microsoft.com/office/drawing/2014/main" id="{09542C9F-CFC8-2943-B0DF-1C09511421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18644-808E-D947-AE37-75511CB436F0}"/>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0709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B0931-25FB-A34C-84CA-B484D474B1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4794FE-624C-F34A-8773-DC5CA6B0C3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810466B-347B-5845-965E-B8504EAF0D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A1C907F-7D05-984C-A072-4A8625AD2612}"/>
              </a:ext>
            </a:extLst>
          </p:cNvPr>
          <p:cNvSpPr>
            <a:spLocks noGrp="1"/>
          </p:cNvSpPr>
          <p:nvPr>
            <p:ph type="dt" sz="half" idx="10"/>
          </p:nvPr>
        </p:nvSpPr>
        <p:spPr/>
        <p:txBody>
          <a:bodyPr/>
          <a:lstStyle/>
          <a:p>
            <a:fld id="{E7AA294B-5299-B042-9CE8-0D364E0B4401}" type="datetimeFigureOut">
              <a:rPr kumimoji="1" lang="ja-JP" altLang="en-US" smtClean="0"/>
              <a:t>2022/11/5</a:t>
            </a:fld>
            <a:endParaRPr kumimoji="1" lang="ja-JP" altLang="en-US"/>
          </a:p>
        </p:txBody>
      </p:sp>
      <p:sp>
        <p:nvSpPr>
          <p:cNvPr id="6" name="フッター プレースホルダー 5">
            <a:extLst>
              <a:ext uri="{FF2B5EF4-FFF2-40B4-BE49-F238E27FC236}">
                <a16:creationId xmlns:a16="http://schemas.microsoft.com/office/drawing/2014/main" id="{3572BCE6-01A5-8346-A808-691A7E7F2A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32C005-93F0-954A-BBC7-E3C56947F19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6406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EDCE3-67EC-194A-B68C-E73F11BC0F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066990-BFFB-0C49-8759-7D687FCBF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673317-BF5D-7648-941A-70AC1E88B88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B565C9-56DA-C640-B174-4E2EFF1CD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93DCD0-D982-EE4D-96F6-AC9CA01673C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18D9EC-000F-CD49-9D13-C6612B9A76F4}"/>
              </a:ext>
            </a:extLst>
          </p:cNvPr>
          <p:cNvSpPr>
            <a:spLocks noGrp="1"/>
          </p:cNvSpPr>
          <p:nvPr>
            <p:ph type="dt" sz="half" idx="10"/>
          </p:nvPr>
        </p:nvSpPr>
        <p:spPr/>
        <p:txBody>
          <a:bodyPr/>
          <a:lstStyle/>
          <a:p>
            <a:fld id="{E7AA294B-5299-B042-9CE8-0D364E0B4401}" type="datetimeFigureOut">
              <a:rPr kumimoji="1" lang="ja-JP" altLang="en-US" smtClean="0"/>
              <a:t>2022/11/5</a:t>
            </a:fld>
            <a:endParaRPr kumimoji="1" lang="ja-JP" altLang="en-US"/>
          </a:p>
        </p:txBody>
      </p:sp>
      <p:sp>
        <p:nvSpPr>
          <p:cNvPr id="8" name="フッター プレースホルダー 7">
            <a:extLst>
              <a:ext uri="{FF2B5EF4-FFF2-40B4-BE49-F238E27FC236}">
                <a16:creationId xmlns:a16="http://schemas.microsoft.com/office/drawing/2014/main" id="{00094C90-A595-6947-A3B5-ED0A8BB548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0A40C3-75FF-274D-B2DD-FA2A86D43D0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1089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1CF83-13A4-674E-A0B2-C1CB4662A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6B05C0-2D9F-BD46-801E-6B4F545F6B21}"/>
              </a:ext>
            </a:extLst>
          </p:cNvPr>
          <p:cNvSpPr>
            <a:spLocks noGrp="1"/>
          </p:cNvSpPr>
          <p:nvPr>
            <p:ph type="dt" sz="half" idx="10"/>
          </p:nvPr>
        </p:nvSpPr>
        <p:spPr/>
        <p:txBody>
          <a:bodyPr/>
          <a:lstStyle/>
          <a:p>
            <a:fld id="{E7AA294B-5299-B042-9CE8-0D364E0B4401}" type="datetimeFigureOut">
              <a:rPr kumimoji="1" lang="ja-JP" altLang="en-US" smtClean="0"/>
              <a:t>2022/11/5</a:t>
            </a:fld>
            <a:endParaRPr kumimoji="1" lang="ja-JP" altLang="en-US"/>
          </a:p>
        </p:txBody>
      </p:sp>
      <p:sp>
        <p:nvSpPr>
          <p:cNvPr id="4" name="フッター プレースホルダー 3">
            <a:extLst>
              <a:ext uri="{FF2B5EF4-FFF2-40B4-BE49-F238E27FC236}">
                <a16:creationId xmlns:a16="http://schemas.microsoft.com/office/drawing/2014/main" id="{053D09C5-3194-A645-A6AE-6A95026E1D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685CBE4-DDB4-784B-BFB6-6B22312A18F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10565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CF6D31-52C8-7F4F-9E0C-01C195A20F2F}"/>
              </a:ext>
            </a:extLst>
          </p:cNvPr>
          <p:cNvSpPr>
            <a:spLocks noGrp="1"/>
          </p:cNvSpPr>
          <p:nvPr>
            <p:ph type="dt" sz="half" idx="10"/>
          </p:nvPr>
        </p:nvSpPr>
        <p:spPr/>
        <p:txBody>
          <a:bodyPr/>
          <a:lstStyle/>
          <a:p>
            <a:fld id="{E7AA294B-5299-B042-9CE8-0D364E0B4401}" type="datetimeFigureOut">
              <a:rPr kumimoji="1" lang="ja-JP" altLang="en-US" smtClean="0"/>
              <a:t>2022/11/5</a:t>
            </a:fld>
            <a:endParaRPr kumimoji="1" lang="ja-JP" altLang="en-US"/>
          </a:p>
        </p:txBody>
      </p:sp>
      <p:sp>
        <p:nvSpPr>
          <p:cNvPr id="3" name="フッター プレースホルダー 2">
            <a:extLst>
              <a:ext uri="{FF2B5EF4-FFF2-40B4-BE49-F238E27FC236}">
                <a16:creationId xmlns:a16="http://schemas.microsoft.com/office/drawing/2014/main" id="{B0845F48-A9ED-0C47-A119-D650A67FF80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304AD9C-3164-544B-953B-BA4D09665CB8}"/>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5025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91C9A-967C-BB49-93CA-15DA5DE4B3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6B1020-7A20-5C46-B1FA-807831FF5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944B0EE-2E81-B045-A92E-AF06A5122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4CA657-F4FC-B54B-A665-E2E43B8A556F}"/>
              </a:ext>
            </a:extLst>
          </p:cNvPr>
          <p:cNvSpPr>
            <a:spLocks noGrp="1"/>
          </p:cNvSpPr>
          <p:nvPr>
            <p:ph type="dt" sz="half" idx="10"/>
          </p:nvPr>
        </p:nvSpPr>
        <p:spPr/>
        <p:txBody>
          <a:bodyPr/>
          <a:lstStyle/>
          <a:p>
            <a:fld id="{E7AA294B-5299-B042-9CE8-0D364E0B4401}" type="datetimeFigureOut">
              <a:rPr kumimoji="1" lang="ja-JP" altLang="en-US" smtClean="0"/>
              <a:t>2022/11/5</a:t>
            </a:fld>
            <a:endParaRPr kumimoji="1" lang="ja-JP" altLang="en-US"/>
          </a:p>
        </p:txBody>
      </p:sp>
      <p:sp>
        <p:nvSpPr>
          <p:cNvPr id="6" name="フッター プレースホルダー 5">
            <a:extLst>
              <a:ext uri="{FF2B5EF4-FFF2-40B4-BE49-F238E27FC236}">
                <a16:creationId xmlns:a16="http://schemas.microsoft.com/office/drawing/2014/main" id="{21899AB9-364F-8648-992B-DD99BBAE61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99A80B-A80C-4A42-86AB-59E966BFDA05}"/>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53132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EDDCF-8717-7440-976F-0B8369F1983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3CB9EC-3F4F-7344-91D8-7CB1BBC9D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D795932-5B83-E541-A74E-19EC7BDBE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25B70B-8EF6-5D41-8509-5D97FFE40A04}"/>
              </a:ext>
            </a:extLst>
          </p:cNvPr>
          <p:cNvSpPr>
            <a:spLocks noGrp="1"/>
          </p:cNvSpPr>
          <p:nvPr>
            <p:ph type="dt" sz="half" idx="10"/>
          </p:nvPr>
        </p:nvSpPr>
        <p:spPr/>
        <p:txBody>
          <a:bodyPr/>
          <a:lstStyle/>
          <a:p>
            <a:fld id="{E7AA294B-5299-B042-9CE8-0D364E0B4401}" type="datetimeFigureOut">
              <a:rPr kumimoji="1" lang="ja-JP" altLang="en-US" smtClean="0"/>
              <a:t>2022/11/5</a:t>
            </a:fld>
            <a:endParaRPr kumimoji="1" lang="ja-JP" altLang="en-US"/>
          </a:p>
        </p:txBody>
      </p:sp>
      <p:sp>
        <p:nvSpPr>
          <p:cNvPr id="6" name="フッター プレースホルダー 5">
            <a:extLst>
              <a:ext uri="{FF2B5EF4-FFF2-40B4-BE49-F238E27FC236}">
                <a16:creationId xmlns:a16="http://schemas.microsoft.com/office/drawing/2014/main" id="{79F1BE33-5EF6-3D41-82F6-A79A9CA63F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0C695F-8E93-3542-8BFA-A7FCEA6B6AD1}"/>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02877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C7FB8A-C159-F946-B3D9-96548C01C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F10F4B-F9EE-124C-838D-3273E28F7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70B3B9-BD38-9846-B8A5-1C1007EFC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A294B-5299-B042-9CE8-0D364E0B4401}" type="datetimeFigureOut">
              <a:rPr kumimoji="1" lang="ja-JP" altLang="en-US" smtClean="0"/>
              <a:t>2022/11/5</a:t>
            </a:fld>
            <a:endParaRPr kumimoji="1" lang="ja-JP" altLang="en-US"/>
          </a:p>
        </p:txBody>
      </p:sp>
      <p:sp>
        <p:nvSpPr>
          <p:cNvPr id="5" name="フッター プレースホルダー 4">
            <a:extLst>
              <a:ext uri="{FF2B5EF4-FFF2-40B4-BE49-F238E27FC236}">
                <a16:creationId xmlns:a16="http://schemas.microsoft.com/office/drawing/2014/main" id="{94B99026-2DA6-704A-8CEE-8D9A9F804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DAE232B-C096-2749-B16F-771D1E6F9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367597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2A3A6-0337-7240-9493-91CB7D731C49}"/>
              </a:ext>
            </a:extLst>
          </p:cNvPr>
          <p:cNvSpPr>
            <a:spLocks noGrp="1"/>
          </p:cNvSpPr>
          <p:nvPr>
            <p:ph type="ctrTitle"/>
          </p:nvPr>
        </p:nvSpPr>
        <p:spPr/>
        <p:txBody>
          <a:bodyPr/>
          <a:lstStyle/>
          <a:p>
            <a:r>
              <a:rPr lang="en-US" altLang="ja-JP" dirty="0"/>
              <a:t>R</a:t>
            </a:r>
            <a:r>
              <a:rPr lang="ja-JP" altLang="en-US"/>
              <a:t>初心者講座第２９回</a:t>
            </a:r>
            <a:endParaRPr kumimoji="1" lang="ja-JP" altLang="en-US"/>
          </a:p>
        </p:txBody>
      </p:sp>
      <p:sp>
        <p:nvSpPr>
          <p:cNvPr id="3" name="字幕 2">
            <a:extLst>
              <a:ext uri="{FF2B5EF4-FFF2-40B4-BE49-F238E27FC236}">
                <a16:creationId xmlns:a16="http://schemas.microsoft.com/office/drawing/2014/main" id="{310B9E0F-CDAD-4E46-ADF0-88F5FAFB95A1}"/>
              </a:ext>
            </a:extLst>
          </p:cNvPr>
          <p:cNvSpPr>
            <a:spLocks noGrp="1"/>
          </p:cNvSpPr>
          <p:nvPr>
            <p:ph type="subTitle" idx="1"/>
          </p:nvPr>
        </p:nvSpPr>
        <p:spPr/>
        <p:txBody>
          <a:bodyPr/>
          <a:lstStyle/>
          <a:p>
            <a:r>
              <a:rPr kumimoji="1" lang="ja-JP" altLang="en-US"/>
              <a:t>固定効果とランダム効果：一般化線形混合モデル</a:t>
            </a:r>
          </a:p>
        </p:txBody>
      </p:sp>
    </p:spTree>
    <p:extLst>
      <p:ext uri="{BB962C8B-B14F-4D97-AF65-F5344CB8AC3E}">
        <p14:creationId xmlns:p14="http://schemas.microsoft.com/office/powerpoint/2010/main" val="366913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E8C25EE-BF33-8146-8161-763881C27555}"/>
              </a:ext>
            </a:extLst>
          </p:cNvPr>
          <p:cNvSpPr/>
          <p:nvPr/>
        </p:nvSpPr>
        <p:spPr>
          <a:xfrm>
            <a:off x="9027640" y="5556756"/>
            <a:ext cx="2343150" cy="788670"/>
          </a:xfrm>
          <a:prstGeom prst="rect">
            <a:avLst/>
          </a:prstGeom>
          <a:solidFill>
            <a:schemeClr val="accent6">
              <a:lumMod val="50000"/>
              <a:alpha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a:extLst>
              <a:ext uri="{FF2B5EF4-FFF2-40B4-BE49-F238E27FC236}">
                <a16:creationId xmlns:a16="http://schemas.microsoft.com/office/drawing/2014/main" id="{D2F4B15F-25EE-F140-B750-5C32C35FF226}"/>
              </a:ext>
            </a:extLst>
          </p:cNvPr>
          <p:cNvSpPr/>
          <p:nvPr/>
        </p:nvSpPr>
        <p:spPr>
          <a:xfrm>
            <a:off x="8480939" y="3642231"/>
            <a:ext cx="3028950" cy="502920"/>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E8786A5-99FE-694E-8FC0-336E57357EBA}"/>
              </a:ext>
            </a:extLst>
          </p:cNvPr>
          <p:cNvSpPr>
            <a:spLocks noGrp="1"/>
          </p:cNvSpPr>
          <p:nvPr>
            <p:ph type="title"/>
          </p:nvPr>
        </p:nvSpPr>
        <p:spPr/>
        <p:txBody>
          <a:bodyPr/>
          <a:lstStyle/>
          <a:p>
            <a:r>
              <a:rPr kumimoji="1" lang="ja-JP" altLang="en-US"/>
              <a:t>固定効果とランダム</a:t>
            </a:r>
            <a:r>
              <a:rPr kumimoji="1" lang="en-US" altLang="ja-JP" dirty="0"/>
              <a:t>(</a:t>
            </a:r>
            <a:r>
              <a:rPr kumimoji="1" lang="ja-JP" altLang="en-US"/>
              <a:t>変量</a:t>
            </a:r>
            <a:r>
              <a:rPr kumimoji="1" lang="en-US" altLang="ja-JP" dirty="0"/>
              <a:t>)</a:t>
            </a:r>
            <a:r>
              <a:rPr kumimoji="1" lang="ja-JP" altLang="en-US"/>
              <a:t>効果</a:t>
            </a:r>
          </a:p>
        </p:txBody>
      </p:sp>
      <p:sp>
        <p:nvSpPr>
          <p:cNvPr id="3" name="コンテンツ プレースホルダー 2">
            <a:extLst>
              <a:ext uri="{FF2B5EF4-FFF2-40B4-BE49-F238E27FC236}">
                <a16:creationId xmlns:a16="http://schemas.microsoft.com/office/drawing/2014/main" id="{F8D71B10-550B-3D4D-B096-ED14ED9C6C0E}"/>
              </a:ext>
            </a:extLst>
          </p:cNvPr>
          <p:cNvSpPr>
            <a:spLocks noGrp="1"/>
          </p:cNvSpPr>
          <p:nvPr>
            <p:ph idx="1"/>
          </p:nvPr>
        </p:nvSpPr>
        <p:spPr>
          <a:xfrm>
            <a:off x="716281" y="1825625"/>
            <a:ext cx="11023774" cy="4874978"/>
          </a:xfrm>
        </p:spPr>
        <p:txBody>
          <a:bodyPr>
            <a:normAutofit fontScale="85000" lnSpcReduction="20000"/>
          </a:bodyPr>
          <a:lstStyle/>
          <a:p>
            <a:r>
              <a:rPr kumimoji="1" lang="ja-JP" altLang="en-US"/>
              <a:t>ここまでの</a:t>
            </a:r>
            <a:r>
              <a:rPr kumimoji="1" lang="en-US" altLang="ja-JP" dirty="0"/>
              <a:t>(</a:t>
            </a:r>
            <a:r>
              <a:rPr kumimoji="1" lang="ja-JP" altLang="en-US"/>
              <a:t>一般化</a:t>
            </a:r>
            <a:r>
              <a:rPr kumimoji="1" lang="en-US" altLang="ja-JP" dirty="0"/>
              <a:t>)</a:t>
            </a:r>
            <a:r>
              <a:rPr kumimoji="1" lang="ja-JP" altLang="en-US"/>
              <a:t>線形モデルでは、説明変数の影響を係数をかけて表した．説明変数にない</a:t>
            </a:r>
            <a:r>
              <a:rPr lang="ja-JP" altLang="en-US"/>
              <a:t>カテゴリ</a:t>
            </a:r>
            <a:r>
              <a:rPr lang="en-US" altLang="ja-JP" dirty="0" err="1"/>
              <a:t>i</a:t>
            </a:r>
            <a:r>
              <a:rPr lang="ja-JP" altLang="en-US"/>
              <a:t>について、説明変数</a:t>
            </a:r>
            <a:r>
              <a:rPr lang="en-US" altLang="ja-JP" dirty="0"/>
              <a:t>x</a:t>
            </a:r>
            <a:r>
              <a:rPr lang="en-US" altLang="ja-JP" baseline="-25000" dirty="0"/>
              <a:t>1</a:t>
            </a:r>
            <a:r>
              <a:rPr lang="ja-JP" altLang="en-US"/>
              <a:t>と</a:t>
            </a:r>
            <a:r>
              <a:rPr lang="en-US" altLang="ja-JP" dirty="0"/>
              <a:t>x</a:t>
            </a:r>
            <a:r>
              <a:rPr lang="en-US" altLang="ja-JP" baseline="-25000" dirty="0"/>
              <a:t>2</a:t>
            </a:r>
            <a:r>
              <a:rPr lang="ja-JP" altLang="en-US"/>
              <a:t>で目的変数を表す．</a:t>
            </a:r>
            <a:endParaRPr lang="en-US" altLang="ja-JP" dirty="0"/>
          </a:p>
          <a:p>
            <a:pPr lvl="1"/>
            <a:r>
              <a:rPr lang="en-US" altLang="ja-JP" dirty="0" err="1"/>
              <a:t>y</a:t>
            </a:r>
            <a:r>
              <a:rPr lang="en-US" altLang="ja-JP" baseline="-25000" dirty="0" err="1"/>
              <a:t>i</a:t>
            </a:r>
            <a:r>
              <a:rPr lang="en-US" altLang="ja-JP" dirty="0"/>
              <a:t> = g</a:t>
            </a:r>
            <a:r>
              <a:rPr lang="en-US" altLang="ja-JP" baseline="30000" dirty="0"/>
              <a:t>-1</a:t>
            </a:r>
            <a:r>
              <a:rPr lang="en-US" altLang="ja-JP" dirty="0"/>
              <a:t>(β</a:t>
            </a:r>
            <a:r>
              <a:rPr lang="en-US" altLang="ja-JP" baseline="-25000" dirty="0"/>
              <a:t>0</a:t>
            </a:r>
            <a:r>
              <a:rPr lang="ja-JP" altLang="en-US"/>
              <a:t>＋</a:t>
            </a:r>
            <a:r>
              <a:rPr lang="en-US" altLang="ja-JP" dirty="0"/>
              <a:t>β</a:t>
            </a:r>
            <a:r>
              <a:rPr lang="en-US" altLang="ja-JP" baseline="-25000" dirty="0"/>
              <a:t>1</a:t>
            </a:r>
            <a:r>
              <a:rPr lang="en-US" altLang="ja-JP" dirty="0"/>
              <a:t> x</a:t>
            </a:r>
            <a:r>
              <a:rPr lang="en-US" altLang="ja-JP" baseline="-25000" dirty="0"/>
              <a:t>1i</a:t>
            </a:r>
            <a:r>
              <a:rPr lang="en-US" altLang="ja-JP" dirty="0"/>
              <a:t> + β</a:t>
            </a:r>
            <a:r>
              <a:rPr lang="en-US" altLang="ja-JP" baseline="-25000" dirty="0"/>
              <a:t>2</a:t>
            </a:r>
            <a:r>
              <a:rPr lang="en-US" altLang="ja-JP" dirty="0"/>
              <a:t> x</a:t>
            </a:r>
            <a:r>
              <a:rPr lang="en-US" altLang="ja-JP" baseline="-25000" dirty="0"/>
              <a:t>2i</a:t>
            </a:r>
            <a:r>
              <a:rPr lang="en-US" altLang="ja-JP" dirty="0"/>
              <a:t> ) +</a:t>
            </a:r>
            <a:r>
              <a:rPr lang="en-US" altLang="ja-JP" dirty="0" err="1"/>
              <a:t>ε</a:t>
            </a:r>
            <a:r>
              <a:rPr lang="en-US" altLang="ja-JP" dirty="0"/>
              <a:t>= </a:t>
            </a:r>
            <a:r>
              <a:rPr lang="en-US" altLang="ja-JP" dirty="0" err="1"/>
              <a:t>y</a:t>
            </a:r>
            <a:r>
              <a:rPr lang="en-US" altLang="ja-JP" baseline="-25000" dirty="0" err="1"/>
              <a:t>i</a:t>
            </a:r>
            <a:r>
              <a:rPr lang="en-US" altLang="ja-JP" baseline="30000" dirty="0"/>
              <a:t>^</a:t>
            </a:r>
            <a:r>
              <a:rPr lang="en-US" altLang="ja-JP" dirty="0"/>
              <a:t> +</a:t>
            </a:r>
            <a:r>
              <a:rPr lang="en-US" altLang="ja-JP" dirty="0" err="1"/>
              <a:t>ε</a:t>
            </a:r>
            <a:endParaRPr lang="en-US" altLang="ja-JP" dirty="0"/>
          </a:p>
          <a:p>
            <a:pPr lvl="1"/>
            <a:r>
              <a:rPr kumimoji="1" lang="en-US" altLang="ja-JP" dirty="0"/>
              <a:t>g</a:t>
            </a:r>
            <a:r>
              <a:rPr kumimoji="1" lang="en-US" altLang="ja-JP" baseline="30000" dirty="0"/>
              <a:t>-1</a:t>
            </a:r>
            <a:r>
              <a:rPr kumimoji="1" lang="en-US" altLang="ja-JP" dirty="0"/>
              <a:t>()</a:t>
            </a:r>
            <a:r>
              <a:rPr kumimoji="1" lang="ja-JP" altLang="en-US"/>
              <a:t>はリンク関数の逆関数</a:t>
            </a:r>
            <a:r>
              <a:rPr lang="ja-JP" altLang="en-US"/>
              <a:t>．</a:t>
            </a:r>
            <a:endParaRPr lang="en-US" altLang="ja-JP" dirty="0"/>
          </a:p>
          <a:p>
            <a:pPr lvl="1"/>
            <a:r>
              <a:rPr lang="ja-JP" altLang="en-US"/>
              <a:t>変数が量的変数でなく、質的</a:t>
            </a:r>
            <a:r>
              <a:rPr lang="en-US" altLang="ja-JP" dirty="0"/>
              <a:t>(</a:t>
            </a:r>
            <a:r>
              <a:rPr lang="ja-JP" altLang="en-US"/>
              <a:t>カテゴリ</a:t>
            </a:r>
            <a:r>
              <a:rPr lang="en-US" altLang="ja-JP" dirty="0"/>
              <a:t>)</a:t>
            </a:r>
            <a:r>
              <a:rPr lang="ja-JP" altLang="en-US"/>
              <a:t>変数である場合、切片が推定されるが、ここでは切片</a:t>
            </a:r>
            <a:r>
              <a:rPr lang="en-US" altLang="ja-JP" dirty="0"/>
              <a:t>β</a:t>
            </a:r>
            <a:r>
              <a:rPr lang="ja-JP" altLang="en-US"/>
              <a:t>と変数の種類</a:t>
            </a:r>
            <a:r>
              <a:rPr lang="en-US" altLang="ja-JP" dirty="0"/>
              <a:t> x</a:t>
            </a:r>
            <a:r>
              <a:rPr lang="ja-JP" altLang="en-US"/>
              <a:t>の掛け算で表しているものとする</a:t>
            </a:r>
            <a:endParaRPr lang="en-US" altLang="ja-JP" dirty="0"/>
          </a:p>
          <a:p>
            <a:pPr lvl="1"/>
            <a:endParaRPr kumimoji="1" lang="en-US" altLang="ja-JP" dirty="0"/>
          </a:p>
          <a:p>
            <a:r>
              <a:rPr kumimoji="1" lang="ja-JP" altLang="en-US"/>
              <a:t>カテゴリ</a:t>
            </a:r>
            <a:r>
              <a:rPr kumimoji="1" lang="en-US" altLang="ja-JP" dirty="0" err="1"/>
              <a:t>i</a:t>
            </a:r>
            <a:r>
              <a:rPr kumimoji="1" lang="ja-JP" altLang="en-US"/>
              <a:t>ごとに係数</a:t>
            </a:r>
            <a:r>
              <a:rPr kumimoji="1" lang="en-US" altLang="ja-JP" dirty="0"/>
              <a:t>β</a:t>
            </a:r>
            <a:r>
              <a:rPr kumimoji="1" lang="en-US" altLang="ja-JP" baseline="-25000" dirty="0"/>
              <a:t>0</a:t>
            </a:r>
            <a:r>
              <a:rPr kumimoji="1" lang="en-US" altLang="ja-JP" dirty="0"/>
              <a:t>, </a:t>
            </a:r>
            <a:r>
              <a:rPr lang="en-US" altLang="ja-JP" dirty="0"/>
              <a:t>β</a:t>
            </a:r>
            <a:r>
              <a:rPr lang="en-US" altLang="ja-JP" baseline="-25000" dirty="0"/>
              <a:t>1</a:t>
            </a:r>
            <a:r>
              <a:rPr lang="en-US" altLang="ja-JP" dirty="0"/>
              <a:t>, β</a:t>
            </a:r>
            <a:r>
              <a:rPr lang="en-US" altLang="ja-JP" baseline="-25000" dirty="0"/>
              <a:t>2</a:t>
            </a:r>
            <a:r>
              <a:rPr lang="ja-JP" altLang="en-US"/>
              <a:t>が異なることはない→固定効果</a:t>
            </a:r>
            <a:r>
              <a:rPr lang="en-US" altLang="ja-JP" dirty="0"/>
              <a:t>(fixed effect)</a:t>
            </a:r>
            <a:endParaRPr kumimoji="1" lang="en-US" altLang="ja-JP" dirty="0"/>
          </a:p>
          <a:p>
            <a:endParaRPr lang="en-US" altLang="ja-JP" dirty="0"/>
          </a:p>
          <a:p>
            <a:r>
              <a:rPr kumimoji="1" lang="ja-JP" altLang="en-US"/>
              <a:t>個別の事情を考慮するとき、説明変数の影響につけくわえてカテゴリごとのデータのばらつきを考慮．</a:t>
            </a:r>
            <a:endParaRPr kumimoji="1" lang="en-US" altLang="ja-JP" dirty="0"/>
          </a:p>
          <a:p>
            <a:pPr lvl="1"/>
            <a:r>
              <a:rPr lang="en-US" altLang="ja-JP" dirty="0" err="1"/>
              <a:t>y</a:t>
            </a:r>
            <a:r>
              <a:rPr lang="en-US" altLang="ja-JP" baseline="-25000" dirty="0" err="1"/>
              <a:t>i</a:t>
            </a:r>
            <a:r>
              <a:rPr lang="en-US" altLang="ja-JP" dirty="0"/>
              <a:t> = g</a:t>
            </a:r>
            <a:r>
              <a:rPr lang="en-US" altLang="ja-JP" baseline="30000" dirty="0"/>
              <a:t>-1</a:t>
            </a:r>
            <a:r>
              <a:rPr lang="en-US" altLang="ja-JP" dirty="0"/>
              <a:t>(β</a:t>
            </a:r>
            <a:r>
              <a:rPr lang="en-US" altLang="ja-JP" baseline="-25000" dirty="0"/>
              <a:t>0</a:t>
            </a:r>
            <a:r>
              <a:rPr lang="ja-JP" altLang="en-US"/>
              <a:t>＋</a:t>
            </a:r>
            <a:r>
              <a:rPr lang="en-US" altLang="ja-JP" dirty="0"/>
              <a:t>β</a:t>
            </a:r>
            <a:r>
              <a:rPr lang="en-US" altLang="ja-JP" baseline="-25000" dirty="0"/>
              <a:t>1</a:t>
            </a:r>
            <a:r>
              <a:rPr lang="en-US" altLang="ja-JP" dirty="0"/>
              <a:t> x</a:t>
            </a:r>
            <a:r>
              <a:rPr lang="en-US" altLang="ja-JP" baseline="-25000" dirty="0"/>
              <a:t>1i</a:t>
            </a:r>
            <a:r>
              <a:rPr lang="en-US" altLang="ja-JP" dirty="0"/>
              <a:t> + β</a:t>
            </a:r>
            <a:r>
              <a:rPr lang="en-US" altLang="ja-JP" baseline="-25000" dirty="0"/>
              <a:t>2</a:t>
            </a:r>
            <a:r>
              <a:rPr lang="en-US" altLang="ja-JP" dirty="0"/>
              <a:t> x</a:t>
            </a:r>
            <a:r>
              <a:rPr lang="en-US" altLang="ja-JP" baseline="-25000" dirty="0"/>
              <a:t>2i</a:t>
            </a:r>
            <a:r>
              <a:rPr lang="en-US" altLang="ja-JP" dirty="0"/>
              <a:t> {+ </a:t>
            </a:r>
            <a:r>
              <a:rPr lang="en-US" altLang="ja-JP" dirty="0" err="1"/>
              <a:t>r</a:t>
            </a:r>
            <a:r>
              <a:rPr lang="en-US" altLang="ja-JP" baseline="-25000" dirty="0" err="1"/>
              <a:t>i</a:t>
            </a:r>
            <a:r>
              <a:rPr lang="en-US" altLang="ja-JP" dirty="0"/>
              <a:t>} ) +</a:t>
            </a:r>
            <a:r>
              <a:rPr lang="en-US" altLang="ja-JP" dirty="0" err="1"/>
              <a:t>ε</a:t>
            </a:r>
            <a:endParaRPr lang="en-US" altLang="ja-JP" dirty="0"/>
          </a:p>
          <a:p>
            <a:pPr lvl="1"/>
            <a:endParaRPr lang="en-US" altLang="ja-JP" dirty="0"/>
          </a:p>
          <a:p>
            <a:r>
              <a:rPr lang="ja-JP" altLang="en-US"/>
              <a:t>カテゴリ</a:t>
            </a:r>
            <a:r>
              <a:rPr lang="en-US" altLang="ja-JP" dirty="0" err="1"/>
              <a:t>i</a:t>
            </a:r>
            <a:r>
              <a:rPr lang="ja-JP" altLang="en-US"/>
              <a:t>ごとに目的変数のばらつきに影響する項を付加→ランダム効果</a:t>
            </a:r>
            <a:r>
              <a:rPr lang="en-US" altLang="ja-JP" dirty="0"/>
              <a:t>									(random effect)</a:t>
            </a:r>
          </a:p>
          <a:p>
            <a:endParaRPr kumimoji="1" lang="ja-JP" altLang="en-US"/>
          </a:p>
        </p:txBody>
      </p:sp>
    </p:spTree>
    <p:extLst>
      <p:ext uri="{BB962C8B-B14F-4D97-AF65-F5344CB8AC3E}">
        <p14:creationId xmlns:p14="http://schemas.microsoft.com/office/powerpoint/2010/main" val="166045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AC53A8-F8E3-0148-BB5D-FB7B69DFA21A}"/>
              </a:ext>
            </a:extLst>
          </p:cNvPr>
          <p:cNvSpPr>
            <a:spLocks noGrp="1"/>
          </p:cNvSpPr>
          <p:nvPr>
            <p:ph type="title"/>
          </p:nvPr>
        </p:nvSpPr>
        <p:spPr/>
        <p:txBody>
          <a:bodyPr/>
          <a:lstStyle/>
          <a:p>
            <a:r>
              <a:rPr kumimoji="1" lang="ja-JP" altLang="en-US"/>
              <a:t>一般化線形混合モデル</a:t>
            </a:r>
            <a:r>
              <a:rPr kumimoji="1" lang="en-US" altLang="ja-JP" dirty="0"/>
              <a:t>GLMM</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AB6596B-E717-A84A-851A-50C924979FEB}"/>
                  </a:ext>
                </a:extLst>
              </p:cNvPr>
              <p:cNvSpPr>
                <a:spLocks noGrp="1"/>
              </p:cNvSpPr>
              <p:nvPr>
                <p:ph idx="1"/>
              </p:nvPr>
            </p:nvSpPr>
            <p:spPr>
              <a:xfrm>
                <a:off x="140949" y="1502978"/>
                <a:ext cx="8432098" cy="4989897"/>
              </a:xfrm>
            </p:spPr>
            <p:txBody>
              <a:bodyPr>
                <a:normAutofit fontScale="77500" lnSpcReduction="20000"/>
              </a:bodyPr>
              <a:lstStyle/>
              <a:p>
                <a:r>
                  <a:rPr kumimoji="1" lang="ja-JP" altLang="en-US"/>
                  <a:t>固定効果とランダム効果のどちらも含んだモデルを一般化線形混合モデル</a:t>
                </a:r>
                <a:r>
                  <a:rPr kumimoji="1" lang="en-US" altLang="ja-JP" dirty="0"/>
                  <a:t>(Generalized Linear Mixed Model; GLMM)</a:t>
                </a:r>
                <a:r>
                  <a:rPr kumimoji="1" lang="ja-JP" altLang="en-US"/>
                  <a:t>という．</a:t>
                </a:r>
                <a:endParaRPr kumimoji="1" lang="en-US" altLang="ja-JP" dirty="0"/>
              </a:p>
              <a:p>
                <a:endParaRPr lang="en-US" altLang="ja-JP" dirty="0"/>
              </a:p>
              <a:p>
                <a:r>
                  <a:rPr kumimoji="1" lang="ja-JP" altLang="en-US"/>
                  <a:t>ランダム効果</a:t>
                </a:r>
                <a:r>
                  <a:rPr kumimoji="1" lang="en-US" altLang="ja-JP" dirty="0" err="1"/>
                  <a:t>r</a:t>
                </a:r>
                <a:r>
                  <a:rPr kumimoji="1" lang="en-US" altLang="ja-JP" baseline="-25000" dirty="0" err="1"/>
                  <a:t>i</a:t>
                </a:r>
                <a:r>
                  <a:rPr kumimoji="1" lang="ja-JP" altLang="en-US"/>
                  <a:t>は平均を０とした正規分布で表現できると仮定．</a:t>
                </a:r>
                <a:endParaRPr kumimoji="1" lang="en-US" altLang="ja-JP" dirty="0"/>
              </a:p>
              <a:p>
                <a:r>
                  <a:rPr kumimoji="1" lang="ja-JP" altLang="en-US"/>
                  <a:t>個別の事情の差</a:t>
                </a:r>
                <a:r>
                  <a:rPr kumimoji="1" lang="en-US" altLang="ja-JP" dirty="0" err="1"/>
                  <a:t>r</a:t>
                </a:r>
                <a:r>
                  <a:rPr kumimoji="1" lang="en-US" altLang="ja-JP" baseline="-25000" dirty="0" err="1"/>
                  <a:t>i</a:t>
                </a:r>
                <a:r>
                  <a:rPr kumimoji="1" lang="ja-JP" altLang="en-US"/>
                  <a:t>は</a:t>
                </a:r>
                <a:r>
                  <a:rPr lang="ja-JP" altLang="en-US"/>
                  <a:t>標準偏差</a:t>
                </a:r>
                <a:r>
                  <a:rPr lang="en-US" altLang="ja-JP" dirty="0"/>
                  <a:t>s</a:t>
                </a:r>
                <a:r>
                  <a:rPr lang="ja-JP" altLang="en-US"/>
                  <a:t>の正規分布に従う確率分布で表せる．</a:t>
                </a:r>
                <a:endParaRPr lang="en-US" altLang="ja-JP" dirty="0"/>
              </a:p>
              <a:p>
                <a:pPr lvl="1"/>
                <a14:m>
                  <m:oMath xmlns:m="http://schemas.openxmlformats.org/officeDocument/2006/math">
                    <m:r>
                      <a:rPr lang="en-US" altLang="ja-JP" b="0" i="1" smtClean="0">
                        <a:latin typeface="Cambria Math" panose="02040503050406030204" pitchFamily="18" charset="0"/>
                      </a:rPr>
                      <m:t>h</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m:t>
                            </m:r>
                          </m:sub>
                        </m:sSub>
                      </m:e>
                      <m:e>
                        <m:r>
                          <a:rPr lang="en-US" altLang="ja-JP" i="1">
                            <a:latin typeface="Cambria Math" panose="02040503050406030204" pitchFamily="18" charset="0"/>
                          </a:rPr>
                          <m:t>𝑠</m:t>
                        </m:r>
                      </m:e>
                    </m:d>
                    <m:r>
                      <a:rPr lang="ja-JP" altLang="en-US"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r>
                              <a:rPr lang="en-US" altLang="ja-JP" i="1">
                                <a:latin typeface="Cambria Math" panose="02040503050406030204" pitchFamily="18" charset="0"/>
                                <a:ea typeface="Cambria Math" panose="02040503050406030204" pitchFamily="18" charset="0"/>
                              </a:rPr>
                              <m:t>𝜋</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2</m:t>
                                </m:r>
                              </m:sup>
                            </m:sSup>
                          </m:e>
                        </m:rad>
                      </m:den>
                    </m:f>
                    <m:r>
                      <m:rPr>
                        <m:sty m:val="p"/>
                      </m:rPr>
                      <a:rPr lang="en-US" altLang="ja-JP">
                        <a:latin typeface="Cambria Math" panose="02040503050406030204" pitchFamily="18" charset="0"/>
                      </a:rPr>
                      <m:t>exp</m:t>
                    </m:r>
                    <m:r>
                      <a:rPr lang="en-US" altLang="ja-JP" i="1">
                        <a:latin typeface="Cambria Math" panose="02040503050406030204" pitchFamily="18" charset="0"/>
                      </a:rPr>
                      <m:t>⁡(−</m:t>
                    </m:r>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rPr>
                              <m:t>)</m:t>
                            </m:r>
                          </m:e>
                          <m:sup>
                            <m:r>
                              <a:rPr lang="en-US" altLang="ja-JP" i="1">
                                <a:latin typeface="Cambria Math" panose="02040503050406030204" pitchFamily="18" charset="0"/>
                              </a:rPr>
                              <m:t>2</m:t>
                            </m:r>
                          </m:sup>
                        </m:sSup>
                      </m:num>
                      <m:den>
                        <m:r>
                          <a:rPr lang="en-US" altLang="ja-JP" i="1">
                            <a:latin typeface="Cambria Math" panose="02040503050406030204" pitchFamily="18" charset="0"/>
                          </a:rPr>
                          <m:t>2 </m:t>
                        </m:r>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r>
                              <a:rPr lang="en-US" altLang="ja-JP" i="1">
                                <a:latin typeface="Cambria Math" panose="02040503050406030204" pitchFamily="18" charset="0"/>
                              </a:rPr>
                              <m:t>2</m:t>
                            </m:r>
                          </m:sup>
                        </m:sSup>
                      </m:den>
                    </m:f>
                    <m:r>
                      <a:rPr lang="en-US" altLang="ja-JP" i="1">
                        <a:latin typeface="Cambria Math" panose="02040503050406030204" pitchFamily="18" charset="0"/>
                      </a:rPr>
                      <m:t>)</m:t>
                    </m:r>
                  </m:oMath>
                </a14:m>
                <a:endParaRPr lang="en-US" altLang="ja-JP" dirty="0"/>
              </a:p>
              <a:p>
                <a:pPr lvl="1"/>
                <a:endParaRPr lang="en-US" altLang="ja-JP" dirty="0"/>
              </a:p>
              <a:p>
                <a:r>
                  <a:rPr lang="ja-JP" altLang="en-US"/>
                  <a:t>ランダム効果を確率分布で表現すると、具体的にカテゴリ</a:t>
                </a:r>
                <a:r>
                  <a:rPr lang="en-US" altLang="ja-JP" dirty="0" err="1"/>
                  <a:t>i</a:t>
                </a:r>
                <a:r>
                  <a:rPr lang="ja-JP" altLang="en-US"/>
                  <a:t>に対する個別の差</a:t>
                </a:r>
                <a:r>
                  <a:rPr lang="en-US" altLang="ja-JP" dirty="0" err="1"/>
                  <a:t>r</a:t>
                </a:r>
                <a:r>
                  <a:rPr lang="en-US" altLang="ja-JP" baseline="-25000" dirty="0" err="1"/>
                  <a:t>i</a:t>
                </a:r>
                <a:r>
                  <a:rPr lang="ja-JP" altLang="en-US"/>
                  <a:t>の具体的な数値を知らなくとも、カテゴリ</a:t>
                </a:r>
                <a:r>
                  <a:rPr lang="en-US" altLang="ja-JP" dirty="0" err="1"/>
                  <a:t>i</a:t>
                </a:r>
                <a:r>
                  <a:rPr lang="ja-JP" altLang="en-US"/>
                  <a:t>の尤度</a:t>
                </a:r>
                <a:r>
                  <a:rPr lang="en-US" altLang="ja-JP" i="1" dirty="0"/>
                  <a:t>L</a:t>
                </a:r>
                <a:r>
                  <a:rPr lang="en-US" altLang="ja-JP" baseline="-25000" dirty="0"/>
                  <a:t>i</a:t>
                </a:r>
                <a:r>
                  <a:rPr lang="ja-JP" altLang="en-US"/>
                  <a:t>に対してとりうる全ての</a:t>
                </a:r>
                <a:r>
                  <a:rPr lang="en-US" altLang="ja-JP" dirty="0" err="1"/>
                  <a:t>r</a:t>
                </a:r>
                <a:r>
                  <a:rPr lang="en-US" altLang="ja-JP" baseline="-25000" dirty="0" err="1"/>
                  <a:t>i</a:t>
                </a:r>
                <a:r>
                  <a:rPr lang="ja-JP" altLang="en-US"/>
                  <a:t>の期待値が計算可能．</a:t>
                </a:r>
                <a:endParaRPr lang="en-US" altLang="ja-JP" dirty="0"/>
              </a:p>
              <a:p>
                <a:pPr lvl="1"/>
                <a14:m>
                  <m:oMath xmlns:m="http://schemas.openxmlformats.org/officeDocument/2006/math">
                    <m:func>
                      <m:funcPr>
                        <m:ctrlPr>
                          <a:rPr lang="en-US" altLang="ja-JP" i="1">
                            <a:latin typeface="Cambria Math" panose="02040503050406030204" pitchFamily="18" charset="0"/>
                          </a:rPr>
                        </m:ctrlPr>
                      </m:funcPr>
                      <m:fNa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𝛽</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nary>
                          <m:naryPr>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sup>
                          <m:e>
                            <m:r>
                              <a:rPr lang="en-US" altLang="ja-JP" i="1">
                                <a:latin typeface="Cambria Math" panose="02040503050406030204" pitchFamily="18" charset="0"/>
                              </a:rPr>
                              <m:t>𝑓</m:t>
                            </m:r>
                            <m:d>
                              <m:dPr>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e>
                            </m:d>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m:t>
                                </m:r>
                              </m:sub>
                            </m:sSub>
                            <m:r>
                              <a:rPr lang="en-US" altLang="ja-JP" i="1">
                                <a:latin typeface="Cambria Math" panose="02040503050406030204" pitchFamily="18" charset="0"/>
                              </a:rPr>
                              <m:t>)</m:t>
                            </m:r>
                          </m:e>
                        </m:nary>
                      </m:fName>
                      <m:e>
                        <m:r>
                          <a:rPr lang="en-US" altLang="ja-JP" b="0" i="1" smtClean="0">
                            <a:latin typeface="Cambria Math" panose="02040503050406030204" pitchFamily="18" charset="0"/>
                          </a:rPr>
                          <m:t>h</m:t>
                        </m:r>
                        <m:d>
                          <m:dPr>
                            <m:ctrlPr>
                              <a:rPr lang="en-US" altLang="ja-JP" b="0"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sub>
                            </m:sSub>
                          </m:e>
                          <m:e>
                            <m:r>
                              <a:rPr lang="en-US" altLang="ja-JP" b="0" i="1" smtClean="0">
                                <a:latin typeface="Cambria Math" panose="02040503050406030204" pitchFamily="18" charset="0"/>
                              </a:rPr>
                              <m:t>𝑠</m:t>
                            </m:r>
                          </m:e>
                        </m:d>
                      </m:e>
                    </m:func>
                    <m:r>
                      <a:rPr lang="en-US" altLang="ja-JP" b="0" i="1" smtClean="0">
                        <a:latin typeface="Cambria Math" panose="02040503050406030204" pitchFamily="18" charset="0"/>
                      </a:rPr>
                      <m:t>𝑑</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sub>
                    </m:sSub>
                  </m:oMath>
                </a14:m>
                <a:endParaRPr lang="en-US" altLang="ja-JP" dirty="0"/>
              </a:p>
              <a:p>
                <a:endParaRPr kumimoji="1" lang="en-US" altLang="ja-JP" dirty="0"/>
              </a:p>
              <a:p>
                <a:r>
                  <a:rPr kumimoji="1" lang="en-US" altLang="ja-JP" dirty="0"/>
                  <a:t>GLMM</a:t>
                </a:r>
                <a:r>
                  <a:rPr lang="ja-JP" altLang="en-US"/>
                  <a:t>を実行すると固定効果である切片と係数</a:t>
                </a:r>
                <a:r>
                  <a:rPr lang="en-US" altLang="ja-JP" dirty="0"/>
                  <a:t>β</a:t>
                </a:r>
                <a:r>
                  <a:rPr lang="en-US" altLang="ja-JP" baseline="-25000" dirty="0"/>
                  <a:t>j</a:t>
                </a:r>
                <a:r>
                  <a:rPr lang="ja-JP" altLang="en-US"/>
                  <a:t>とランダム効果の分布のばらつき</a:t>
                </a:r>
                <a:r>
                  <a:rPr lang="en-US" altLang="ja-JP" dirty="0"/>
                  <a:t>s</a:t>
                </a:r>
                <a:r>
                  <a:rPr lang="ja-JP" altLang="en-US"/>
                  <a:t>が推定される．</a:t>
                </a:r>
                <a:endParaRPr kumimoji="1" lang="en-US" altLang="ja-JP" dirty="0"/>
              </a:p>
            </p:txBody>
          </p:sp>
        </mc:Choice>
        <mc:Fallback>
          <p:sp>
            <p:nvSpPr>
              <p:cNvPr id="3" name="コンテンツ プレースホルダー 2">
                <a:extLst>
                  <a:ext uri="{FF2B5EF4-FFF2-40B4-BE49-F238E27FC236}">
                    <a16:creationId xmlns:a16="http://schemas.microsoft.com/office/drawing/2014/main" id="{6AB6596B-E717-A84A-851A-50C924979FEB}"/>
                  </a:ext>
                </a:extLst>
              </p:cNvPr>
              <p:cNvSpPr>
                <a:spLocks noGrp="1" noRot="1" noChangeAspect="1" noMove="1" noResize="1" noEditPoints="1" noAdjustHandles="1" noChangeArrowheads="1" noChangeShapeType="1" noTextEdit="1"/>
              </p:cNvSpPr>
              <p:nvPr>
                <p:ph idx="1"/>
              </p:nvPr>
            </p:nvSpPr>
            <p:spPr>
              <a:xfrm>
                <a:off x="140949" y="1502978"/>
                <a:ext cx="8432098" cy="4989897"/>
              </a:xfrm>
              <a:blipFill>
                <a:blip r:embed="rId3"/>
                <a:stretch>
                  <a:fillRect l="-904" t="-2284" r="-452"/>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E2DCBC2-59E0-864E-9591-BD755DC99CAF}"/>
              </a:ext>
            </a:extLst>
          </p:cNvPr>
          <p:cNvSpPr/>
          <p:nvPr/>
        </p:nvSpPr>
        <p:spPr>
          <a:xfrm>
            <a:off x="8665916" y="3326122"/>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 </a:t>
            </a:r>
            <a:r>
              <a:rPr lang="en-US" altLang="ja-JP" dirty="0" err="1"/>
              <a:t>i</a:t>
            </a:r>
            <a:endParaRPr kumimoji="1" lang="ja-JP" altLang="en-US"/>
          </a:p>
        </p:txBody>
      </p:sp>
      <p:sp>
        <p:nvSpPr>
          <p:cNvPr id="9" name="円/楕円 8">
            <a:extLst>
              <a:ext uri="{FF2B5EF4-FFF2-40B4-BE49-F238E27FC236}">
                <a16:creationId xmlns:a16="http://schemas.microsoft.com/office/drawing/2014/main" id="{2F8EC76E-C6E1-6F4D-9BB0-7A88B0876444}"/>
              </a:ext>
            </a:extLst>
          </p:cNvPr>
          <p:cNvSpPr/>
          <p:nvPr/>
        </p:nvSpPr>
        <p:spPr>
          <a:xfrm>
            <a:off x="8896483" y="1918250"/>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a:t>
            </a:r>
            <a:r>
              <a:rPr lang="en-US" altLang="ja-JP" dirty="0" err="1"/>
              <a:t>i</a:t>
            </a:r>
            <a:endParaRPr kumimoji="1" lang="ja-JP" altLang="en-US"/>
          </a:p>
        </p:txBody>
      </p:sp>
      <p:cxnSp>
        <p:nvCxnSpPr>
          <p:cNvPr id="16" name="直線矢印コネクタ 15">
            <a:extLst>
              <a:ext uri="{FF2B5EF4-FFF2-40B4-BE49-F238E27FC236}">
                <a16:creationId xmlns:a16="http://schemas.microsoft.com/office/drawing/2014/main" id="{21839DD9-0356-1245-A966-172FD1B693C0}"/>
              </a:ext>
            </a:extLst>
          </p:cNvPr>
          <p:cNvCxnSpPr>
            <a:cxnSpLocks/>
            <a:stCxn id="23" idx="1"/>
          </p:cNvCxnSpPr>
          <p:nvPr/>
        </p:nvCxnSpPr>
        <p:spPr>
          <a:xfrm flipH="1" flipV="1">
            <a:off x="9396496" y="2959060"/>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E16FB4B-C651-E044-9FB7-BE517EDF7640}"/>
              </a:ext>
            </a:extLst>
          </p:cNvPr>
          <p:cNvCxnSpPr>
            <a:cxnSpLocks/>
            <a:endCxn id="9" idx="4"/>
          </p:cNvCxnSpPr>
          <p:nvPr/>
        </p:nvCxnSpPr>
        <p:spPr>
          <a:xfrm flipH="1" flipV="1">
            <a:off x="9396496" y="2978937"/>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角丸四角形 20">
            <a:extLst>
              <a:ext uri="{FF2B5EF4-FFF2-40B4-BE49-F238E27FC236}">
                <a16:creationId xmlns:a16="http://schemas.microsoft.com/office/drawing/2014/main" id="{6C9D469A-F137-E14F-A948-34BD10DB9460}"/>
              </a:ext>
            </a:extLst>
          </p:cNvPr>
          <p:cNvSpPr/>
          <p:nvPr/>
        </p:nvSpPr>
        <p:spPr>
          <a:xfrm rot="5400000">
            <a:off x="8084485" y="4565598"/>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 </a:t>
            </a:r>
            <a:r>
              <a:rPr kumimoji="1" lang="en-US" altLang="ja-JP" dirty="0" err="1"/>
              <a:t>i</a:t>
            </a:r>
            <a:endParaRPr kumimoji="1" lang="ja-JP" altLang="en-US"/>
          </a:p>
        </p:txBody>
      </p:sp>
      <p:sp>
        <p:nvSpPr>
          <p:cNvPr id="23" name="角丸四角形 22">
            <a:extLst>
              <a:ext uri="{FF2B5EF4-FFF2-40B4-BE49-F238E27FC236}">
                <a16:creationId xmlns:a16="http://schemas.microsoft.com/office/drawing/2014/main" id="{9B239105-C960-FC43-A1DF-53478D5E32C4}"/>
              </a:ext>
            </a:extLst>
          </p:cNvPr>
          <p:cNvSpPr/>
          <p:nvPr/>
        </p:nvSpPr>
        <p:spPr>
          <a:xfrm rot="5400000">
            <a:off x="8643790" y="4572224"/>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 </a:t>
            </a:r>
            <a:r>
              <a:rPr kumimoji="1" lang="en-US" altLang="ja-JP" dirty="0" err="1"/>
              <a:t>i</a:t>
            </a:r>
            <a:endParaRPr kumimoji="1" lang="ja-JP" altLang="en-US"/>
          </a:p>
        </p:txBody>
      </p:sp>
      <p:sp>
        <p:nvSpPr>
          <p:cNvPr id="24" name="角丸四角形 23">
            <a:extLst>
              <a:ext uri="{FF2B5EF4-FFF2-40B4-BE49-F238E27FC236}">
                <a16:creationId xmlns:a16="http://schemas.microsoft.com/office/drawing/2014/main" id="{0A6F7988-8D64-204F-90A9-7E7CA17DD59A}"/>
              </a:ext>
            </a:extLst>
          </p:cNvPr>
          <p:cNvSpPr/>
          <p:nvPr/>
        </p:nvSpPr>
        <p:spPr>
          <a:xfrm rot="5400000">
            <a:off x="9197225" y="4565598"/>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 </a:t>
            </a:r>
            <a:r>
              <a:rPr kumimoji="1" lang="en-US" altLang="ja-JP" dirty="0" err="1"/>
              <a:t>i</a:t>
            </a:r>
            <a:endParaRPr kumimoji="1" lang="ja-JP" altLang="en-US"/>
          </a:p>
        </p:txBody>
      </p:sp>
      <p:cxnSp>
        <p:nvCxnSpPr>
          <p:cNvPr id="25" name="直線矢印コネクタ 24">
            <a:extLst>
              <a:ext uri="{FF2B5EF4-FFF2-40B4-BE49-F238E27FC236}">
                <a16:creationId xmlns:a16="http://schemas.microsoft.com/office/drawing/2014/main" id="{86AD3DDF-7327-9D4D-8941-3E20CEB3650D}"/>
              </a:ext>
            </a:extLst>
          </p:cNvPr>
          <p:cNvCxnSpPr>
            <a:cxnSpLocks/>
            <a:stCxn id="21" idx="1"/>
          </p:cNvCxnSpPr>
          <p:nvPr/>
        </p:nvCxnSpPr>
        <p:spPr>
          <a:xfrm flipV="1">
            <a:off x="8844257" y="2978938"/>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グループ化 50">
            <a:extLst>
              <a:ext uri="{FF2B5EF4-FFF2-40B4-BE49-F238E27FC236}">
                <a16:creationId xmlns:a16="http://schemas.microsoft.com/office/drawing/2014/main" id="{E43EEA95-B0D8-9949-85BD-2D380914D0A0}"/>
              </a:ext>
            </a:extLst>
          </p:cNvPr>
          <p:cNvGrpSpPr/>
          <p:nvPr/>
        </p:nvGrpSpPr>
        <p:grpSpPr>
          <a:xfrm>
            <a:off x="10516868" y="2087479"/>
            <a:ext cx="1534184" cy="3644348"/>
            <a:chOff x="10568071" y="2251727"/>
            <a:chExt cx="1534184" cy="3644348"/>
          </a:xfrm>
        </p:grpSpPr>
        <p:sp>
          <p:nvSpPr>
            <p:cNvPr id="13" name="円/楕円 12">
              <a:extLst>
                <a:ext uri="{FF2B5EF4-FFF2-40B4-BE49-F238E27FC236}">
                  <a16:creationId xmlns:a16="http://schemas.microsoft.com/office/drawing/2014/main" id="{C7252DBE-6921-2A43-9E11-2FEAF067C327}"/>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j</a:t>
              </a:r>
              <a:endParaRPr kumimoji="1" lang="ja-JP" altLang="en-US"/>
            </a:p>
          </p:txBody>
        </p:sp>
        <p:sp>
          <p:nvSpPr>
            <p:cNvPr id="35" name="正方形/長方形 34">
              <a:extLst>
                <a:ext uri="{FF2B5EF4-FFF2-40B4-BE49-F238E27FC236}">
                  <a16:creationId xmlns:a16="http://schemas.microsoft.com/office/drawing/2014/main" id="{F8D9973A-1BC3-994B-9D6D-C706D8650659}"/>
                </a:ext>
              </a:extLst>
            </p:cNvPr>
            <p:cNvSpPr/>
            <p:nvPr/>
          </p:nvSpPr>
          <p:spPr>
            <a:xfrm>
              <a:off x="10600452" y="3679479"/>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 j</a:t>
              </a:r>
              <a:endParaRPr kumimoji="1" lang="ja-JP" altLang="en-US"/>
            </a:p>
          </p:txBody>
        </p:sp>
        <p:cxnSp>
          <p:nvCxnSpPr>
            <p:cNvPr id="36" name="直線矢印コネクタ 35">
              <a:extLst>
                <a:ext uri="{FF2B5EF4-FFF2-40B4-BE49-F238E27FC236}">
                  <a16:creationId xmlns:a16="http://schemas.microsoft.com/office/drawing/2014/main" id="{E015761B-0FD5-D347-B21D-84F4149ADED6}"/>
                </a:ext>
              </a:extLst>
            </p:cNvPr>
            <p:cNvCxnSpPr>
              <a:cxnSpLocks/>
              <a:stCxn id="39"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8167F04-3AF4-CB40-AC69-FC257BF041A3}"/>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角丸四角形 37">
              <a:extLst>
                <a:ext uri="{FF2B5EF4-FFF2-40B4-BE49-F238E27FC236}">
                  <a16:creationId xmlns:a16="http://schemas.microsoft.com/office/drawing/2014/main" id="{302D92AD-DABF-064C-92D7-08DF77FAE0AA}"/>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 j</a:t>
              </a:r>
              <a:endParaRPr kumimoji="1" lang="ja-JP" altLang="en-US"/>
            </a:p>
          </p:txBody>
        </p:sp>
        <p:sp>
          <p:nvSpPr>
            <p:cNvPr id="39" name="角丸四角形 38">
              <a:extLst>
                <a:ext uri="{FF2B5EF4-FFF2-40B4-BE49-F238E27FC236}">
                  <a16:creationId xmlns:a16="http://schemas.microsoft.com/office/drawing/2014/main" id="{D42E97B0-8072-5249-9C18-1238C3D5DF04}"/>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 j</a:t>
              </a:r>
              <a:endParaRPr kumimoji="1" lang="ja-JP" altLang="en-US"/>
            </a:p>
          </p:txBody>
        </p:sp>
        <p:sp>
          <p:nvSpPr>
            <p:cNvPr id="40" name="角丸四角形 39">
              <a:extLst>
                <a:ext uri="{FF2B5EF4-FFF2-40B4-BE49-F238E27FC236}">
                  <a16:creationId xmlns:a16="http://schemas.microsoft.com/office/drawing/2014/main" id="{1BDDE06A-DC29-6C4B-80E3-6144C51CD731}"/>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 j</a:t>
              </a:r>
              <a:endParaRPr kumimoji="1" lang="ja-JP" altLang="en-US"/>
            </a:p>
          </p:txBody>
        </p:sp>
        <p:cxnSp>
          <p:nvCxnSpPr>
            <p:cNvPr id="41" name="直線矢印コネクタ 40">
              <a:extLst>
                <a:ext uri="{FF2B5EF4-FFF2-40B4-BE49-F238E27FC236}">
                  <a16:creationId xmlns:a16="http://schemas.microsoft.com/office/drawing/2014/main" id="{48976E2E-A534-9942-B437-04C31ECA30B2}"/>
                </a:ext>
              </a:extLst>
            </p:cNvPr>
            <p:cNvCxnSpPr>
              <a:cxnSpLocks/>
              <a:stCxn id="38"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43" name="図 42">
            <a:extLst>
              <a:ext uri="{FF2B5EF4-FFF2-40B4-BE49-F238E27FC236}">
                <a16:creationId xmlns:a16="http://schemas.microsoft.com/office/drawing/2014/main" id="{ABEF7595-0C6F-2F4D-9285-3F120268DED8}"/>
              </a:ext>
            </a:extLst>
          </p:cNvPr>
          <p:cNvPicPr>
            <a:picLocks noChangeAspect="1"/>
          </p:cNvPicPr>
          <p:nvPr/>
        </p:nvPicPr>
        <p:blipFill>
          <a:blip r:embed="rId4"/>
          <a:stretch>
            <a:fillRect/>
          </a:stretch>
        </p:blipFill>
        <p:spPr>
          <a:xfrm>
            <a:off x="9470069" y="49354"/>
            <a:ext cx="2632989" cy="1776323"/>
          </a:xfrm>
          <a:prstGeom prst="rect">
            <a:avLst/>
          </a:prstGeom>
        </p:spPr>
      </p:pic>
      <p:grpSp>
        <p:nvGrpSpPr>
          <p:cNvPr id="52" name="グループ化 51">
            <a:extLst>
              <a:ext uri="{FF2B5EF4-FFF2-40B4-BE49-F238E27FC236}">
                <a16:creationId xmlns:a16="http://schemas.microsoft.com/office/drawing/2014/main" id="{A1AF1D35-F970-7746-B808-1EF4A9EB8221}"/>
              </a:ext>
            </a:extLst>
          </p:cNvPr>
          <p:cNvGrpSpPr/>
          <p:nvPr/>
        </p:nvGrpSpPr>
        <p:grpSpPr>
          <a:xfrm>
            <a:off x="9371180" y="5598013"/>
            <a:ext cx="560501" cy="1224085"/>
            <a:chOff x="10568071" y="2251727"/>
            <a:chExt cx="1534184" cy="3644348"/>
          </a:xfrm>
        </p:grpSpPr>
        <p:sp>
          <p:nvSpPr>
            <p:cNvPr id="53" name="円/楕円 52">
              <a:extLst>
                <a:ext uri="{FF2B5EF4-FFF2-40B4-BE49-F238E27FC236}">
                  <a16:creationId xmlns:a16="http://schemas.microsoft.com/office/drawing/2014/main" id="{857294BD-7C00-754E-A258-B5B3D1B96160}"/>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k</a:t>
              </a:r>
              <a:endParaRPr kumimoji="1" lang="ja-JP" altLang="en-US"/>
            </a:p>
          </p:txBody>
        </p:sp>
        <p:sp>
          <p:nvSpPr>
            <p:cNvPr id="54" name="正方形/長方形 53">
              <a:extLst>
                <a:ext uri="{FF2B5EF4-FFF2-40B4-BE49-F238E27FC236}">
                  <a16:creationId xmlns:a16="http://schemas.microsoft.com/office/drawing/2014/main" id="{0843C793-AAB5-734E-9FB8-74ADB8306C5E}"/>
                </a:ext>
              </a:extLst>
            </p:cNvPr>
            <p:cNvSpPr/>
            <p:nvPr/>
          </p:nvSpPr>
          <p:spPr>
            <a:xfrm>
              <a:off x="10600452" y="3679479"/>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k</a:t>
              </a:r>
              <a:endParaRPr kumimoji="1" lang="ja-JP" altLang="en-US"/>
            </a:p>
          </p:txBody>
        </p:sp>
        <p:cxnSp>
          <p:nvCxnSpPr>
            <p:cNvPr id="55" name="直線矢印コネクタ 54">
              <a:extLst>
                <a:ext uri="{FF2B5EF4-FFF2-40B4-BE49-F238E27FC236}">
                  <a16:creationId xmlns:a16="http://schemas.microsoft.com/office/drawing/2014/main" id="{ACCF5C2A-93C8-AB4F-B560-688979764ED7}"/>
                </a:ext>
              </a:extLst>
            </p:cNvPr>
            <p:cNvCxnSpPr>
              <a:cxnSpLocks/>
              <a:stCxn id="58"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25ABC897-725B-DD4D-A0A7-DF29ACE5352B}"/>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角丸四角形 56">
              <a:extLst>
                <a:ext uri="{FF2B5EF4-FFF2-40B4-BE49-F238E27FC236}">
                  <a16:creationId xmlns:a16="http://schemas.microsoft.com/office/drawing/2014/main" id="{487634EC-AC67-5544-8C06-D27372A59451}"/>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k</a:t>
              </a:r>
              <a:endParaRPr kumimoji="1" lang="ja-JP" altLang="en-US"/>
            </a:p>
          </p:txBody>
        </p:sp>
        <p:sp>
          <p:nvSpPr>
            <p:cNvPr id="58" name="角丸四角形 57">
              <a:extLst>
                <a:ext uri="{FF2B5EF4-FFF2-40B4-BE49-F238E27FC236}">
                  <a16:creationId xmlns:a16="http://schemas.microsoft.com/office/drawing/2014/main" id="{A8F4584A-CE0C-0848-AB07-E095D1BAA3BF}"/>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k</a:t>
              </a:r>
              <a:endParaRPr kumimoji="1" lang="ja-JP" altLang="en-US"/>
            </a:p>
          </p:txBody>
        </p:sp>
        <p:sp>
          <p:nvSpPr>
            <p:cNvPr id="59" name="角丸四角形 58">
              <a:extLst>
                <a:ext uri="{FF2B5EF4-FFF2-40B4-BE49-F238E27FC236}">
                  <a16:creationId xmlns:a16="http://schemas.microsoft.com/office/drawing/2014/main" id="{C721A0B2-15EF-854A-9608-9D774A7C10ED}"/>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k</a:t>
              </a:r>
              <a:endParaRPr kumimoji="1" lang="ja-JP" altLang="en-US"/>
            </a:p>
          </p:txBody>
        </p:sp>
        <p:cxnSp>
          <p:nvCxnSpPr>
            <p:cNvPr id="60" name="直線矢印コネクタ 59">
              <a:extLst>
                <a:ext uri="{FF2B5EF4-FFF2-40B4-BE49-F238E27FC236}">
                  <a16:creationId xmlns:a16="http://schemas.microsoft.com/office/drawing/2014/main" id="{6A0C12EB-0F10-934D-88B9-08DEE2C9C315}"/>
                </a:ext>
              </a:extLst>
            </p:cNvPr>
            <p:cNvCxnSpPr>
              <a:cxnSpLocks/>
              <a:stCxn id="57"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5B941548-A6CA-2145-A742-4E52F654C929}"/>
              </a:ext>
            </a:extLst>
          </p:cNvPr>
          <p:cNvGrpSpPr/>
          <p:nvPr/>
        </p:nvGrpSpPr>
        <p:grpSpPr>
          <a:xfrm>
            <a:off x="10015272" y="5635081"/>
            <a:ext cx="560501" cy="1224085"/>
            <a:chOff x="10568071" y="2251727"/>
            <a:chExt cx="1534184" cy="3644348"/>
          </a:xfrm>
        </p:grpSpPr>
        <p:sp>
          <p:nvSpPr>
            <p:cNvPr id="62" name="円/楕円 61">
              <a:extLst>
                <a:ext uri="{FF2B5EF4-FFF2-40B4-BE49-F238E27FC236}">
                  <a16:creationId xmlns:a16="http://schemas.microsoft.com/office/drawing/2014/main" id="{4C068D96-3DB8-D24B-9263-A887741AFDE3}"/>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l</a:t>
              </a:r>
              <a:endParaRPr kumimoji="1" lang="ja-JP" altLang="en-US"/>
            </a:p>
          </p:txBody>
        </p:sp>
        <p:sp>
          <p:nvSpPr>
            <p:cNvPr id="63" name="正方形/長方形 62">
              <a:extLst>
                <a:ext uri="{FF2B5EF4-FFF2-40B4-BE49-F238E27FC236}">
                  <a16:creationId xmlns:a16="http://schemas.microsoft.com/office/drawing/2014/main" id="{0720864F-9BA4-BD41-98D7-9B366A0A35C0}"/>
                </a:ext>
              </a:extLst>
            </p:cNvPr>
            <p:cNvSpPr/>
            <p:nvPr/>
          </p:nvSpPr>
          <p:spPr>
            <a:xfrm>
              <a:off x="10600452" y="3679479"/>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a:t>
              </a:r>
              <a:endParaRPr kumimoji="1" lang="ja-JP" altLang="en-US"/>
            </a:p>
          </p:txBody>
        </p:sp>
        <p:cxnSp>
          <p:nvCxnSpPr>
            <p:cNvPr id="64" name="直線矢印コネクタ 63">
              <a:extLst>
                <a:ext uri="{FF2B5EF4-FFF2-40B4-BE49-F238E27FC236}">
                  <a16:creationId xmlns:a16="http://schemas.microsoft.com/office/drawing/2014/main" id="{397E3C93-7F5F-C740-9515-8A1F104BD2AB}"/>
                </a:ext>
              </a:extLst>
            </p:cNvPr>
            <p:cNvCxnSpPr>
              <a:cxnSpLocks/>
              <a:stCxn id="67"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4EBD9D68-A850-FF47-AB11-B4FD29ED8AA4}"/>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角丸四角形 65">
              <a:extLst>
                <a:ext uri="{FF2B5EF4-FFF2-40B4-BE49-F238E27FC236}">
                  <a16:creationId xmlns:a16="http://schemas.microsoft.com/office/drawing/2014/main" id="{A54F0A6E-2A0E-8243-91C3-78898668C3D8}"/>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l</a:t>
              </a:r>
              <a:endParaRPr kumimoji="1" lang="ja-JP" altLang="en-US"/>
            </a:p>
          </p:txBody>
        </p:sp>
        <p:sp>
          <p:nvSpPr>
            <p:cNvPr id="67" name="角丸四角形 66">
              <a:extLst>
                <a:ext uri="{FF2B5EF4-FFF2-40B4-BE49-F238E27FC236}">
                  <a16:creationId xmlns:a16="http://schemas.microsoft.com/office/drawing/2014/main" id="{67FBB3D1-9E71-8B4D-A502-799FB78B9BE1}"/>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l</a:t>
              </a:r>
              <a:endParaRPr kumimoji="1" lang="ja-JP" altLang="en-US"/>
            </a:p>
          </p:txBody>
        </p:sp>
        <p:sp>
          <p:nvSpPr>
            <p:cNvPr id="68" name="角丸四角形 67">
              <a:extLst>
                <a:ext uri="{FF2B5EF4-FFF2-40B4-BE49-F238E27FC236}">
                  <a16:creationId xmlns:a16="http://schemas.microsoft.com/office/drawing/2014/main" id="{5844BD57-ACAD-6C42-96A4-53FC0BC4F893}"/>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l</a:t>
              </a:r>
              <a:endParaRPr kumimoji="1" lang="ja-JP" altLang="en-US"/>
            </a:p>
          </p:txBody>
        </p:sp>
        <p:cxnSp>
          <p:nvCxnSpPr>
            <p:cNvPr id="69" name="直線矢印コネクタ 68">
              <a:extLst>
                <a:ext uri="{FF2B5EF4-FFF2-40B4-BE49-F238E27FC236}">
                  <a16:creationId xmlns:a16="http://schemas.microsoft.com/office/drawing/2014/main" id="{90AF087D-0735-E040-8E43-53F089935E7C}"/>
                </a:ext>
              </a:extLst>
            </p:cNvPr>
            <p:cNvCxnSpPr>
              <a:cxnSpLocks/>
              <a:stCxn id="66"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4" name="直線矢印コネクタ 83">
            <a:extLst>
              <a:ext uri="{FF2B5EF4-FFF2-40B4-BE49-F238E27FC236}">
                <a16:creationId xmlns:a16="http://schemas.microsoft.com/office/drawing/2014/main" id="{206FDA22-995E-184E-AB42-40D6CCF1E143}"/>
              </a:ext>
            </a:extLst>
          </p:cNvPr>
          <p:cNvCxnSpPr>
            <a:cxnSpLocks/>
          </p:cNvCxnSpPr>
          <p:nvPr/>
        </p:nvCxnSpPr>
        <p:spPr>
          <a:xfrm flipH="1">
            <a:off x="9803993" y="1320883"/>
            <a:ext cx="785900" cy="2005238"/>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C21EE3EB-0E1C-A64D-AD1F-C6FC6322262E}"/>
              </a:ext>
            </a:extLst>
          </p:cNvPr>
          <p:cNvCxnSpPr>
            <a:cxnSpLocks/>
          </p:cNvCxnSpPr>
          <p:nvPr/>
        </p:nvCxnSpPr>
        <p:spPr>
          <a:xfrm flipH="1">
            <a:off x="10910186" y="1362513"/>
            <a:ext cx="78861" cy="2135230"/>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DD7D3948-DDC0-004F-AE46-536BCAC774D5}"/>
              </a:ext>
            </a:extLst>
          </p:cNvPr>
          <p:cNvCxnSpPr>
            <a:cxnSpLocks/>
          </p:cNvCxnSpPr>
          <p:nvPr/>
        </p:nvCxnSpPr>
        <p:spPr>
          <a:xfrm flipH="1">
            <a:off x="10438803" y="1331956"/>
            <a:ext cx="389500" cy="4801038"/>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ED706CAD-9923-594C-BCFC-96AD2AD647E5}"/>
              </a:ext>
            </a:extLst>
          </p:cNvPr>
          <p:cNvCxnSpPr>
            <a:cxnSpLocks/>
          </p:cNvCxnSpPr>
          <p:nvPr/>
        </p:nvCxnSpPr>
        <p:spPr>
          <a:xfrm flipH="1">
            <a:off x="9827412" y="1335937"/>
            <a:ext cx="867318" cy="4741638"/>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10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61BD8-DD10-8B41-BC1D-B7691DF18879}"/>
              </a:ext>
            </a:extLst>
          </p:cNvPr>
          <p:cNvSpPr>
            <a:spLocks noGrp="1"/>
          </p:cNvSpPr>
          <p:nvPr>
            <p:ph type="title"/>
          </p:nvPr>
        </p:nvSpPr>
        <p:spPr/>
        <p:txBody>
          <a:bodyPr/>
          <a:lstStyle/>
          <a:p>
            <a:r>
              <a:rPr kumimoji="1" lang="ja-JP" altLang="en-US"/>
              <a:t>どのようなランダム効果があるか？</a:t>
            </a:r>
          </a:p>
        </p:txBody>
      </p:sp>
      <p:sp>
        <p:nvSpPr>
          <p:cNvPr id="3" name="コンテンツ プレースホルダー 2">
            <a:extLst>
              <a:ext uri="{FF2B5EF4-FFF2-40B4-BE49-F238E27FC236}">
                <a16:creationId xmlns:a16="http://schemas.microsoft.com/office/drawing/2014/main" id="{6B5549BF-3578-5C45-9242-2BFB7DB143DA}"/>
              </a:ext>
            </a:extLst>
          </p:cNvPr>
          <p:cNvSpPr>
            <a:spLocks noGrp="1"/>
          </p:cNvSpPr>
          <p:nvPr>
            <p:ph idx="1"/>
          </p:nvPr>
        </p:nvSpPr>
        <p:spPr>
          <a:xfrm>
            <a:off x="533274" y="1825626"/>
            <a:ext cx="6818156" cy="4351338"/>
          </a:xfrm>
        </p:spPr>
        <p:txBody>
          <a:bodyPr>
            <a:normAutofit/>
          </a:bodyPr>
          <a:lstStyle/>
          <a:p>
            <a:r>
              <a:rPr lang="ja-JP" altLang="en-US"/>
              <a:t>個別の事情は異なるカテゴリごとの場合もあれば、あるカテゴリのさらに下の階層を含む場合もある．</a:t>
            </a:r>
            <a:endParaRPr lang="en-US" altLang="ja-JP" dirty="0"/>
          </a:p>
          <a:p>
            <a:pPr lvl="1"/>
            <a:r>
              <a:rPr lang="ja-JP" altLang="en-US"/>
              <a:t>船</a:t>
            </a:r>
            <a:r>
              <a:rPr kumimoji="1" lang="ja-JP" altLang="en-US"/>
              <a:t>・温度で漁獲のデータを説明するにあたって、操業した海域によって漁獲が異なる場合</a:t>
            </a:r>
            <a:endParaRPr kumimoji="1" lang="en-US" altLang="ja-JP" dirty="0"/>
          </a:p>
          <a:p>
            <a:pPr lvl="1"/>
            <a:r>
              <a:rPr lang="ja-JP" altLang="en-US"/>
              <a:t>上記に加えて操業海域ごとに漁具が異なり、漁獲に影響する場合</a:t>
            </a:r>
            <a:endParaRPr lang="en-US" altLang="ja-JP" dirty="0"/>
          </a:p>
          <a:p>
            <a:pPr lvl="1"/>
            <a:r>
              <a:rPr lang="ja-JP" altLang="en-US"/>
              <a:t>ただし、どちらも固定効果にすることが妥当でない</a:t>
            </a:r>
            <a:endParaRPr kumimoji="1" lang="en-US" altLang="ja-JP" dirty="0"/>
          </a:p>
          <a:p>
            <a:pPr lvl="1"/>
            <a:endParaRPr kumimoji="1" lang="en-US" altLang="ja-JP" dirty="0"/>
          </a:p>
          <a:p>
            <a:pPr lvl="1"/>
            <a:endParaRPr kumimoji="1" lang="en-US" altLang="ja-JP" dirty="0"/>
          </a:p>
          <a:p>
            <a:endParaRPr kumimoji="1" lang="en-US" altLang="ja-JP" dirty="0"/>
          </a:p>
          <a:p>
            <a:endParaRPr kumimoji="1" lang="ja-JP" altLang="en-US"/>
          </a:p>
        </p:txBody>
      </p:sp>
      <p:grpSp>
        <p:nvGrpSpPr>
          <p:cNvPr id="24" name="グループ化 23">
            <a:extLst>
              <a:ext uri="{FF2B5EF4-FFF2-40B4-BE49-F238E27FC236}">
                <a16:creationId xmlns:a16="http://schemas.microsoft.com/office/drawing/2014/main" id="{2E8AD1A7-A6E4-9243-94F2-13D126315599}"/>
              </a:ext>
            </a:extLst>
          </p:cNvPr>
          <p:cNvGrpSpPr/>
          <p:nvPr/>
        </p:nvGrpSpPr>
        <p:grpSpPr>
          <a:xfrm>
            <a:off x="7639864" y="1451715"/>
            <a:ext cx="1582247" cy="3644348"/>
            <a:chOff x="8139525" y="2251510"/>
            <a:chExt cx="1582247" cy="3644348"/>
          </a:xfrm>
        </p:grpSpPr>
        <p:grpSp>
          <p:nvGrpSpPr>
            <p:cNvPr id="4" name="グループ化 3">
              <a:extLst>
                <a:ext uri="{FF2B5EF4-FFF2-40B4-BE49-F238E27FC236}">
                  <a16:creationId xmlns:a16="http://schemas.microsoft.com/office/drawing/2014/main" id="{2DD02C40-B7C6-7E42-8ADA-DC11351255C1}"/>
                </a:ext>
              </a:extLst>
            </p:cNvPr>
            <p:cNvGrpSpPr/>
            <p:nvPr/>
          </p:nvGrpSpPr>
          <p:grpSpPr>
            <a:xfrm>
              <a:off x="8139525" y="2251510"/>
              <a:ext cx="1576371" cy="3644348"/>
              <a:chOff x="10525884" y="2251727"/>
              <a:chExt cx="1576371" cy="3644348"/>
            </a:xfrm>
          </p:grpSpPr>
          <p:sp>
            <p:nvSpPr>
              <p:cNvPr id="5" name="円/楕円 4">
                <a:extLst>
                  <a:ext uri="{FF2B5EF4-FFF2-40B4-BE49-F238E27FC236}">
                    <a16:creationId xmlns:a16="http://schemas.microsoft.com/office/drawing/2014/main" id="{66A6CF0D-8134-8F4D-84B1-E646B256BC36}"/>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a:t>
                </a:r>
                <a:endParaRPr kumimoji="1" lang="ja-JP" altLang="en-US"/>
              </a:p>
            </p:txBody>
          </p:sp>
          <p:sp>
            <p:nvSpPr>
              <p:cNvPr id="6" name="正方形/長方形 5">
                <a:extLst>
                  <a:ext uri="{FF2B5EF4-FFF2-40B4-BE49-F238E27FC236}">
                    <a16:creationId xmlns:a16="http://schemas.microsoft.com/office/drawing/2014/main" id="{F21EDA2C-200E-9440-9917-4C8EDB351FD3}"/>
                  </a:ext>
                </a:extLst>
              </p:cNvPr>
              <p:cNvSpPr/>
              <p:nvPr/>
            </p:nvSpPr>
            <p:spPr>
              <a:xfrm>
                <a:off x="10525884" y="3447351"/>
                <a:ext cx="157637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A</a:t>
                </a:r>
                <a:endParaRPr kumimoji="1" lang="ja-JP" altLang="en-US"/>
              </a:p>
            </p:txBody>
          </p:sp>
          <p:cxnSp>
            <p:nvCxnSpPr>
              <p:cNvPr id="7" name="直線矢印コネクタ 6">
                <a:extLst>
                  <a:ext uri="{FF2B5EF4-FFF2-40B4-BE49-F238E27FC236}">
                    <a16:creationId xmlns:a16="http://schemas.microsoft.com/office/drawing/2014/main" id="{FC351757-4397-D445-91E6-2F3D6444E605}"/>
                  </a:ext>
                </a:extLst>
              </p:cNvPr>
              <p:cNvCxnSpPr>
                <a:cxnSpLocks/>
                <a:stCxn id="10"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E1F72B4-2F46-4D4B-89F7-568197E7A6C9}"/>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角丸四角形 8">
                <a:extLst>
                  <a:ext uri="{FF2B5EF4-FFF2-40B4-BE49-F238E27FC236}">
                    <a16:creationId xmlns:a16="http://schemas.microsoft.com/office/drawing/2014/main" id="{10F692D7-4156-9043-BFAD-6E362A5B31E3}"/>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a:t>
                </a:r>
                <a:endParaRPr kumimoji="1" lang="ja-JP" altLang="en-US"/>
              </a:p>
            </p:txBody>
          </p:sp>
          <p:sp>
            <p:nvSpPr>
              <p:cNvPr id="10" name="角丸四角形 9">
                <a:extLst>
                  <a:ext uri="{FF2B5EF4-FFF2-40B4-BE49-F238E27FC236}">
                    <a16:creationId xmlns:a16="http://schemas.microsoft.com/office/drawing/2014/main" id="{684E9209-C2C0-C944-ABC1-67E62F6EAE9F}"/>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a:t>
                </a:r>
                <a:endParaRPr kumimoji="1" lang="ja-JP" altLang="en-US"/>
              </a:p>
            </p:txBody>
          </p:sp>
          <p:sp>
            <p:nvSpPr>
              <p:cNvPr id="11" name="角丸四角形 10">
                <a:extLst>
                  <a:ext uri="{FF2B5EF4-FFF2-40B4-BE49-F238E27FC236}">
                    <a16:creationId xmlns:a16="http://schemas.microsoft.com/office/drawing/2014/main" id="{57B839CC-C78D-2E41-9AE3-0F8338DAB55B}"/>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a:t>
                </a:r>
                <a:endParaRPr kumimoji="1" lang="ja-JP" altLang="en-US"/>
              </a:p>
            </p:txBody>
          </p:sp>
          <p:cxnSp>
            <p:nvCxnSpPr>
              <p:cNvPr id="12" name="直線矢印コネクタ 11">
                <a:extLst>
                  <a:ext uri="{FF2B5EF4-FFF2-40B4-BE49-F238E27FC236}">
                    <a16:creationId xmlns:a16="http://schemas.microsoft.com/office/drawing/2014/main" id="{A946ED66-D19C-B241-809B-3EEC9F901A35}"/>
                  </a:ext>
                </a:extLst>
              </p:cNvPr>
              <p:cNvCxnSpPr>
                <a:cxnSpLocks/>
                <a:stCxn id="9"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正方形/長方形 12">
              <a:extLst>
                <a:ext uri="{FF2B5EF4-FFF2-40B4-BE49-F238E27FC236}">
                  <a16:creationId xmlns:a16="http://schemas.microsoft.com/office/drawing/2014/main" id="{EDEAAD49-A2B4-6A49-B120-3796B13C06F1}"/>
                </a:ext>
              </a:extLst>
            </p:cNvPr>
            <p:cNvSpPr/>
            <p:nvPr/>
          </p:nvSpPr>
          <p:spPr>
            <a:xfrm>
              <a:off x="8145401" y="3901785"/>
              <a:ext cx="157637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B</a:t>
              </a:r>
              <a:endParaRPr kumimoji="1" lang="ja-JP" altLang="en-US"/>
            </a:p>
          </p:txBody>
        </p:sp>
      </p:grpSp>
      <p:grpSp>
        <p:nvGrpSpPr>
          <p:cNvPr id="14" name="グループ化 13">
            <a:extLst>
              <a:ext uri="{FF2B5EF4-FFF2-40B4-BE49-F238E27FC236}">
                <a16:creationId xmlns:a16="http://schemas.microsoft.com/office/drawing/2014/main" id="{8025225F-60C1-274F-AE7E-34CA0601AC8F}"/>
              </a:ext>
            </a:extLst>
          </p:cNvPr>
          <p:cNvGrpSpPr/>
          <p:nvPr/>
        </p:nvGrpSpPr>
        <p:grpSpPr>
          <a:xfrm>
            <a:off x="9418950" y="3281652"/>
            <a:ext cx="1576371" cy="3388178"/>
            <a:chOff x="10542845" y="2251727"/>
            <a:chExt cx="1576371" cy="3644348"/>
          </a:xfrm>
        </p:grpSpPr>
        <p:sp>
          <p:nvSpPr>
            <p:cNvPr id="15" name="円/楕円 14">
              <a:extLst>
                <a:ext uri="{FF2B5EF4-FFF2-40B4-BE49-F238E27FC236}">
                  <a16:creationId xmlns:a16="http://schemas.microsoft.com/office/drawing/2014/main" id="{487371E8-BB64-6A47-B702-4672CAE0478C}"/>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a:t>
              </a:r>
              <a:endParaRPr kumimoji="1" lang="ja-JP" altLang="en-US"/>
            </a:p>
          </p:txBody>
        </p:sp>
        <p:sp>
          <p:nvSpPr>
            <p:cNvPr id="16" name="正方形/長方形 15">
              <a:extLst>
                <a:ext uri="{FF2B5EF4-FFF2-40B4-BE49-F238E27FC236}">
                  <a16:creationId xmlns:a16="http://schemas.microsoft.com/office/drawing/2014/main" id="{BF08BEB3-1FE0-C846-A72A-15E174B9BA6B}"/>
                </a:ext>
              </a:extLst>
            </p:cNvPr>
            <p:cNvSpPr/>
            <p:nvPr/>
          </p:nvSpPr>
          <p:spPr>
            <a:xfrm>
              <a:off x="10542845" y="3688804"/>
              <a:ext cx="157637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A</a:t>
              </a:r>
              <a:endParaRPr kumimoji="1" lang="ja-JP" altLang="en-US"/>
            </a:p>
          </p:txBody>
        </p:sp>
        <p:cxnSp>
          <p:nvCxnSpPr>
            <p:cNvPr id="17" name="直線矢印コネクタ 16">
              <a:extLst>
                <a:ext uri="{FF2B5EF4-FFF2-40B4-BE49-F238E27FC236}">
                  <a16:creationId xmlns:a16="http://schemas.microsoft.com/office/drawing/2014/main" id="{95F44A2C-9621-0E42-BAEC-2376542BF8DF}"/>
                </a:ext>
              </a:extLst>
            </p:cNvPr>
            <p:cNvCxnSpPr>
              <a:cxnSpLocks/>
              <a:stCxn id="20"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354FAB6-D130-6F47-940A-E7F4798E8AA7}"/>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角丸四角形 18">
              <a:extLst>
                <a:ext uri="{FF2B5EF4-FFF2-40B4-BE49-F238E27FC236}">
                  <a16:creationId xmlns:a16="http://schemas.microsoft.com/office/drawing/2014/main" id="{62EC3F9C-92BC-4648-BCFB-AC414C46EAAB}"/>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a:t>
              </a:r>
              <a:endParaRPr kumimoji="1" lang="ja-JP" altLang="en-US"/>
            </a:p>
          </p:txBody>
        </p:sp>
        <p:sp>
          <p:nvSpPr>
            <p:cNvPr id="20" name="角丸四角形 19">
              <a:extLst>
                <a:ext uri="{FF2B5EF4-FFF2-40B4-BE49-F238E27FC236}">
                  <a16:creationId xmlns:a16="http://schemas.microsoft.com/office/drawing/2014/main" id="{46F653F5-A1F8-DD40-AAB9-238EBA0AF575}"/>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a:t>
              </a:r>
              <a:endParaRPr kumimoji="1" lang="ja-JP" altLang="en-US"/>
            </a:p>
          </p:txBody>
        </p:sp>
        <p:sp>
          <p:nvSpPr>
            <p:cNvPr id="21" name="角丸四角形 20">
              <a:extLst>
                <a:ext uri="{FF2B5EF4-FFF2-40B4-BE49-F238E27FC236}">
                  <a16:creationId xmlns:a16="http://schemas.microsoft.com/office/drawing/2014/main" id="{D7433CF6-1334-7948-B13A-573CC0E6001D}"/>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a:t>
              </a:r>
              <a:endParaRPr kumimoji="1" lang="ja-JP" altLang="en-US"/>
            </a:p>
          </p:txBody>
        </p:sp>
        <p:cxnSp>
          <p:nvCxnSpPr>
            <p:cNvPr id="22" name="直線矢印コネクタ 21">
              <a:extLst>
                <a:ext uri="{FF2B5EF4-FFF2-40B4-BE49-F238E27FC236}">
                  <a16:creationId xmlns:a16="http://schemas.microsoft.com/office/drawing/2014/main" id="{33C2C2E0-9663-AD40-A488-9B15B135C031}"/>
                </a:ext>
              </a:extLst>
            </p:cNvPr>
            <p:cNvCxnSpPr>
              <a:cxnSpLocks/>
              <a:stCxn id="19"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正方形/長方形 22">
            <a:extLst>
              <a:ext uri="{FF2B5EF4-FFF2-40B4-BE49-F238E27FC236}">
                <a16:creationId xmlns:a16="http://schemas.microsoft.com/office/drawing/2014/main" id="{0ADCF31E-71D8-5244-9F1F-4AEC081B43D7}"/>
              </a:ext>
            </a:extLst>
          </p:cNvPr>
          <p:cNvSpPr/>
          <p:nvPr/>
        </p:nvSpPr>
        <p:spPr>
          <a:xfrm>
            <a:off x="11126117" y="1077804"/>
            <a:ext cx="974025" cy="7478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err="1"/>
              <a:t>A’i</a:t>
            </a:r>
            <a:endParaRPr kumimoji="1" lang="ja-JP" altLang="en-US"/>
          </a:p>
        </p:txBody>
      </p:sp>
      <p:sp>
        <p:nvSpPr>
          <p:cNvPr id="25" name="正方形/長方形 24">
            <a:extLst>
              <a:ext uri="{FF2B5EF4-FFF2-40B4-BE49-F238E27FC236}">
                <a16:creationId xmlns:a16="http://schemas.microsoft.com/office/drawing/2014/main" id="{2ED06459-2366-3746-BAA9-8C1069EC258B}"/>
              </a:ext>
            </a:extLst>
          </p:cNvPr>
          <p:cNvSpPr/>
          <p:nvPr/>
        </p:nvSpPr>
        <p:spPr>
          <a:xfrm>
            <a:off x="11126117" y="1869520"/>
            <a:ext cx="974025" cy="7478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err="1"/>
              <a:t>A’j</a:t>
            </a:r>
            <a:endParaRPr kumimoji="1" lang="ja-JP" altLang="en-US"/>
          </a:p>
        </p:txBody>
      </p:sp>
      <p:sp>
        <p:nvSpPr>
          <p:cNvPr id="26" name="正方形/長方形 25">
            <a:extLst>
              <a:ext uri="{FF2B5EF4-FFF2-40B4-BE49-F238E27FC236}">
                <a16:creationId xmlns:a16="http://schemas.microsoft.com/office/drawing/2014/main" id="{ADD9F221-B985-C640-B742-43EFA255E069}"/>
              </a:ext>
            </a:extLst>
          </p:cNvPr>
          <p:cNvSpPr/>
          <p:nvPr/>
        </p:nvSpPr>
        <p:spPr>
          <a:xfrm>
            <a:off x="11126117" y="2657062"/>
            <a:ext cx="974025" cy="7478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err="1"/>
              <a:t>A’k</a:t>
            </a:r>
            <a:endParaRPr kumimoji="1" lang="ja-JP" altLang="en-US"/>
          </a:p>
        </p:txBody>
      </p:sp>
      <p:sp>
        <p:nvSpPr>
          <p:cNvPr id="27" name="左中かっこ 26">
            <a:extLst>
              <a:ext uri="{FF2B5EF4-FFF2-40B4-BE49-F238E27FC236}">
                <a16:creationId xmlns:a16="http://schemas.microsoft.com/office/drawing/2014/main" id="{A1488E58-441D-C749-97DC-F18CADE42B26}"/>
              </a:ext>
            </a:extLst>
          </p:cNvPr>
          <p:cNvSpPr/>
          <p:nvPr/>
        </p:nvSpPr>
        <p:spPr>
          <a:xfrm>
            <a:off x="10791666" y="1165972"/>
            <a:ext cx="307342" cy="2238912"/>
          </a:xfrm>
          <a:prstGeom prst="leftBrac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9" name="カギ線コネクタ 28">
            <a:extLst>
              <a:ext uri="{FF2B5EF4-FFF2-40B4-BE49-F238E27FC236}">
                <a16:creationId xmlns:a16="http://schemas.microsoft.com/office/drawing/2014/main" id="{1C5D0AA3-8487-4647-BBFA-B856D2DF8D1A}"/>
              </a:ext>
            </a:extLst>
          </p:cNvPr>
          <p:cNvCxnSpPr>
            <a:cxnSpLocks/>
          </p:cNvCxnSpPr>
          <p:nvPr/>
        </p:nvCxnSpPr>
        <p:spPr>
          <a:xfrm rot="16200000" flipH="1">
            <a:off x="9714747" y="3354099"/>
            <a:ext cx="2333467" cy="193763"/>
          </a:xfrm>
          <a:prstGeom prst="bentConnector3">
            <a:avLst>
              <a:gd name="adj1" fmla="val 55111"/>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33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C16AE0-3698-144E-98ED-A55CC938B50D}"/>
              </a:ext>
            </a:extLst>
          </p:cNvPr>
          <p:cNvSpPr>
            <a:spLocks noGrp="1"/>
          </p:cNvSpPr>
          <p:nvPr>
            <p:ph type="title"/>
          </p:nvPr>
        </p:nvSpPr>
        <p:spPr/>
        <p:txBody>
          <a:bodyPr/>
          <a:lstStyle/>
          <a:p>
            <a:r>
              <a:rPr kumimoji="1" lang="en-US" altLang="ja-JP" dirty="0"/>
              <a:t>R</a:t>
            </a:r>
            <a:r>
              <a:rPr kumimoji="1" lang="ja-JP" altLang="en-US"/>
              <a:t>で</a:t>
            </a:r>
            <a:r>
              <a:rPr kumimoji="1" lang="en-US" altLang="ja-JP" dirty="0"/>
              <a:t>GLMM</a:t>
            </a:r>
            <a:r>
              <a:rPr kumimoji="1" lang="ja-JP" altLang="en-US"/>
              <a:t>実践</a:t>
            </a:r>
          </a:p>
        </p:txBody>
      </p:sp>
      <p:sp>
        <p:nvSpPr>
          <p:cNvPr id="3" name="コンテンツ プレースホルダー 2">
            <a:extLst>
              <a:ext uri="{FF2B5EF4-FFF2-40B4-BE49-F238E27FC236}">
                <a16:creationId xmlns:a16="http://schemas.microsoft.com/office/drawing/2014/main" id="{2900A259-287C-8746-BCB8-549AD2ECEA48}"/>
              </a:ext>
            </a:extLst>
          </p:cNvPr>
          <p:cNvSpPr>
            <a:spLocks noGrp="1"/>
          </p:cNvSpPr>
          <p:nvPr>
            <p:ph idx="1"/>
          </p:nvPr>
        </p:nvSpPr>
        <p:spPr/>
        <p:txBody>
          <a:bodyPr>
            <a:normAutofit/>
          </a:bodyPr>
          <a:lstStyle/>
          <a:p>
            <a:r>
              <a:rPr kumimoji="1" lang="en-US" altLang="ja-JP" dirty="0"/>
              <a:t>GLMM</a:t>
            </a:r>
            <a:r>
              <a:rPr kumimoji="1" lang="ja-JP" altLang="en-US"/>
              <a:t>を行う関数はいろいろある．</a:t>
            </a:r>
            <a:endParaRPr kumimoji="1" lang="en-US" altLang="ja-JP" dirty="0"/>
          </a:p>
          <a:p>
            <a:pPr lvl="1"/>
            <a:r>
              <a:rPr lang="en-US" altLang="ja-JP" dirty="0" err="1"/>
              <a:t>glmmML</a:t>
            </a:r>
            <a:r>
              <a:rPr lang="ja-JP" altLang="en-US"/>
              <a:t> </a:t>
            </a:r>
            <a:r>
              <a:rPr lang="en-US" altLang="ja-JP" dirty="0"/>
              <a:t>(library </a:t>
            </a:r>
            <a:r>
              <a:rPr lang="en-US" altLang="ja-JP" dirty="0" err="1"/>
              <a:t>glmmML</a:t>
            </a:r>
            <a:r>
              <a:rPr lang="en-US" altLang="ja-JP" dirty="0"/>
              <a:t>) </a:t>
            </a:r>
            <a:r>
              <a:rPr lang="ja-JP" altLang="en-US"/>
              <a:t>二項分布とポアソン分布</a:t>
            </a:r>
            <a:endParaRPr lang="en-US" altLang="ja-JP" dirty="0"/>
          </a:p>
          <a:p>
            <a:pPr lvl="1"/>
            <a:r>
              <a:rPr lang="en-US" altLang="ja-JP" dirty="0" err="1"/>
              <a:t>glmer</a:t>
            </a:r>
            <a:r>
              <a:rPr lang="en-US" altLang="ja-JP"/>
              <a:t> (</a:t>
            </a:r>
            <a:r>
              <a:rPr lang="en-US" altLang="ja-JP" dirty="0" err="1"/>
              <a:t>linrary</a:t>
            </a:r>
            <a:r>
              <a:rPr lang="en-US" altLang="ja-JP" dirty="0"/>
              <a:t> lme4) </a:t>
            </a:r>
            <a:r>
              <a:rPr lang="ja-JP" altLang="en-US"/>
              <a:t> </a:t>
            </a:r>
            <a:r>
              <a:rPr lang="en-US" altLang="ja-JP" dirty="0" err="1"/>
              <a:t>glm</a:t>
            </a:r>
            <a:r>
              <a:rPr lang="ja-JP" altLang="en-US"/>
              <a:t>関数で仮定できる分布．</a:t>
            </a:r>
            <a:endParaRPr lang="en-US" altLang="ja-JP" dirty="0"/>
          </a:p>
          <a:p>
            <a:pPr lvl="1"/>
            <a:r>
              <a:rPr lang="ja-JP" altLang="en-US"/>
              <a:t>そのほかにも様々なパッケージあり</a:t>
            </a:r>
            <a:endParaRPr lang="en-US" altLang="ja-JP" dirty="0"/>
          </a:p>
          <a:p>
            <a:pPr lvl="1"/>
            <a:endParaRPr lang="en-US" altLang="ja-JP" dirty="0"/>
          </a:p>
          <a:p>
            <a:r>
              <a:rPr kumimoji="1" lang="ja-JP" altLang="en-US"/>
              <a:t>今回は</a:t>
            </a:r>
            <a:r>
              <a:rPr kumimoji="1" lang="en-US" altLang="ja-JP" dirty="0" err="1"/>
              <a:t>glmmML</a:t>
            </a:r>
            <a:r>
              <a:rPr kumimoji="1" lang="ja-JP" altLang="en-US"/>
              <a:t>で実践．</a:t>
            </a:r>
            <a:endParaRPr kumimoji="1" lang="en-US" altLang="ja-JP" dirty="0"/>
          </a:p>
          <a:p>
            <a:pPr lvl="1"/>
            <a:r>
              <a:rPr kumimoji="1" lang="en-US" altLang="ja-JP" dirty="0" err="1"/>
              <a:t>glmmML</a:t>
            </a:r>
            <a:r>
              <a:rPr kumimoji="1" lang="ja-JP" altLang="en-US"/>
              <a:t>は誤差構造に</a:t>
            </a:r>
            <a:r>
              <a:rPr lang="ja-JP" altLang="en-US"/>
              <a:t>二項分布とポアソン分布しか仮定できない．ランダム効果も一つしか設定できない．</a:t>
            </a:r>
            <a:endParaRPr lang="en-US" altLang="ja-JP" dirty="0"/>
          </a:p>
          <a:p>
            <a:pPr marL="0" indent="0">
              <a:buNone/>
            </a:pPr>
            <a:endParaRPr kumimoji="1" lang="ja-JP" altLang="en-US"/>
          </a:p>
        </p:txBody>
      </p:sp>
    </p:spTree>
    <p:extLst>
      <p:ext uri="{BB962C8B-B14F-4D97-AF65-F5344CB8AC3E}">
        <p14:creationId xmlns:p14="http://schemas.microsoft.com/office/powerpoint/2010/main" val="285797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BDD1C8-3615-ACAD-E08E-5EA93CFDE920}"/>
              </a:ext>
            </a:extLst>
          </p:cNvPr>
          <p:cNvSpPr>
            <a:spLocks noGrp="1"/>
          </p:cNvSpPr>
          <p:nvPr>
            <p:ph type="title"/>
          </p:nvPr>
        </p:nvSpPr>
        <p:spPr/>
        <p:txBody>
          <a:bodyPr/>
          <a:lstStyle/>
          <a:p>
            <a:r>
              <a:rPr kumimoji="1" lang="en-US" altLang="ja-JP" dirty="0"/>
              <a:t>GLMM</a:t>
            </a:r>
            <a:r>
              <a:rPr kumimoji="1" lang="ja-JP" altLang="en-US"/>
              <a:t>で解析</a:t>
            </a:r>
          </a:p>
        </p:txBody>
      </p:sp>
      <p:sp>
        <p:nvSpPr>
          <p:cNvPr id="3" name="コンテンツ プレースホルダー 2">
            <a:extLst>
              <a:ext uri="{FF2B5EF4-FFF2-40B4-BE49-F238E27FC236}">
                <a16:creationId xmlns:a16="http://schemas.microsoft.com/office/drawing/2014/main" id="{05D29CFF-CCB9-7FC1-FE30-5F20F32F7669}"/>
              </a:ext>
            </a:extLst>
          </p:cNvPr>
          <p:cNvSpPr>
            <a:spLocks noGrp="1"/>
          </p:cNvSpPr>
          <p:nvPr>
            <p:ph idx="1"/>
          </p:nvPr>
        </p:nvSpPr>
        <p:spPr/>
        <p:txBody>
          <a:bodyPr/>
          <a:lstStyle/>
          <a:p>
            <a:r>
              <a:rPr kumimoji="1" lang="ja-JP" altLang="en-US"/>
              <a:t>固定効果として説明変数に取り入れることが難しいが、目的変数に影響していそうな変数をランダム効果として取り込む．</a:t>
            </a:r>
            <a:endParaRPr kumimoji="1" lang="en-US" altLang="ja-JP" dirty="0"/>
          </a:p>
          <a:p>
            <a:pPr marL="0" indent="0">
              <a:buNone/>
            </a:pPr>
            <a:endParaRPr lang="en-US" altLang="ja-JP" dirty="0"/>
          </a:p>
          <a:p>
            <a:r>
              <a:rPr lang="ja-JP" altLang="en-US"/>
              <a:t>固定効果、ランダム効果を</a:t>
            </a:r>
            <a:r>
              <a:rPr lang="en-US" altLang="ja-JP" dirty="0" err="1"/>
              <a:t>glmmML</a:t>
            </a:r>
            <a:r>
              <a:rPr lang="ja-JP" altLang="en-US"/>
              <a:t>関数で推定した．</a:t>
            </a:r>
            <a:endParaRPr lang="en-US" altLang="ja-JP" dirty="0"/>
          </a:p>
          <a:p>
            <a:endParaRPr kumimoji="1" lang="en-US" altLang="ja-JP" dirty="0"/>
          </a:p>
          <a:p>
            <a:endParaRPr kumimoji="1" lang="ja-JP" altLang="en-US"/>
          </a:p>
        </p:txBody>
      </p:sp>
    </p:spTree>
    <p:extLst>
      <p:ext uri="{BB962C8B-B14F-4D97-AF65-F5344CB8AC3E}">
        <p14:creationId xmlns:p14="http://schemas.microsoft.com/office/powerpoint/2010/main" val="14722776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21639</TotalTime>
  <Words>667</Words>
  <Application>Microsoft Macintosh PowerPoint</Application>
  <PresentationFormat>ワイド画面</PresentationFormat>
  <Paragraphs>81</Paragraphs>
  <Slides>6</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游ゴシック</vt:lpstr>
      <vt:lpstr>游ゴシック Light</vt:lpstr>
      <vt:lpstr>Arial</vt:lpstr>
      <vt:lpstr>Cambria Math</vt:lpstr>
      <vt:lpstr>Office テーマ</vt:lpstr>
      <vt:lpstr>R初心者講座第２９回</vt:lpstr>
      <vt:lpstr>固定効果とランダム(変量)効果</vt:lpstr>
      <vt:lpstr>一般化線形混合モデルGLMM</vt:lpstr>
      <vt:lpstr>どのようなランダム効果があるか？</vt:lpstr>
      <vt:lpstr>RでGLMM実践</vt:lpstr>
      <vt:lpstr>GLMMで解析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Shin Fukui</cp:lastModifiedBy>
  <cp:revision>25</cp:revision>
  <dcterms:created xsi:type="dcterms:W3CDTF">2021-11-17T15:12:46Z</dcterms:created>
  <dcterms:modified xsi:type="dcterms:W3CDTF">2022-11-05T12:20:03Z</dcterms:modified>
</cp:coreProperties>
</file>