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EC233-9ED1-384F-93E2-7CA6F9BAD471}" v="547" dt="2024-07-08T01:41:15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1"/>
    <p:restoredTop sz="94694"/>
  </p:normalViewPr>
  <p:slideViewPr>
    <p:cSldViewPr snapToGrid="0">
      <p:cViewPr varScale="1">
        <p:scale>
          <a:sx n="121" d="100"/>
          <a:sy n="121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 Fukui" userId="6902ee70c48ce296" providerId="LiveId" clId="{2A55D0B8-492B-2D4F-B74D-F6FDC5557B9C}"/>
    <pc:docChg chg="undo custSel modSld">
      <pc:chgData name="Shin Fukui" userId="6902ee70c48ce296" providerId="LiveId" clId="{2A55D0B8-492B-2D4F-B74D-F6FDC5557B9C}" dt="2024-06-25T03:23:38.884" v="510" actId="20577"/>
      <pc:docMkLst>
        <pc:docMk/>
      </pc:docMkLst>
      <pc:sldChg chg="modSp mod">
        <pc:chgData name="Shin Fukui" userId="6902ee70c48ce296" providerId="LiveId" clId="{2A55D0B8-492B-2D4F-B74D-F6FDC5557B9C}" dt="2024-05-13T09:12:13.870" v="153" actId="20577"/>
        <pc:sldMkLst>
          <pc:docMk/>
          <pc:sldMk cId="3702229821" sldId="258"/>
        </pc:sldMkLst>
        <pc:spChg chg="mod">
          <ac:chgData name="Shin Fukui" userId="6902ee70c48ce296" providerId="LiveId" clId="{2A55D0B8-492B-2D4F-B74D-F6FDC5557B9C}" dt="2024-05-13T09:12:13.870" v="153" actId="20577"/>
          <ac:spMkLst>
            <pc:docMk/>
            <pc:sldMk cId="3702229821" sldId="258"/>
            <ac:spMk id="3" creationId="{E69E3BFE-7BF9-489D-669F-2443D0E4F234}"/>
          </ac:spMkLst>
        </pc:spChg>
      </pc:sldChg>
      <pc:sldChg chg="modSp mod">
        <pc:chgData name="Shin Fukui" userId="6902ee70c48ce296" providerId="LiveId" clId="{2A55D0B8-492B-2D4F-B74D-F6FDC5557B9C}" dt="2024-05-13T09:15:40.851" v="245" actId="20577"/>
        <pc:sldMkLst>
          <pc:docMk/>
          <pc:sldMk cId="2912436440" sldId="260"/>
        </pc:sldMkLst>
        <pc:spChg chg="mod">
          <ac:chgData name="Shin Fukui" userId="6902ee70c48ce296" providerId="LiveId" clId="{2A55D0B8-492B-2D4F-B74D-F6FDC5557B9C}" dt="2024-05-13T09:15:40.851" v="245" actId="20577"/>
          <ac:spMkLst>
            <pc:docMk/>
            <pc:sldMk cId="2912436440" sldId="260"/>
            <ac:spMk id="3" creationId="{B4F19D3A-058F-7252-896C-29BDE44296F7}"/>
          </ac:spMkLst>
        </pc:spChg>
      </pc:sldChg>
      <pc:sldChg chg="modSp mod">
        <pc:chgData name="Shin Fukui" userId="6902ee70c48ce296" providerId="LiveId" clId="{2A55D0B8-492B-2D4F-B74D-F6FDC5557B9C}" dt="2024-06-25T03:23:38.884" v="510" actId="20577"/>
        <pc:sldMkLst>
          <pc:docMk/>
          <pc:sldMk cId="2526677106" sldId="261"/>
        </pc:sldMkLst>
        <pc:spChg chg="mod">
          <ac:chgData name="Shin Fukui" userId="6902ee70c48ce296" providerId="LiveId" clId="{2A55D0B8-492B-2D4F-B74D-F6FDC5557B9C}" dt="2024-06-25T03:23:38.884" v="510" actId="20577"/>
          <ac:spMkLst>
            <pc:docMk/>
            <pc:sldMk cId="2526677106" sldId="261"/>
            <ac:spMk id="3" creationId="{D2344062-B959-8314-62E7-2DA962A85507}"/>
          </ac:spMkLst>
        </pc:spChg>
      </pc:sldChg>
    </pc:docChg>
  </pc:docChgLst>
  <pc:docChgLst>
    <pc:chgData name="Shin Fukui" userId="6902ee70c48ce296" providerId="LiveId" clId="{96DEC233-9ED1-384F-93E2-7CA6F9BAD471}"/>
    <pc:docChg chg="undo custSel addSld modSld">
      <pc:chgData name="Shin Fukui" userId="6902ee70c48ce296" providerId="LiveId" clId="{96DEC233-9ED1-384F-93E2-7CA6F9BAD471}" dt="2024-07-08T01:43:11.302" v="2069" actId="20577"/>
      <pc:docMkLst>
        <pc:docMk/>
      </pc:docMkLst>
      <pc:sldChg chg="modSp mod">
        <pc:chgData name="Shin Fukui" userId="6902ee70c48ce296" providerId="LiveId" clId="{96DEC233-9ED1-384F-93E2-7CA6F9BAD471}" dt="2024-07-07T13:54:29.486" v="892" actId="20577"/>
        <pc:sldMkLst>
          <pc:docMk/>
          <pc:sldMk cId="2526677106" sldId="261"/>
        </pc:sldMkLst>
        <pc:spChg chg="mod">
          <ac:chgData name="Shin Fukui" userId="6902ee70c48ce296" providerId="LiveId" clId="{96DEC233-9ED1-384F-93E2-7CA6F9BAD471}" dt="2024-07-07T13:54:29.486" v="892" actId="20577"/>
          <ac:spMkLst>
            <pc:docMk/>
            <pc:sldMk cId="2526677106" sldId="261"/>
            <ac:spMk id="3" creationId="{D2344062-B959-8314-62E7-2DA962A85507}"/>
          </ac:spMkLst>
        </pc:spChg>
      </pc:sldChg>
      <pc:sldChg chg="modSp mod">
        <pc:chgData name="Shin Fukui" userId="6902ee70c48ce296" providerId="LiveId" clId="{96DEC233-9ED1-384F-93E2-7CA6F9BAD471}" dt="2024-06-24T15:02:18.400" v="742" actId="20577"/>
        <pc:sldMkLst>
          <pc:docMk/>
          <pc:sldMk cId="3273352681" sldId="263"/>
        </pc:sldMkLst>
        <pc:spChg chg="mod">
          <ac:chgData name="Shin Fukui" userId="6902ee70c48ce296" providerId="LiveId" clId="{96DEC233-9ED1-384F-93E2-7CA6F9BAD471}" dt="2024-06-24T15:02:18.400" v="742" actId="20577"/>
          <ac:spMkLst>
            <pc:docMk/>
            <pc:sldMk cId="3273352681" sldId="263"/>
            <ac:spMk id="3" creationId="{9301A403-E134-B9B5-E14B-68ED8B15701F}"/>
          </ac:spMkLst>
        </pc:spChg>
      </pc:sldChg>
      <pc:sldChg chg="addSp delSp modSp new mod">
        <pc:chgData name="Shin Fukui" userId="6902ee70c48ce296" providerId="LiveId" clId="{96DEC233-9ED1-384F-93E2-7CA6F9BAD471}" dt="2024-07-08T01:43:11.302" v="2069" actId="20577"/>
        <pc:sldMkLst>
          <pc:docMk/>
          <pc:sldMk cId="3081849899" sldId="264"/>
        </pc:sldMkLst>
        <pc:spChg chg="mod">
          <ac:chgData name="Shin Fukui" userId="6902ee70c48ce296" providerId="LiveId" clId="{96DEC233-9ED1-384F-93E2-7CA6F9BAD471}" dt="2024-07-07T13:54:52.380" v="945" actId="20577"/>
          <ac:spMkLst>
            <pc:docMk/>
            <pc:sldMk cId="3081849899" sldId="264"/>
            <ac:spMk id="2" creationId="{59530366-989C-1434-364B-A95C546FA495}"/>
          </ac:spMkLst>
        </pc:spChg>
        <pc:spChg chg="mod">
          <ac:chgData name="Shin Fukui" userId="6902ee70c48ce296" providerId="LiveId" clId="{96DEC233-9ED1-384F-93E2-7CA6F9BAD471}" dt="2024-07-08T01:43:11.302" v="2069" actId="20577"/>
          <ac:spMkLst>
            <pc:docMk/>
            <pc:sldMk cId="3081849899" sldId="264"/>
            <ac:spMk id="3" creationId="{1A57D446-566C-0F5D-B96A-2E38123EFF37}"/>
          </ac:spMkLst>
        </pc:spChg>
        <pc:spChg chg="add del mod">
          <ac:chgData name="Shin Fukui" userId="6902ee70c48ce296" providerId="LiveId" clId="{96DEC233-9ED1-384F-93E2-7CA6F9BAD471}" dt="2024-07-08T01:34:47.700" v="1893"/>
          <ac:spMkLst>
            <pc:docMk/>
            <pc:sldMk cId="3081849899" sldId="264"/>
            <ac:spMk id="4" creationId="{FFA1B82E-C037-D8D6-1A3F-8D064E2F3747}"/>
          </ac:spMkLst>
        </pc:spChg>
        <pc:spChg chg="mod">
          <ac:chgData name="Shin Fukui" userId="6902ee70c48ce296" providerId="LiveId" clId="{96DEC233-9ED1-384F-93E2-7CA6F9BAD471}" dt="2024-07-08T01:38:29.384" v="1894"/>
          <ac:spMkLst>
            <pc:docMk/>
            <pc:sldMk cId="3081849899" sldId="264"/>
            <ac:spMk id="13" creationId="{B44F1DD2-F57A-D611-9999-D266D838D171}"/>
          </ac:spMkLst>
        </pc:spChg>
        <pc:spChg chg="mod">
          <ac:chgData name="Shin Fukui" userId="6902ee70c48ce296" providerId="LiveId" clId="{96DEC233-9ED1-384F-93E2-7CA6F9BAD471}" dt="2024-07-08T01:38:29.384" v="1894"/>
          <ac:spMkLst>
            <pc:docMk/>
            <pc:sldMk cId="3081849899" sldId="264"/>
            <ac:spMk id="14" creationId="{842CC5FD-EF30-26F6-C580-53A35B16D9D0}"/>
          </ac:spMkLst>
        </pc:spChg>
        <pc:spChg chg="mod">
          <ac:chgData name="Shin Fukui" userId="6902ee70c48ce296" providerId="LiveId" clId="{96DEC233-9ED1-384F-93E2-7CA6F9BAD471}" dt="2024-07-08T01:38:29.384" v="1894"/>
          <ac:spMkLst>
            <pc:docMk/>
            <pc:sldMk cId="3081849899" sldId="264"/>
            <ac:spMk id="15" creationId="{C4F99859-11CB-2A10-1627-2CE6FAD7FDB1}"/>
          </ac:spMkLst>
        </pc:spChg>
        <pc:spChg chg="mod">
          <ac:chgData name="Shin Fukui" userId="6902ee70c48ce296" providerId="LiveId" clId="{96DEC233-9ED1-384F-93E2-7CA6F9BAD471}" dt="2024-07-08T01:38:29.384" v="1894"/>
          <ac:spMkLst>
            <pc:docMk/>
            <pc:sldMk cId="3081849899" sldId="264"/>
            <ac:spMk id="16" creationId="{F6DB4E4D-5943-781F-8F30-B8D3E8A93A0F}"/>
          </ac:spMkLst>
        </pc:spChg>
        <pc:spChg chg="mod">
          <ac:chgData name="Shin Fukui" userId="6902ee70c48ce296" providerId="LiveId" clId="{96DEC233-9ED1-384F-93E2-7CA6F9BAD471}" dt="2024-07-08T01:38:29.384" v="1894"/>
          <ac:spMkLst>
            <pc:docMk/>
            <pc:sldMk cId="3081849899" sldId="264"/>
            <ac:spMk id="17" creationId="{22F45B27-81CA-EB1D-94B6-EAD0F4CF6EE1}"/>
          </ac:spMkLst>
        </pc:spChg>
        <pc:spChg chg="mod">
          <ac:chgData name="Shin Fukui" userId="6902ee70c48ce296" providerId="LiveId" clId="{96DEC233-9ED1-384F-93E2-7CA6F9BAD471}" dt="2024-07-08T01:38:29.384" v="1894"/>
          <ac:spMkLst>
            <pc:docMk/>
            <pc:sldMk cId="3081849899" sldId="264"/>
            <ac:spMk id="18" creationId="{CE5B6507-ECE8-A036-33A7-C724545670B6}"/>
          </ac:spMkLst>
        </pc:spChg>
        <pc:spChg chg="add mod">
          <ac:chgData name="Shin Fukui" userId="6902ee70c48ce296" providerId="LiveId" clId="{96DEC233-9ED1-384F-93E2-7CA6F9BAD471}" dt="2024-07-08T01:40:16.865" v="1925" actId="121"/>
          <ac:spMkLst>
            <pc:docMk/>
            <pc:sldMk cId="3081849899" sldId="264"/>
            <ac:spMk id="33" creationId="{19F13247-1173-B93D-936F-B06BCB74B23E}"/>
          </ac:spMkLst>
        </pc:spChg>
        <pc:spChg chg="add mod">
          <ac:chgData name="Shin Fukui" userId="6902ee70c48ce296" providerId="LiveId" clId="{96DEC233-9ED1-384F-93E2-7CA6F9BAD471}" dt="2024-07-08T01:41:44.760" v="1965" actId="208"/>
          <ac:spMkLst>
            <pc:docMk/>
            <pc:sldMk cId="3081849899" sldId="264"/>
            <ac:spMk id="34" creationId="{9821B3C2-E367-ABDE-5F63-4D69F708F4AE}"/>
          </ac:spMkLst>
        </pc:spChg>
        <pc:spChg chg="add mod">
          <ac:chgData name="Shin Fukui" userId="6902ee70c48ce296" providerId="LiveId" clId="{96DEC233-9ED1-384F-93E2-7CA6F9BAD471}" dt="2024-07-08T01:41:36.575" v="1962" actId="207"/>
          <ac:spMkLst>
            <pc:docMk/>
            <pc:sldMk cId="3081849899" sldId="264"/>
            <ac:spMk id="35" creationId="{56971379-265B-0F79-0C10-E0DC7E4E1E04}"/>
          </ac:spMkLst>
        </pc:spChg>
        <pc:spChg chg="add mod">
          <ac:chgData name="Shin Fukui" userId="6902ee70c48ce296" providerId="LiveId" clId="{96DEC233-9ED1-384F-93E2-7CA6F9BAD471}" dt="2024-07-08T01:41:51.346" v="1968" actId="208"/>
          <ac:spMkLst>
            <pc:docMk/>
            <pc:sldMk cId="3081849899" sldId="264"/>
            <ac:spMk id="36" creationId="{EEA2ABDF-4B3E-962B-D243-732CA2F0E3B0}"/>
          </ac:spMkLst>
        </pc:spChg>
        <pc:spChg chg="add mod">
          <ac:chgData name="Shin Fukui" userId="6902ee70c48ce296" providerId="LiveId" clId="{96DEC233-9ED1-384F-93E2-7CA6F9BAD471}" dt="2024-07-08T01:41:56.536" v="1971" actId="208"/>
          <ac:spMkLst>
            <pc:docMk/>
            <pc:sldMk cId="3081849899" sldId="264"/>
            <ac:spMk id="37" creationId="{E03E441D-F454-4035-A92F-484E1F9A049D}"/>
          </ac:spMkLst>
        </pc:spChg>
        <pc:spChg chg="add mod">
          <ac:chgData name="Shin Fukui" userId="6902ee70c48ce296" providerId="LiveId" clId="{96DEC233-9ED1-384F-93E2-7CA6F9BAD471}" dt="2024-07-08T01:42:02.623" v="1974" actId="208"/>
          <ac:spMkLst>
            <pc:docMk/>
            <pc:sldMk cId="3081849899" sldId="264"/>
            <ac:spMk id="38" creationId="{4189B42E-90C9-08C4-08D1-AFC7C71DDE44}"/>
          </ac:spMkLst>
        </pc:spChg>
        <pc:spChg chg="add mod">
          <ac:chgData name="Shin Fukui" userId="6902ee70c48ce296" providerId="LiveId" clId="{96DEC233-9ED1-384F-93E2-7CA6F9BAD471}" dt="2024-07-08T01:42:08.701" v="1977" actId="208"/>
          <ac:spMkLst>
            <pc:docMk/>
            <pc:sldMk cId="3081849899" sldId="264"/>
            <ac:spMk id="39" creationId="{23748E28-6AAC-5968-8E2F-DF8FD75A81EA}"/>
          </ac:spMkLst>
        </pc:spChg>
        <pc:grpChg chg="add del mod">
          <ac:chgData name="Shin Fukui" userId="6902ee70c48ce296" providerId="LiveId" clId="{96DEC233-9ED1-384F-93E2-7CA6F9BAD471}" dt="2024-07-08T01:38:32.209" v="1895" actId="478"/>
          <ac:grpSpMkLst>
            <pc:docMk/>
            <pc:sldMk cId="3081849899" sldId="264"/>
            <ac:grpSpMk id="5" creationId="{B60C57DA-BE60-8FCF-C033-5F7E3A19DF3D}"/>
          </ac:grpSpMkLst>
        </pc:grpChg>
        <pc:grpChg chg="mod">
          <ac:chgData name="Shin Fukui" userId="6902ee70c48ce296" providerId="LiveId" clId="{96DEC233-9ED1-384F-93E2-7CA6F9BAD471}" dt="2024-07-08T01:38:29.384" v="1894"/>
          <ac:grpSpMkLst>
            <pc:docMk/>
            <pc:sldMk cId="3081849899" sldId="264"/>
            <ac:grpSpMk id="6" creationId="{3FBE5F46-60B8-D4D3-D516-59162C0D3D3B}"/>
          </ac:grpSpMkLst>
        </pc:grpChg>
        <pc:picChg chg="mod">
          <ac:chgData name="Shin Fukui" userId="6902ee70c48ce296" providerId="LiveId" clId="{96DEC233-9ED1-384F-93E2-7CA6F9BAD471}" dt="2024-07-08T01:38:29.384" v="1894"/>
          <ac:picMkLst>
            <pc:docMk/>
            <pc:sldMk cId="3081849899" sldId="264"/>
            <ac:picMk id="20" creationId="{52F126C4-2864-8CD6-46E2-1B6E85330BD9}"/>
          </ac:picMkLst>
        </pc:picChg>
        <pc:picChg chg="add mod">
          <ac:chgData name="Shin Fukui" userId="6902ee70c48ce296" providerId="LiveId" clId="{96DEC233-9ED1-384F-93E2-7CA6F9BAD471}" dt="2024-07-08T01:39:35.093" v="1899" actId="1076"/>
          <ac:picMkLst>
            <pc:docMk/>
            <pc:sldMk cId="3081849899" sldId="264"/>
            <ac:picMk id="32" creationId="{F7EAF42D-375C-13A3-3BA4-0EEBBF1E0F8A}"/>
          </ac:picMkLst>
        </pc:pic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7" creationId="{4729F869-F09A-5314-381A-38FC31915CE7}"/>
          </ac:cxnSpMkLst>
        </pc:cxn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8" creationId="{2052B78A-C40A-407E-AA7B-439A27F3ED95}"/>
          </ac:cxnSpMkLst>
        </pc:cxn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9" creationId="{112BF7DF-04A9-87C7-3CCF-82886772697D}"/>
          </ac:cxnSpMkLst>
        </pc:cxn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10" creationId="{9F325753-B638-B9C1-4857-C12A304301D4}"/>
          </ac:cxnSpMkLst>
        </pc:cxn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11" creationId="{2AFD7891-18C8-0EAC-8C1C-CF0C6EBF05B6}"/>
          </ac:cxnSpMkLst>
        </pc:cxn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12" creationId="{E34302C8-4A76-C768-60FF-D0FD89F6BDB0}"/>
          </ac:cxnSpMkLst>
        </pc:cxn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19" creationId="{B86867D5-4FEE-F693-EF8D-0BCB3D2CA9EC}"/>
          </ac:cxnSpMkLst>
        </pc:cxn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21" creationId="{BDC58662-C816-FE19-9901-C0C04477E380}"/>
          </ac:cxnSpMkLst>
        </pc:cxn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22" creationId="{7C722DE0-74A3-9A88-90CC-8056049ED640}"/>
          </ac:cxnSpMkLst>
        </pc:cxn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23" creationId="{2EC4FF3B-D7A7-012D-0ECD-C6A1FB6D8FEF}"/>
          </ac:cxnSpMkLst>
        </pc:cxn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24" creationId="{B231FA93-77A5-8024-B2FB-A9F19220A514}"/>
          </ac:cxnSpMkLst>
        </pc:cxn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25" creationId="{BB9085DD-969D-7DEB-0A3C-99A4A84657AC}"/>
          </ac:cxnSpMkLst>
        </pc:cxn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26" creationId="{EB7A2048-FFEF-3A0F-01E5-0E4A1FA60217}"/>
          </ac:cxnSpMkLst>
        </pc:cxn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27" creationId="{E042C067-6365-D67C-DD8C-5DEC3AEC78E2}"/>
          </ac:cxnSpMkLst>
        </pc:cxn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28" creationId="{4C3BAFC7-13DB-5EAF-4162-2E32E7FA4420}"/>
          </ac:cxnSpMkLst>
        </pc:cxn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29" creationId="{DE1135DC-F4C8-6A9C-8EBF-824EDF44252A}"/>
          </ac:cxnSpMkLst>
        </pc:cxnChg>
        <pc:cxnChg chg="mod">
          <ac:chgData name="Shin Fukui" userId="6902ee70c48ce296" providerId="LiveId" clId="{96DEC233-9ED1-384F-93E2-7CA6F9BAD471}" dt="2024-07-08T01:38:29.384" v="1894"/>
          <ac:cxnSpMkLst>
            <pc:docMk/>
            <pc:sldMk cId="3081849899" sldId="264"/>
            <ac:cxnSpMk id="30" creationId="{317F0CB0-1C0D-3E0D-9F8C-E8FBCBF00840}"/>
          </ac:cxnSpMkLst>
        </pc:cxnChg>
      </pc:sldChg>
    </pc:docChg>
  </pc:docChgLst>
  <pc:docChgLst>
    <pc:chgData name="Shin Fukui" userId="6902ee70c48ce296" providerId="LiveId" clId="{1E2D1C1F-7028-C34B-A19D-348B67ADE13F}"/>
    <pc:docChg chg="undo custSel addSld modSld">
      <pc:chgData name="Shin Fukui" userId="6902ee70c48ce296" providerId="LiveId" clId="{1E2D1C1F-7028-C34B-A19D-348B67ADE13F}" dt="2024-05-26T11:07:53.182" v="1221" actId="20577"/>
      <pc:docMkLst>
        <pc:docMk/>
      </pc:docMkLst>
      <pc:sldChg chg="modSp mod">
        <pc:chgData name="Shin Fukui" userId="6902ee70c48ce296" providerId="LiveId" clId="{1E2D1C1F-7028-C34B-A19D-348B67ADE13F}" dt="2024-05-19T10:17:18.647" v="763" actId="20577"/>
        <pc:sldMkLst>
          <pc:docMk/>
          <pc:sldMk cId="3702229821" sldId="258"/>
        </pc:sldMkLst>
        <pc:spChg chg="mod">
          <ac:chgData name="Shin Fukui" userId="6902ee70c48ce296" providerId="LiveId" clId="{1E2D1C1F-7028-C34B-A19D-348B67ADE13F}" dt="2024-05-12T17:29:44.802" v="459" actId="20577"/>
          <ac:spMkLst>
            <pc:docMk/>
            <pc:sldMk cId="3702229821" sldId="258"/>
            <ac:spMk id="2" creationId="{E560AB0D-A022-A41B-DC2E-2ED44B008617}"/>
          </ac:spMkLst>
        </pc:spChg>
        <pc:spChg chg="mod">
          <ac:chgData name="Shin Fukui" userId="6902ee70c48ce296" providerId="LiveId" clId="{1E2D1C1F-7028-C34B-A19D-348B67ADE13F}" dt="2024-05-19T10:17:18.647" v="763" actId="20577"/>
          <ac:spMkLst>
            <pc:docMk/>
            <pc:sldMk cId="3702229821" sldId="258"/>
            <ac:spMk id="3" creationId="{E69E3BFE-7BF9-489D-669F-2443D0E4F234}"/>
          </ac:spMkLst>
        </pc:spChg>
      </pc:sldChg>
      <pc:sldChg chg="modSp new mod">
        <pc:chgData name="Shin Fukui" userId="6902ee70c48ce296" providerId="LiveId" clId="{1E2D1C1F-7028-C34B-A19D-348B67ADE13F}" dt="2024-05-19T16:11:11.113" v="1200" actId="20577"/>
        <pc:sldMkLst>
          <pc:docMk/>
          <pc:sldMk cId="2912436440" sldId="260"/>
        </pc:sldMkLst>
        <pc:spChg chg="mod">
          <ac:chgData name="Shin Fukui" userId="6902ee70c48ce296" providerId="LiveId" clId="{1E2D1C1F-7028-C34B-A19D-348B67ADE13F}" dt="2024-05-13T00:49:47.795" v="563" actId="20577"/>
          <ac:spMkLst>
            <pc:docMk/>
            <pc:sldMk cId="2912436440" sldId="260"/>
            <ac:spMk id="2" creationId="{60CE7D89-AAF0-7D7B-8E4D-04533DC48D54}"/>
          </ac:spMkLst>
        </pc:spChg>
        <pc:spChg chg="mod">
          <ac:chgData name="Shin Fukui" userId="6902ee70c48ce296" providerId="LiveId" clId="{1E2D1C1F-7028-C34B-A19D-348B67ADE13F}" dt="2024-05-19T16:11:11.113" v="1200" actId="20577"/>
          <ac:spMkLst>
            <pc:docMk/>
            <pc:sldMk cId="2912436440" sldId="260"/>
            <ac:spMk id="3" creationId="{B4F19D3A-058F-7252-896C-29BDE44296F7}"/>
          </ac:spMkLst>
        </pc:spChg>
      </pc:sldChg>
      <pc:sldChg chg="modSp new mod">
        <pc:chgData name="Shin Fukui" userId="6902ee70c48ce296" providerId="LiveId" clId="{1E2D1C1F-7028-C34B-A19D-348B67ADE13F}" dt="2024-05-26T11:07:53.182" v="1221" actId="20577"/>
        <pc:sldMkLst>
          <pc:docMk/>
          <pc:sldMk cId="2526677106" sldId="261"/>
        </pc:sldMkLst>
        <pc:spChg chg="mod">
          <ac:chgData name="Shin Fukui" userId="6902ee70c48ce296" providerId="LiveId" clId="{1E2D1C1F-7028-C34B-A19D-348B67ADE13F}" dt="2024-05-26T11:07:53.182" v="1221" actId="20577"/>
          <ac:spMkLst>
            <pc:docMk/>
            <pc:sldMk cId="2526677106" sldId="261"/>
            <ac:spMk id="2" creationId="{C98CD66A-AE8D-F5DC-1100-0425AC83E3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06BFD-752D-E35D-A772-03089F01F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E6F305-C145-965D-29D8-6BDD83CF3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10C4F3-1152-2D83-F800-68ED37E0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DA4C-0C08-2141-A861-45739BC9E2C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1909FB-57DC-A1F6-78F4-685EF3B5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0214BA-26A5-4CF6-A4C0-B76B0C7B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BB3C-B9C0-0D4A-9E9E-BB296285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70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152FF-AE9B-0849-26F0-DFF43482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D849CD-99F8-0DCC-716A-FEA00C4AE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447E03-8B2D-0981-A2C2-F9ACF2F2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DA4C-0C08-2141-A861-45739BC9E2C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FB939-EE41-68AB-7939-97D098DF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F7054B-684E-1746-0577-46A885C6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BB3C-B9C0-0D4A-9E9E-BB296285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7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8FE7D2-1839-825B-2273-5E2547CA6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2F0984-D954-51ED-4DD4-45D701188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1FDE54-8250-5BE1-ED64-4D7F61BF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DA4C-0C08-2141-A861-45739BC9E2C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A6461E-4B5F-4F9F-390F-9DEFD0FC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813F40-E95F-F66D-6C58-3A570E9F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BB3C-B9C0-0D4A-9E9E-BB296285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91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1CBF8-5AF4-29FA-0078-EBEAE2A2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E63AA1-F02E-1C14-ADE9-4491C536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C73C11-3414-6E54-A036-A18B1905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DA4C-0C08-2141-A861-45739BC9E2C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BB2EB-D410-8350-5763-A4862A38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FC7E22-1E3E-4A14-B464-48ED3AEE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BB3C-B9C0-0D4A-9E9E-BB296285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67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6B209-5407-1518-30C4-DE03A6DA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D174B1-2E99-4C6B-C9CF-DABE2676D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11AB62-AD7D-2282-0B90-C48A002B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DA4C-0C08-2141-A861-45739BC9E2C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BBFD1-0013-EC18-5901-076FB6C3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0EEA8-3831-C97C-C278-9417913A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BB3C-B9C0-0D4A-9E9E-BB296285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65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47F7DE-E34F-0643-0630-F9DC029B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360749-FF80-0199-A9DB-1699DA4B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44B19E-77FB-1A31-06C2-80EE8227F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CC012E-6A14-835B-0354-0BE7995D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DA4C-0C08-2141-A861-45739BC9E2C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938C5B-CD75-8E7B-52A0-2B4D9402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35D432-5FE8-C609-048F-79358BEB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BB3C-B9C0-0D4A-9E9E-BB296285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18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7B6872-2A4E-AA20-6836-3114FE80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87F8C5-DC7B-42A0-27B7-DDD33C084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E8CEB2-BDDC-76B3-6C7A-CCF064C38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57D34D-22C8-0AD9-1C40-85EAB0AA3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112FAA-EA1C-B354-B65C-0FA6A35B2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F8A793-6995-AF4C-363F-456216F2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DA4C-0C08-2141-A861-45739BC9E2C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015130-841E-6422-AE68-3D7D8C54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93F546-F053-0903-CA9B-86A9DDE4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BB3C-B9C0-0D4A-9E9E-BB296285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1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F75A2-E812-EA96-AF3D-074BCFA2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2D7F78-3552-1E91-0C6D-62D51AA8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DA4C-0C08-2141-A861-45739BC9E2C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E7279C-2B3B-F8D7-8816-6B52A7CC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D5DC5C-E252-4735-CD7E-CE8E7E11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BB3C-B9C0-0D4A-9E9E-BB296285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68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81308E-3E84-ADB5-203B-8E5BD3BE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DA4C-0C08-2141-A861-45739BC9E2C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B958A3-FE4B-3ED2-04D5-BD03EF66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B882AD-8FA4-A0E5-EE2D-B0E26E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BB3C-B9C0-0D4A-9E9E-BB296285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47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272C4-5ABB-1DC9-83D9-CCA26C75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737F80-7B53-1C86-EE1E-9F00020A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70FD2D-FBE5-6175-9A47-9CFEAA207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DB76BE-1E5C-7CF3-5F65-64471401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DA4C-0C08-2141-A861-45739BC9E2C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97F190-0E4C-838D-6BCC-69713A09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9D6518-8D5C-4F96-D18E-A234DBF7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BB3C-B9C0-0D4A-9E9E-BB296285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3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CF3D9-C04D-0BDE-6FDF-42794AA6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4C386D-311A-FF38-85AB-039C0BD94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31E7D2-9062-EB1A-5303-B56ACB953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9DBBAC-0D6D-83A8-A79B-E60FE0A3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DA4C-0C08-2141-A861-45739BC9E2C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59D57F-F84F-3CE7-C713-3C58E3C1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F76269-FFA6-C045-5C19-61685C87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BB3C-B9C0-0D4A-9E9E-BB296285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31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E9FB59-43DC-314E-AEC8-8CC22B51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776AD0-8051-5EAE-3183-81B13385A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C7DE79-CC6B-0DBF-5C5D-0E6815764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FDA4C-0C08-2141-A861-45739BC9E2CE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FB8142-F164-8ADE-9401-B7E0B3A2B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A3683C-DEF4-5958-AD61-B5522C9F7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4BB3C-B9C0-0D4A-9E9E-BB296285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1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shbase.se/" TargetMode="External"/><Relationship Id="rId2" Type="http://schemas.openxmlformats.org/officeDocument/2006/relationships/hyperlink" Target="https://www.jfa.maff.go.jp/j/gyoko_gyozyo/g_gideline/attach/pdf/index-6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chan.fra.go.jp/hyouka/this-year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B6343-E12A-E326-4F84-5D20A87FB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初心者講座第</a:t>
            </a:r>
            <a:r>
              <a:rPr lang="ja-JP" altLang="en-US"/>
              <a:t>３９</a:t>
            </a:r>
            <a:r>
              <a:rPr kumimoji="1" lang="ja-JP" altLang="en-US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2555B7-7788-671F-425D-D23E87B23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冗長性分析</a:t>
            </a:r>
            <a:r>
              <a:rPr kumimoji="1" lang="ja-JP" altLang="en-US"/>
              <a:t>の紹介</a:t>
            </a:r>
          </a:p>
        </p:txBody>
      </p:sp>
    </p:spTree>
    <p:extLst>
      <p:ext uri="{BB962C8B-B14F-4D97-AF65-F5344CB8AC3E}">
        <p14:creationId xmlns:p14="http://schemas.microsoft.com/office/powerpoint/2010/main" val="30525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1B73E-1808-6519-5AC2-2F403255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多変量解析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2FEE19-B4BA-A81F-4C41-FE24FE1F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多くの変数があるデータを用いた解析．手法はいろいろ．</a:t>
            </a:r>
            <a:endParaRPr kumimoji="1" lang="en-US" altLang="ja-JP"/>
          </a:p>
          <a:p>
            <a:pPr lvl="1"/>
            <a:r>
              <a:rPr lang="ja-JP" altLang="en-US"/>
              <a:t>重回帰分析・主成分分析・因子分析・クラスター分析・判別分析など</a:t>
            </a:r>
            <a:endParaRPr lang="en-US" altLang="ja-JP"/>
          </a:p>
          <a:p>
            <a:endParaRPr kumimoji="1" lang="en-US" altLang="ja-JP"/>
          </a:p>
          <a:p>
            <a:r>
              <a:rPr lang="ja-JP" altLang="en-US"/>
              <a:t>多変量解析のうち、</a:t>
            </a:r>
            <a:endParaRPr lang="en-US" altLang="ja-JP"/>
          </a:p>
          <a:p>
            <a:pPr lvl="1"/>
            <a:r>
              <a:rPr lang="en-US" altLang="ja-JP"/>
              <a:t>34</a:t>
            </a:r>
            <a:r>
              <a:rPr lang="ja-JP" altLang="en-US"/>
              <a:t>回、</a:t>
            </a:r>
            <a:r>
              <a:rPr lang="en-US" altLang="ja-JP"/>
              <a:t>35</a:t>
            </a:r>
            <a:r>
              <a:rPr lang="ja-JP" altLang="en-US"/>
              <a:t>回で分散共分散行列（相関行列）から次元を取り直す主成分分析・因子分析</a:t>
            </a:r>
            <a:endParaRPr lang="en-US" altLang="ja-JP"/>
          </a:p>
          <a:p>
            <a:pPr lvl="1"/>
            <a:r>
              <a:rPr lang="en-US" altLang="ja-JP"/>
              <a:t>36</a:t>
            </a:r>
            <a:r>
              <a:rPr lang="ja-JP" altLang="en-US"/>
              <a:t>回で距離行列を扱ったクラスター分析</a:t>
            </a:r>
            <a:endParaRPr lang="en-US" altLang="ja-JP"/>
          </a:p>
          <a:p>
            <a:pPr lvl="1"/>
            <a:r>
              <a:rPr lang="en-US" altLang="ja-JP"/>
              <a:t>38</a:t>
            </a:r>
            <a:r>
              <a:rPr lang="ja-JP" altLang="en-US"/>
              <a:t>回で多次元尺度構成法と線形判別分析</a:t>
            </a:r>
            <a:endParaRPr lang="en-US" altLang="ja-JP"/>
          </a:p>
          <a:p>
            <a:r>
              <a:rPr kumimoji="1" lang="ja-JP" altLang="en-US"/>
              <a:t>を扱った．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次元の縮約を行って、データの見通しをよくした．一方で、変数によって何かを説明してはいない（回帰分析の考え方）．</a:t>
            </a:r>
          </a:p>
        </p:txBody>
      </p:sp>
    </p:spTree>
    <p:extLst>
      <p:ext uri="{BB962C8B-B14F-4D97-AF65-F5344CB8AC3E}">
        <p14:creationId xmlns:p14="http://schemas.microsoft.com/office/powerpoint/2010/main" val="366287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0AB0D-A022-A41B-DC2E-2ED44B0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回帰の考え方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9E3BFE-7BF9-489D-669F-2443D0E4F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説明変数</a:t>
            </a:r>
            <a:r>
              <a:rPr kumimoji="1" lang="en-US" altLang="ja-JP"/>
              <a:t>(</a:t>
            </a:r>
            <a:r>
              <a:rPr kumimoji="1" lang="ja-JP" altLang="en-US"/>
              <a:t>予測変数</a:t>
            </a:r>
            <a:r>
              <a:rPr kumimoji="1" lang="en-US" altLang="ja-JP"/>
              <a:t>)</a:t>
            </a:r>
            <a:r>
              <a:rPr kumimoji="1" lang="ja-JP" altLang="en-US"/>
              <a:t>のばらつきから目的変数</a:t>
            </a:r>
            <a:r>
              <a:rPr kumimoji="1" lang="en-US" altLang="ja-JP"/>
              <a:t>(</a:t>
            </a:r>
            <a:r>
              <a:rPr kumimoji="1" lang="ja-JP" altLang="en-US"/>
              <a:t>応答変数</a:t>
            </a:r>
            <a:r>
              <a:rPr kumimoji="1" lang="en-US" altLang="ja-JP"/>
              <a:t>)</a:t>
            </a:r>
            <a:r>
              <a:rPr kumimoji="1" lang="ja-JP" altLang="en-US"/>
              <a:t>のばらつきを説明．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推定した回帰式を用いることで、推定に用いなかったあらたな説明変数のデータセットから目的変数を予測できる．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回帰分析（</a:t>
            </a:r>
            <a:r>
              <a:rPr lang="en-US" altLang="ja-JP"/>
              <a:t>(</a:t>
            </a:r>
            <a:r>
              <a:rPr kumimoji="1" lang="ja-JP" altLang="en-US"/>
              <a:t>一般化</a:t>
            </a:r>
            <a:r>
              <a:rPr kumimoji="1" lang="en-US" altLang="ja-JP"/>
              <a:t>)</a:t>
            </a:r>
            <a:r>
              <a:rPr kumimoji="1" lang="ja-JP" altLang="en-US"/>
              <a:t>線形</a:t>
            </a:r>
            <a:r>
              <a:rPr kumimoji="1" lang="en-US" altLang="ja-JP"/>
              <a:t>(</a:t>
            </a:r>
            <a:r>
              <a:rPr lang="ja-JP" altLang="en-US"/>
              <a:t>混合</a:t>
            </a:r>
            <a:r>
              <a:rPr kumimoji="1" lang="en-US" altLang="ja-JP"/>
              <a:t>)</a:t>
            </a:r>
            <a:r>
              <a:rPr kumimoji="1" lang="ja-JP" altLang="en-US"/>
              <a:t>モデルや</a:t>
            </a:r>
            <a:r>
              <a:rPr kumimoji="1" lang="en-US" altLang="ja-JP"/>
              <a:t>(</a:t>
            </a:r>
            <a:r>
              <a:rPr kumimoji="1" lang="ja-JP" altLang="en-US"/>
              <a:t>一般化</a:t>
            </a:r>
            <a:r>
              <a:rPr kumimoji="1" lang="en-US" altLang="ja-JP"/>
              <a:t>)</a:t>
            </a:r>
            <a:r>
              <a:rPr kumimoji="1" lang="ja-JP" altLang="en-US"/>
              <a:t>加法モデル）では目的変数は１つ．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70222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E7D89-AAF0-7D7B-8E4D-04533DC4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冗長性解析</a:t>
            </a:r>
            <a:r>
              <a:rPr kumimoji="1" lang="en-US" altLang="ja-JP"/>
              <a:t>(Redundancy Analysis, RDA)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F19D3A-058F-7252-896C-29BDE442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目的変数、説明変数共に多変量を</a:t>
            </a:r>
            <a:r>
              <a:rPr lang="ja-JP" altLang="en-US"/>
              <a:t>対象とする．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複数の目的変数に対し、それぞれ回帰分析を行う．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回帰分析によって誤差を取り除いた予測値</a:t>
            </a:r>
            <a:r>
              <a:rPr lang="en-US" altLang="ja-JP"/>
              <a:t>y^</a:t>
            </a:r>
            <a:r>
              <a:rPr lang="ja-JP" altLang="en-US"/>
              <a:t>が複数（多変数）存在し、行列</a:t>
            </a:r>
            <a:r>
              <a:rPr lang="en-US" altLang="ja-JP"/>
              <a:t>Y</a:t>
            </a:r>
            <a:r>
              <a:rPr lang="ja-JP" altLang="en-US"/>
              <a:t>で表現できる．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この</a:t>
            </a:r>
            <a:r>
              <a:rPr lang="en-US" altLang="ja-JP"/>
              <a:t>Y</a:t>
            </a:r>
            <a:r>
              <a:rPr lang="ja-JP" altLang="en-US"/>
              <a:t>に対して主成分分析を行い、次元を削減．</a:t>
            </a:r>
            <a:endParaRPr lang="en-US" altLang="ja-JP"/>
          </a:p>
          <a:p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3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FD070-A482-DF33-D5B0-49D7CC14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分析の注意点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05461-2205-80AE-EBF1-0FB511A9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RDA</a:t>
            </a:r>
            <a:r>
              <a:rPr kumimoji="1" lang="ja-JP" altLang="en-US"/>
              <a:t>のみならず</a:t>
            </a:r>
            <a:r>
              <a:rPr kumimoji="1" lang="en-US" altLang="ja-JP"/>
              <a:t>PCA</a:t>
            </a:r>
            <a:r>
              <a:rPr kumimoji="1" lang="ja-JP" altLang="en-US"/>
              <a:t>も変数間の線形関係をベースにしている．</a:t>
            </a:r>
            <a:endParaRPr kumimoji="1" lang="en-US" altLang="ja-JP"/>
          </a:p>
          <a:p>
            <a:pPr lvl="1"/>
            <a:r>
              <a:rPr lang="ja-JP" altLang="en-US"/>
              <a:t>変数</a:t>
            </a:r>
            <a:r>
              <a:rPr lang="en-US" altLang="ja-JP"/>
              <a:t>x</a:t>
            </a:r>
            <a:r>
              <a:rPr lang="en-US" altLang="ja-JP" baseline="-25000"/>
              <a:t>1</a:t>
            </a:r>
            <a:r>
              <a:rPr lang="ja-JP" altLang="en-US"/>
              <a:t>が増加するに従い変数</a:t>
            </a:r>
            <a:r>
              <a:rPr lang="en-US" altLang="ja-JP"/>
              <a:t>x</a:t>
            </a:r>
            <a:r>
              <a:rPr lang="en-US" altLang="ja-JP" baseline="-25000"/>
              <a:t>2</a:t>
            </a:r>
            <a:r>
              <a:rPr lang="ja-JP" altLang="en-US"/>
              <a:t>が増加（減少）の傾向</a:t>
            </a:r>
            <a:endParaRPr lang="en-US" altLang="ja-JP"/>
          </a:p>
          <a:p>
            <a:endParaRPr kumimoji="1" lang="en-US" altLang="ja-JP"/>
          </a:p>
          <a:p>
            <a:r>
              <a:rPr lang="ja-JP" altLang="en-US"/>
              <a:t>例えば変数</a:t>
            </a:r>
            <a:r>
              <a:rPr lang="en-US" altLang="ja-JP"/>
              <a:t>x</a:t>
            </a:r>
            <a:r>
              <a:rPr lang="en-US" altLang="ja-JP" baseline="-25000"/>
              <a:t>1</a:t>
            </a:r>
            <a:r>
              <a:rPr lang="ja-JP" altLang="en-US"/>
              <a:t>に対して</a:t>
            </a:r>
            <a:r>
              <a:rPr lang="en-US" altLang="ja-JP"/>
              <a:t>x</a:t>
            </a:r>
            <a:r>
              <a:rPr lang="en-US" altLang="ja-JP" baseline="-25000"/>
              <a:t>2</a:t>
            </a:r>
            <a:r>
              <a:rPr lang="ja-JP" altLang="en-US"/>
              <a:t>が山型の応答をすると、適切な分析ができていない可能性も．</a:t>
            </a:r>
            <a:endParaRPr lang="en-US" altLang="ja-JP"/>
          </a:p>
          <a:p>
            <a:endParaRPr kumimoji="1" lang="en-US" altLang="ja-JP"/>
          </a:p>
          <a:p>
            <a:r>
              <a:rPr lang="ja-JP" altLang="en-US"/>
              <a:t>分析の際はプロットして全体を外観する、あるいは何らかの方法で解析に適さないデータセットになっていないかをチェック．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59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491C0-2618-5ACB-68DA-0CEA2383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非線形（山型）な関係がある場合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1A403-E134-B9B5-E14B-68ED8B15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PCA</a:t>
            </a:r>
            <a:r>
              <a:rPr kumimoji="1" lang="ja-JP" altLang="en-US"/>
              <a:t>の場合、カーネル</a:t>
            </a:r>
            <a:r>
              <a:rPr kumimoji="1" lang="en-US" altLang="ja-JP" dirty="0"/>
              <a:t>PCA</a:t>
            </a:r>
            <a:r>
              <a:rPr kumimoji="1" lang="ja-JP" altLang="en-US"/>
              <a:t>や</a:t>
            </a:r>
            <a:r>
              <a:rPr kumimoji="1" lang="en-US" altLang="ja-JP" dirty="0"/>
              <a:t>MDS</a:t>
            </a:r>
            <a:r>
              <a:rPr kumimoji="1" lang="ja-JP" altLang="en-US"/>
              <a:t>、対応分析</a:t>
            </a:r>
            <a:r>
              <a:rPr kumimoji="1" lang="en-US" altLang="ja-JP" dirty="0"/>
              <a:t>(</a:t>
            </a:r>
            <a:r>
              <a:rPr lang="en-US" altLang="ja-JP" dirty="0"/>
              <a:t>Correspondence Analysis, CA</a:t>
            </a:r>
            <a:r>
              <a:rPr kumimoji="1" lang="en-US" altLang="ja-JP" dirty="0"/>
              <a:t>)</a:t>
            </a:r>
            <a:r>
              <a:rPr lang="ja-JP" altLang="en-US"/>
              <a:t>など、非線形関係を捉えられる分析で次元削減．</a:t>
            </a:r>
            <a:endParaRPr lang="en-US" altLang="ja-JP" dirty="0"/>
          </a:p>
          <a:p>
            <a:pPr lvl="1"/>
            <a:r>
              <a:rPr lang="ja-JP" altLang="en-US"/>
              <a:t>次元削減をしてデータの特徴を捉えて見通しをよくする．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RDA</a:t>
            </a:r>
            <a:r>
              <a:rPr lang="ja-JP" altLang="en-US"/>
              <a:t>の場合、正準対応分析</a:t>
            </a:r>
            <a:r>
              <a:rPr lang="en-US" altLang="ja-JP" dirty="0"/>
              <a:t>(Canonical Correspondence Analysis, CCA)</a:t>
            </a:r>
            <a:r>
              <a:rPr lang="ja-JP" altLang="en-US"/>
              <a:t>では非線形関係を捉えられるので、分析方法を変更．</a:t>
            </a:r>
            <a:endParaRPr lang="en-US" altLang="ja-JP" dirty="0"/>
          </a:p>
          <a:p>
            <a:pPr lvl="1"/>
            <a:r>
              <a:rPr kumimoji="1" lang="ja-JP" altLang="en-US"/>
              <a:t>複数変数を目的変数として回帰、説明変数によって予測する．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説明変数間に山型な関係があるかをチェックしてから分析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35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CD66A-AE8D-F5DC-1100-0425AC83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で</a:t>
            </a:r>
            <a:r>
              <a:rPr kumimoji="1" lang="en-US" altLang="ja-JP"/>
              <a:t>RDA</a:t>
            </a:r>
            <a:r>
              <a:rPr kumimoji="1" lang="ja-JP" altLang="en-US"/>
              <a:t>を実践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44062-B959-8314-62E7-2DA962A8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パッケージ</a:t>
            </a:r>
            <a:r>
              <a:rPr kumimoji="1" lang="en-US" altLang="ja-JP" dirty="0"/>
              <a:t>vegan</a:t>
            </a:r>
            <a:r>
              <a:rPr lang="ja-JP" altLang="en-US"/>
              <a:t>の</a:t>
            </a:r>
            <a:r>
              <a:rPr kumimoji="1" lang="en-US" altLang="ja-JP" dirty="0" err="1"/>
              <a:t>rda</a:t>
            </a:r>
            <a:r>
              <a:rPr kumimoji="1" lang="ja-JP" altLang="en-US"/>
              <a:t>関数で実装．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RDA</a:t>
            </a:r>
            <a:r>
              <a:rPr lang="ja-JP" altLang="en-US"/>
              <a:t>をかける前にデータセットが分析に適しているかチェック．</a:t>
            </a:r>
            <a:endParaRPr lang="en-US" altLang="ja-JP" dirty="0"/>
          </a:p>
          <a:p>
            <a:pPr lvl="1"/>
            <a:r>
              <a:rPr lang="en-US" altLang="ja-JP" dirty="0"/>
              <a:t>vegan</a:t>
            </a:r>
            <a:r>
              <a:rPr lang="ja-JP" altLang="en-US"/>
              <a:t>パッケージの</a:t>
            </a:r>
            <a:r>
              <a:rPr lang="en-US" altLang="ja-JP" dirty="0" err="1"/>
              <a:t>decorana</a:t>
            </a:r>
            <a:r>
              <a:rPr lang="ja-JP" altLang="en-US"/>
              <a:t>関数に実装</a:t>
            </a:r>
            <a:endParaRPr lang="en-US" altLang="ja-JP" dirty="0"/>
          </a:p>
          <a:p>
            <a:pPr lvl="1"/>
            <a:r>
              <a:rPr lang="en-US" altLang="ja-JP" dirty="0" err="1"/>
              <a:t>decorana</a:t>
            </a:r>
            <a:r>
              <a:rPr lang="ja-JP" altLang="en-US"/>
              <a:t>の分析結果</a:t>
            </a:r>
            <a:r>
              <a:rPr lang="en-US" altLang="ja-JP" dirty="0"/>
              <a:t>DCA1</a:t>
            </a:r>
            <a:r>
              <a:rPr lang="ja-JP" altLang="en-US"/>
              <a:t>の</a:t>
            </a:r>
            <a:r>
              <a:rPr lang="en-US" altLang="ja-JP" dirty="0"/>
              <a:t>Axis length </a:t>
            </a:r>
            <a:r>
              <a:rPr lang="ja-JP" altLang="en-US"/>
              <a:t>が４を超えると歪んでいる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説明変数によって重回帰分析を行うので、多重共線性にも気をつける．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67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30366-989C-1434-364B-A95C546F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魚の色と生息地の環境データ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7D446-566C-0F5D-B96A-2E38123E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/>
              <a:t>魚の色は生息場所や生活史に依存して、生残しやすい形質が選択されてきたであろう→魚色は生息環境で説明できる？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図鑑から魚の色</a:t>
            </a:r>
            <a:r>
              <a:rPr lang="en-US" altLang="ja-JP" dirty="0"/>
              <a:t>(RGB)</a:t>
            </a:r>
            <a:r>
              <a:rPr kumimoji="1" lang="ja-JP" altLang="en-US"/>
              <a:t>を計測．</a:t>
            </a:r>
            <a:endParaRPr kumimoji="1" lang="en-US" altLang="ja-JP" dirty="0"/>
          </a:p>
          <a:p>
            <a:pPr lvl="1"/>
            <a:r>
              <a:rPr kumimoji="1" lang="ja-JP" altLang="en-US"/>
              <a:t>背側と腹側</a:t>
            </a:r>
            <a:endParaRPr kumimoji="1" lang="en-US" altLang="ja-JP" dirty="0"/>
          </a:p>
          <a:p>
            <a:pPr lvl="1"/>
            <a:r>
              <a:rPr kumimoji="1" lang="ja-JP" altLang="en-US"/>
              <a:t>それぞれ３点とって平均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図鑑などその他で手に入る生息環境情報</a:t>
            </a:r>
            <a:endParaRPr kumimoji="1" lang="en-US" altLang="ja-JP" dirty="0"/>
          </a:p>
          <a:p>
            <a:pPr lvl="1"/>
            <a:r>
              <a:rPr lang="ja-JP" altLang="en-US"/>
              <a:t>生息</a:t>
            </a:r>
            <a:r>
              <a:rPr kumimoji="1" lang="ja-JP" altLang="en-US"/>
              <a:t>水温帯および産卵期水温帯：</a:t>
            </a:r>
            <a:r>
              <a:rPr kumimoji="1" lang="ja-JP" altLang="en-US">
                <a:hlinkClick r:id="rId2"/>
              </a:rPr>
              <a:t>気候変動に対応した漁場整備方策に関する ガイドライン</a:t>
            </a:r>
            <a:r>
              <a:rPr kumimoji="1" lang="ja-JP" altLang="en-US"/>
              <a:t>（</a:t>
            </a:r>
            <a:r>
              <a:rPr kumimoji="1" lang="en-US" altLang="ja-JP" dirty="0"/>
              <a:t>2022</a:t>
            </a:r>
            <a:r>
              <a:rPr kumimoji="1" lang="ja-JP" altLang="en-US"/>
              <a:t>年）</a:t>
            </a:r>
            <a:r>
              <a:rPr lang="ja-JP" altLang="en-US">
                <a:effectLst/>
                <a:latin typeface="MS"/>
              </a:rPr>
              <a:t>水産庁漁港漁場整備部</a:t>
            </a:r>
            <a:endParaRPr lang="en-US" altLang="ja-JP" dirty="0">
              <a:effectLst/>
              <a:latin typeface="MS"/>
            </a:endParaRPr>
          </a:p>
          <a:p>
            <a:pPr lvl="1"/>
            <a:r>
              <a:rPr lang="ja-JP" altLang="en-US">
                <a:effectLst/>
                <a:latin typeface="MS"/>
              </a:rPr>
              <a:t>生息水深：</a:t>
            </a:r>
            <a:r>
              <a:rPr lang="en-US" altLang="ja-JP" dirty="0" err="1">
                <a:effectLst/>
                <a:latin typeface="MS"/>
                <a:hlinkClick r:id="rId3"/>
              </a:rPr>
              <a:t>FishBase</a:t>
            </a:r>
            <a:endParaRPr kumimoji="1" lang="ja-JP" altLang="en-US"/>
          </a:p>
        </p:txBody>
      </p:sp>
      <p:pic>
        <p:nvPicPr>
          <p:cNvPr id="32" name="図 31" descr="魚, 動物 が含まれている画像&#10;&#10;自動的に生成された説明">
            <a:extLst>
              <a:ext uri="{FF2B5EF4-FFF2-40B4-BE49-F238E27FC236}">
                <a16:creationId xmlns:a16="http://schemas.microsoft.com/office/drawing/2014/main" id="{F7EAF42D-375C-13A3-3BA4-0EEBBF1E0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120" y="2730500"/>
            <a:ext cx="2946400" cy="13970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9F13247-1173-B93D-936F-B06BCB74B23E}"/>
              </a:ext>
            </a:extLst>
          </p:cNvPr>
          <p:cNvSpPr txBox="1"/>
          <p:nvPr/>
        </p:nvSpPr>
        <p:spPr>
          <a:xfrm>
            <a:off x="8444400" y="4108548"/>
            <a:ext cx="3757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sz="1400" dirty="0">
                <a:hlinkClick r:id="rId5"/>
              </a:rPr>
              <a:t>https://abchan.fra.go.jp/hyouka/this-year/</a:t>
            </a:r>
            <a:endParaRPr kumimoji="1" lang="en" altLang="ja-JP" sz="1400" dirty="0"/>
          </a:p>
          <a:p>
            <a:pPr algn="r"/>
            <a:r>
              <a:rPr kumimoji="1" lang="ja-JP" altLang="en-US" sz="1400"/>
              <a:t>マダイ</a:t>
            </a: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9821B3C2-E367-ABDE-5F63-4D69F708F4AE}"/>
              </a:ext>
            </a:extLst>
          </p:cNvPr>
          <p:cNvSpPr/>
          <p:nvPr/>
        </p:nvSpPr>
        <p:spPr>
          <a:xfrm>
            <a:off x="9485847" y="3001354"/>
            <a:ext cx="167268" cy="1672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56971379-265B-0F79-0C10-E0DC7E4E1E04}"/>
              </a:ext>
            </a:extLst>
          </p:cNvPr>
          <p:cNvSpPr/>
          <p:nvPr/>
        </p:nvSpPr>
        <p:spPr>
          <a:xfrm>
            <a:off x="9062224" y="3168622"/>
            <a:ext cx="167268" cy="1672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EEA2ABDF-4B3E-962B-D243-732CA2F0E3B0}"/>
              </a:ext>
            </a:extLst>
          </p:cNvPr>
          <p:cNvSpPr/>
          <p:nvPr/>
        </p:nvSpPr>
        <p:spPr>
          <a:xfrm>
            <a:off x="10239646" y="3155612"/>
            <a:ext cx="167268" cy="1672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E03E441D-F454-4035-A92F-484E1F9A049D}"/>
              </a:ext>
            </a:extLst>
          </p:cNvPr>
          <p:cNvSpPr/>
          <p:nvPr/>
        </p:nvSpPr>
        <p:spPr>
          <a:xfrm>
            <a:off x="9229492" y="3783114"/>
            <a:ext cx="167268" cy="1672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4189B42E-90C9-08C4-08D1-AFC7C71DDE44}"/>
              </a:ext>
            </a:extLst>
          </p:cNvPr>
          <p:cNvSpPr/>
          <p:nvPr/>
        </p:nvSpPr>
        <p:spPr>
          <a:xfrm>
            <a:off x="9653115" y="3834026"/>
            <a:ext cx="167268" cy="1672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23748E28-6AAC-5968-8E2F-DF8FD75A81EA}"/>
              </a:ext>
            </a:extLst>
          </p:cNvPr>
          <p:cNvSpPr/>
          <p:nvPr/>
        </p:nvSpPr>
        <p:spPr>
          <a:xfrm>
            <a:off x="10083103" y="3778563"/>
            <a:ext cx="167268" cy="16726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84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641</Words>
  <Application>Microsoft Macintosh PowerPoint</Application>
  <PresentationFormat>ワイド画面</PresentationFormat>
  <Paragraphs>66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MS</vt:lpstr>
      <vt:lpstr>游ゴシック</vt:lpstr>
      <vt:lpstr>游ゴシック Light</vt:lpstr>
      <vt:lpstr>Arial</vt:lpstr>
      <vt:lpstr>Office テーマ</vt:lpstr>
      <vt:lpstr>R初心者講座第３９回</vt:lpstr>
      <vt:lpstr>多変量解析</vt:lpstr>
      <vt:lpstr>回帰の考え方</vt:lpstr>
      <vt:lpstr>冗長性解析(Redundancy Analysis, RDA)</vt:lpstr>
      <vt:lpstr>分析の注意点</vt:lpstr>
      <vt:lpstr>非線形（山型）な関係がある場合</vt:lpstr>
      <vt:lpstr>RでRDAを実践</vt:lpstr>
      <vt:lpstr>魚の色と生息地の環境データ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R初心者講座第３９回</dc:title>
  <dc:creator>Shin Fukui</dc:creator>
  <cp:lastModifiedBy>Shin Fukui</cp:lastModifiedBy>
  <cp:revision>3</cp:revision>
  <dcterms:created xsi:type="dcterms:W3CDTF">2024-05-06T00:33:08Z</dcterms:created>
  <dcterms:modified xsi:type="dcterms:W3CDTF">2024-07-08T07:52:21Z</dcterms:modified>
</cp:coreProperties>
</file>