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116"/>
  </p:normalViewPr>
  <p:slideViewPr>
    <p:cSldViewPr snapToGrid="0" snapToObjects="1">
      <p:cViewPr varScale="1">
        <p:scale>
          <a:sx n="109" d="100"/>
          <a:sy n="109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DC89D-9C3D-AF40-91F5-143D3094D8BF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EEC9E-2A02-D34A-BC32-2C0286104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05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5865E-5149-EB49-B87B-0B28AC5C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F92C81-6E8B-254A-AD1E-03D2745FA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2B560-77D0-0840-8C89-15141EC2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7CF59D-ADA8-184B-9772-A4C8FB0F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8DF4C7-CD3D-EC44-AD2D-61207DB5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14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20895-369E-A747-9D49-E634C416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1A19EF-6519-7C47-A1F9-F2CCB3E9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00F7A-BB49-1646-8BCC-C0D77A11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ABD49-B612-EA49-82C2-6681C16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8D1C56-0938-D64C-AE7F-287EE377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7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757E78-AAED-4B46-8849-F7FFF93F7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D566F7-7D97-ED40-B20A-7E4DB3DE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7147BB-E970-2C4D-92B6-1322FC52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DC2A0D-320A-2A48-A9D0-2BBBE93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20205-168C-E54B-BAD9-F65AA05E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76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A7F7D-0AC6-3943-B63B-6D191C17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529A4-B0CE-1646-A548-21C2FDCBC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D7176-678D-CF47-A99D-FED2E7E4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CEA0F-1F97-C14F-8D7B-6AD4121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C40B4-ADF8-CB48-8E4F-FE270A1B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0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FD9A1-000A-8145-A7C6-C3A0172E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AFF779-E002-7E4C-8BD3-4EE79588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F6DF7-6ED6-1C4F-8BA6-DC831605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AB81AF-0E09-494D-AA7D-E1C063AC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FEE95E-48FB-A640-8589-42131609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53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88E4A-13B2-E141-A3E3-739A1ECB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B894B7-2507-3843-BB7D-9D23E7C14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15CAD3-D95A-4E45-9E07-11119811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1AF9A6-D82D-164A-8A66-EC4B79B3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FB179-BCEB-8D48-B3FE-DE0E6841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D6D766-9D0F-0E4C-B430-4DC87278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9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48503-C21F-EC49-AD93-699002DE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6786D-C526-9A45-A710-94A42013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B6D11E-EB1C-A849-B9C1-09837F54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6464DB-1259-F14F-BB20-085FEF306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F0C8E0-3295-6340-900D-67BEE8D4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C19DB3-B57A-0A4E-986C-9012C48E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6AD05C-3AB1-494F-BE05-0DFF4366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84C04E-EA34-6045-805F-4918062D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16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9F9C8-41FF-CE4C-ADCC-F8F229E4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D1F72F-4164-A54D-9EE7-3A0AC1A5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42C6A5-04BC-804A-AF53-18637974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EEB28B-ED90-0044-B441-7A3DBF60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48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8B9942-39AF-A449-A25B-77F1B6A9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F25AAC-500B-D242-BF9E-92837AF5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5292F-D8BD-2B44-A928-F7CA17E4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03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023124-5C6B-E745-8FE8-759A1D6A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CFF8DA-9CF6-4F43-A968-52BC503B1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BD8A33-A6FF-9248-9451-0B00F6040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3D929E-908A-F04F-B12F-114651D4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EB261E-FDE3-004D-B4AD-3B4EFDD2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7B265D-6381-7240-A61B-828C2DD5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8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5DCDD-4338-A94F-A681-D9DD1B18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0645AB-EE8E-B644-AFB4-6BDE6A02A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230D40-9417-AB4E-BA53-71E65455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4F4C3-605F-3743-85B5-A953C8BD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08D32F-39C3-CA4C-ACE2-090AB394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DDA2EC-0C69-8A47-BEC1-9230D952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0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FEB1E1-B15C-4147-A653-BA28C9A9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9BDC9-A1E5-CC46-8E98-5EF624CE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DDD6D-0A73-494B-8B0E-7DFA7B34C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5D8B-747F-D741-8EAD-23D241156957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7C1FD-E4F6-EA4E-877F-40702FB19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7B429-474C-244F-9DE4-4FF7F37F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1571-DC52-6549-BEFB-59F8525A9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初心者講座第４</a:t>
            </a:r>
            <a:r>
              <a:rPr kumimoji="1" lang="en-US" altLang="ja-JP" dirty="0"/>
              <a:t>1</a:t>
            </a:r>
            <a:r>
              <a:rPr kumimoji="1" lang="ja-JP" altLang="en-US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一般化</a:t>
            </a:r>
            <a:r>
              <a:rPr lang="ja-JP" altLang="en-US"/>
              <a:t>加法</a:t>
            </a:r>
            <a:r>
              <a:rPr kumimoji="1" lang="ja-JP" altLang="en-US"/>
              <a:t>モデル２：実践</a:t>
            </a:r>
            <a:r>
              <a:rPr lang="ja-JP" altLang="en-US"/>
              <a:t>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23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3CE99-2379-664A-9D78-0D0D48CA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今回は，第２１回，２２回で使った</a:t>
            </a:r>
            <a:r>
              <a:rPr kumimoji="1" lang="en-US" altLang="ja-JP" dirty="0"/>
              <a:t>CPUE</a:t>
            </a:r>
            <a:r>
              <a:rPr kumimoji="1" lang="ja-JP" altLang="en-US"/>
              <a:t>標準化用のデータで</a:t>
            </a:r>
            <a:r>
              <a:rPr kumimoji="1" lang="en-US" altLang="ja-JP" dirty="0"/>
              <a:t>GAM</a:t>
            </a:r>
            <a:r>
              <a:rPr kumimoji="1" lang="ja-JP" altLang="en-US"/>
              <a:t>をフィッティングする練習をします．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標準化</a:t>
            </a:r>
            <a:r>
              <a:rPr lang="ja-JP" altLang="en-US"/>
              <a:t>ではなく，</a:t>
            </a:r>
            <a:r>
              <a:rPr lang="en-US" altLang="ja-JP" dirty="0"/>
              <a:t>GAM</a:t>
            </a:r>
            <a:r>
              <a:rPr lang="ja-JP" altLang="en-US"/>
              <a:t>の推定に焦点を当てます</a:t>
            </a:r>
            <a:r>
              <a:rPr kumimoji="1" lang="ja-JP" altLang="en-US"/>
              <a:t>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まずはフルモデルを作り，そこから</a:t>
            </a:r>
            <a:r>
              <a:rPr kumimoji="1" lang="en-US" altLang="ja-JP" dirty="0"/>
              <a:t>dredge()</a:t>
            </a:r>
            <a:r>
              <a:rPr kumimoji="1" lang="ja-JP" altLang="en-US"/>
              <a:t>を使ったモデル選択を行います．</a:t>
            </a:r>
          </a:p>
        </p:txBody>
      </p:sp>
    </p:spTree>
    <p:extLst>
      <p:ext uri="{BB962C8B-B14F-4D97-AF65-F5344CB8AC3E}">
        <p14:creationId xmlns:p14="http://schemas.microsoft.com/office/powerpoint/2010/main" val="245899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62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R初心者講座第４1回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R初心者講座第XX回</dc:title>
  <dc:creator>Nakayama Shin-Ichiro</dc:creator>
  <cp:lastModifiedBy>Shin-Ichiro Nakayama</cp:lastModifiedBy>
  <cp:revision>26</cp:revision>
  <dcterms:created xsi:type="dcterms:W3CDTF">2024-04-28T02:34:07Z</dcterms:created>
  <dcterms:modified xsi:type="dcterms:W3CDTF">2024-09-19T03:13:29Z</dcterms:modified>
</cp:coreProperties>
</file>