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ink/ink11.xml" ContentType="application/inkml+xml"/>
  <Override PartName="/ppt/tags/tag7.xml" ContentType="application/vnd.openxmlformats-officedocument.presentationml.tags+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tags/tag8.xml" ContentType="application/vnd.openxmlformats-officedocument.presentationml.tags+xml"/>
  <Override PartName="/ppt/notesSlides/notesSlide3.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7" r:id="rId3"/>
    <p:sldId id="306" r:id="rId4"/>
    <p:sldId id="307" r:id="rId5"/>
    <p:sldId id="317" r:id="rId6"/>
    <p:sldId id="318" r:id="rId7"/>
    <p:sldId id="309" r:id="rId8"/>
    <p:sldId id="319" r:id="rId9"/>
    <p:sldId id="308" r:id="rId10"/>
    <p:sldId id="311" r:id="rId11"/>
    <p:sldId id="320" r:id="rId12"/>
    <p:sldId id="312" r:id="rId13"/>
    <p:sldId id="313" r:id="rId14"/>
    <p:sldId id="316" r:id="rId15"/>
    <p:sldId id="32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DC"/>
    <a:srgbClr val="FFC114"/>
    <a:srgbClr val="FFFFFF"/>
    <a:srgbClr val="004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82881-F65E-4808-A1F4-C0EAAA72ACDC}" v="2" dt="2021-01-03T07:37:07.98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4" autoAdjust="0"/>
    <p:restoredTop sz="95176" autoAdjust="0"/>
  </p:normalViewPr>
  <p:slideViewPr>
    <p:cSldViewPr snapToGrid="0">
      <p:cViewPr varScale="1">
        <p:scale>
          <a:sx n="97" d="100"/>
          <a:sy n="97" d="100"/>
        </p:scale>
        <p:origin x="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chinokawa Momoko" userId="97fbd8355b740407" providerId="LiveId" clId="{BDF82881-F65E-4808-A1F4-C0EAAA72ACDC}"/>
    <pc:docChg chg="modSld">
      <pc:chgData name="Ichinokawa Momoko" userId="97fbd8355b740407" providerId="LiveId" clId="{BDF82881-F65E-4808-A1F4-C0EAAA72ACDC}" dt="2021-01-03T07:37:07.981" v="1"/>
      <pc:docMkLst>
        <pc:docMk/>
      </pc:docMkLst>
      <pc:sldChg chg="delSp modTransition modAnim">
        <pc:chgData name="Ichinokawa Momoko" userId="97fbd8355b740407" providerId="LiveId" clId="{BDF82881-F65E-4808-A1F4-C0EAAA72ACDC}" dt="2021-01-03T07:37:07.981" v="1"/>
        <pc:sldMkLst>
          <pc:docMk/>
          <pc:sldMk cId="2993197394" sldId="256"/>
        </pc:sldMkLst>
        <pc:picChg chg="del">
          <ac:chgData name="Ichinokawa Momoko" userId="97fbd8355b740407" providerId="LiveId" clId="{BDF82881-F65E-4808-A1F4-C0EAAA72ACDC}" dt="2021-01-03T07:37:03.544" v="0"/>
          <ac:picMkLst>
            <pc:docMk/>
            <pc:sldMk cId="2993197394" sldId="256"/>
            <ac:picMk id="12" creationId="{75C6CEC5-567F-41F1-A00B-AD85E7399499}"/>
          </ac:picMkLst>
        </pc:picChg>
      </pc:sldChg>
      <pc:sldChg chg="delSp modTransition modAnim">
        <pc:chgData name="Ichinokawa Momoko" userId="97fbd8355b740407" providerId="LiveId" clId="{BDF82881-F65E-4808-A1F4-C0EAAA72ACDC}" dt="2021-01-03T07:37:07.981" v="1"/>
        <pc:sldMkLst>
          <pc:docMk/>
          <pc:sldMk cId="1646685887" sldId="297"/>
        </pc:sldMkLst>
        <pc:picChg chg="del">
          <ac:chgData name="Ichinokawa Momoko" userId="97fbd8355b740407" providerId="LiveId" clId="{BDF82881-F65E-4808-A1F4-C0EAAA72ACDC}" dt="2021-01-03T07:37:03.544" v="0"/>
          <ac:picMkLst>
            <pc:docMk/>
            <pc:sldMk cId="1646685887" sldId="297"/>
            <ac:picMk id="9" creationId="{D92F33CE-E115-4DE6-9305-F24C4EAA1AF3}"/>
          </ac:picMkLst>
        </pc:picChg>
      </pc:sldChg>
      <pc:sldChg chg="delSp modTransition modAnim">
        <pc:chgData name="Ichinokawa Momoko" userId="97fbd8355b740407" providerId="LiveId" clId="{BDF82881-F65E-4808-A1F4-C0EAAA72ACDC}" dt="2021-01-03T07:37:07.981" v="1"/>
        <pc:sldMkLst>
          <pc:docMk/>
          <pc:sldMk cId="521926879" sldId="306"/>
        </pc:sldMkLst>
        <pc:picChg chg="del">
          <ac:chgData name="Ichinokawa Momoko" userId="97fbd8355b740407" providerId="LiveId" clId="{BDF82881-F65E-4808-A1F4-C0EAAA72ACDC}" dt="2021-01-03T07:37:03.544" v="0"/>
          <ac:picMkLst>
            <pc:docMk/>
            <pc:sldMk cId="521926879" sldId="306"/>
            <ac:picMk id="27" creationId="{3127C7CC-AB9E-40D4-B965-399DD6C26D61}"/>
          </ac:picMkLst>
        </pc:picChg>
      </pc:sldChg>
      <pc:sldChg chg="delSp modTransition modAnim">
        <pc:chgData name="Ichinokawa Momoko" userId="97fbd8355b740407" providerId="LiveId" clId="{BDF82881-F65E-4808-A1F4-C0EAAA72ACDC}" dt="2021-01-03T07:37:07.981" v="1"/>
        <pc:sldMkLst>
          <pc:docMk/>
          <pc:sldMk cId="4002813533" sldId="307"/>
        </pc:sldMkLst>
        <pc:picChg chg="del">
          <ac:chgData name="Ichinokawa Momoko" userId="97fbd8355b740407" providerId="LiveId" clId="{BDF82881-F65E-4808-A1F4-C0EAAA72ACDC}" dt="2021-01-03T07:37:03.544" v="0"/>
          <ac:picMkLst>
            <pc:docMk/>
            <pc:sldMk cId="4002813533" sldId="307"/>
            <ac:picMk id="13" creationId="{935916C4-0EE5-4EE2-84C9-BD8CDEFF980B}"/>
          </ac:picMkLst>
        </pc:picChg>
      </pc:sldChg>
      <pc:sldChg chg="delSp modTransition modAnim">
        <pc:chgData name="Ichinokawa Momoko" userId="97fbd8355b740407" providerId="LiveId" clId="{BDF82881-F65E-4808-A1F4-C0EAAA72ACDC}" dt="2021-01-03T07:37:07.981" v="1"/>
        <pc:sldMkLst>
          <pc:docMk/>
          <pc:sldMk cId="3587933518" sldId="308"/>
        </pc:sldMkLst>
        <pc:picChg chg="del">
          <ac:chgData name="Ichinokawa Momoko" userId="97fbd8355b740407" providerId="LiveId" clId="{BDF82881-F65E-4808-A1F4-C0EAAA72ACDC}" dt="2021-01-03T07:37:03.544" v="0"/>
          <ac:picMkLst>
            <pc:docMk/>
            <pc:sldMk cId="3587933518" sldId="308"/>
            <ac:picMk id="9" creationId="{C52FE311-DEFF-4ECB-97BE-CC666832B245}"/>
          </ac:picMkLst>
        </pc:picChg>
      </pc:sldChg>
      <pc:sldChg chg="delSp modTransition modAnim">
        <pc:chgData name="Ichinokawa Momoko" userId="97fbd8355b740407" providerId="LiveId" clId="{BDF82881-F65E-4808-A1F4-C0EAAA72ACDC}" dt="2021-01-03T07:37:07.981" v="1"/>
        <pc:sldMkLst>
          <pc:docMk/>
          <pc:sldMk cId="1805813281" sldId="309"/>
        </pc:sldMkLst>
        <pc:picChg chg="del">
          <ac:chgData name="Ichinokawa Momoko" userId="97fbd8355b740407" providerId="LiveId" clId="{BDF82881-F65E-4808-A1F4-C0EAAA72ACDC}" dt="2021-01-03T07:37:03.544" v="0"/>
          <ac:picMkLst>
            <pc:docMk/>
            <pc:sldMk cId="1805813281" sldId="309"/>
            <ac:picMk id="20" creationId="{922D6D14-5DFC-4221-8446-2DAB3AA27281}"/>
          </ac:picMkLst>
        </pc:picChg>
      </pc:sldChg>
      <pc:sldChg chg="delSp modTransition modAnim">
        <pc:chgData name="Ichinokawa Momoko" userId="97fbd8355b740407" providerId="LiveId" clId="{BDF82881-F65E-4808-A1F4-C0EAAA72ACDC}" dt="2021-01-03T07:37:07.981" v="1"/>
        <pc:sldMkLst>
          <pc:docMk/>
          <pc:sldMk cId="3677480081" sldId="311"/>
        </pc:sldMkLst>
        <pc:picChg chg="del">
          <ac:chgData name="Ichinokawa Momoko" userId="97fbd8355b740407" providerId="LiveId" clId="{BDF82881-F65E-4808-A1F4-C0EAAA72ACDC}" dt="2021-01-03T07:37:03.544" v="0"/>
          <ac:picMkLst>
            <pc:docMk/>
            <pc:sldMk cId="3677480081" sldId="311"/>
            <ac:picMk id="2" creationId="{033F66DE-266B-4CC6-8D03-65B4BF0202D5}"/>
          </ac:picMkLst>
        </pc:picChg>
      </pc:sldChg>
      <pc:sldChg chg="delSp modTransition modAnim">
        <pc:chgData name="Ichinokawa Momoko" userId="97fbd8355b740407" providerId="LiveId" clId="{BDF82881-F65E-4808-A1F4-C0EAAA72ACDC}" dt="2021-01-03T07:37:07.981" v="1"/>
        <pc:sldMkLst>
          <pc:docMk/>
          <pc:sldMk cId="1234547006" sldId="312"/>
        </pc:sldMkLst>
        <pc:picChg chg="del">
          <ac:chgData name="Ichinokawa Momoko" userId="97fbd8355b740407" providerId="LiveId" clId="{BDF82881-F65E-4808-A1F4-C0EAAA72ACDC}" dt="2021-01-03T07:37:03.544" v="0"/>
          <ac:picMkLst>
            <pc:docMk/>
            <pc:sldMk cId="1234547006" sldId="312"/>
            <ac:picMk id="22" creationId="{98E1615C-AB54-4A73-8CDD-D48165ED46B4}"/>
          </ac:picMkLst>
        </pc:picChg>
      </pc:sldChg>
      <pc:sldChg chg="delSp modTransition modAnim">
        <pc:chgData name="Ichinokawa Momoko" userId="97fbd8355b740407" providerId="LiveId" clId="{BDF82881-F65E-4808-A1F4-C0EAAA72ACDC}" dt="2021-01-03T07:37:07.981" v="1"/>
        <pc:sldMkLst>
          <pc:docMk/>
          <pc:sldMk cId="3361818038" sldId="313"/>
        </pc:sldMkLst>
        <pc:picChg chg="del">
          <ac:chgData name="Ichinokawa Momoko" userId="97fbd8355b740407" providerId="LiveId" clId="{BDF82881-F65E-4808-A1F4-C0EAAA72ACDC}" dt="2021-01-03T07:37:03.544" v="0"/>
          <ac:picMkLst>
            <pc:docMk/>
            <pc:sldMk cId="3361818038" sldId="313"/>
            <ac:picMk id="8" creationId="{0F3292F1-CA04-44F9-8970-FB78214B91CC}"/>
          </ac:picMkLst>
        </pc:picChg>
      </pc:sldChg>
      <pc:sldChg chg="delSp modTransition modAnim">
        <pc:chgData name="Ichinokawa Momoko" userId="97fbd8355b740407" providerId="LiveId" clId="{BDF82881-F65E-4808-A1F4-C0EAAA72ACDC}" dt="2021-01-03T07:37:07.981" v="1"/>
        <pc:sldMkLst>
          <pc:docMk/>
          <pc:sldMk cId="1390610156" sldId="316"/>
        </pc:sldMkLst>
        <pc:picChg chg="del">
          <ac:chgData name="Ichinokawa Momoko" userId="97fbd8355b740407" providerId="LiveId" clId="{BDF82881-F65E-4808-A1F4-C0EAAA72ACDC}" dt="2021-01-03T07:37:03.544" v="0"/>
          <ac:picMkLst>
            <pc:docMk/>
            <pc:sldMk cId="1390610156" sldId="316"/>
            <ac:picMk id="9" creationId="{612F713A-5286-475D-88D0-6ECAB929302A}"/>
          </ac:picMkLst>
        </pc:picChg>
      </pc:sldChg>
      <pc:sldChg chg="delSp modTransition modAnim">
        <pc:chgData name="Ichinokawa Momoko" userId="97fbd8355b740407" providerId="LiveId" clId="{BDF82881-F65E-4808-A1F4-C0EAAA72ACDC}" dt="2021-01-03T07:37:07.981" v="1"/>
        <pc:sldMkLst>
          <pc:docMk/>
          <pc:sldMk cId="230642190" sldId="317"/>
        </pc:sldMkLst>
        <pc:picChg chg="del">
          <ac:chgData name="Ichinokawa Momoko" userId="97fbd8355b740407" providerId="LiveId" clId="{BDF82881-F65E-4808-A1F4-C0EAAA72ACDC}" dt="2021-01-03T07:37:03.544" v="0"/>
          <ac:picMkLst>
            <pc:docMk/>
            <pc:sldMk cId="230642190" sldId="317"/>
            <ac:picMk id="8" creationId="{7C6ECD04-8FF5-48E8-8600-6FA73553A57A}"/>
          </ac:picMkLst>
        </pc:picChg>
      </pc:sldChg>
      <pc:sldChg chg="delSp modTransition modAnim">
        <pc:chgData name="Ichinokawa Momoko" userId="97fbd8355b740407" providerId="LiveId" clId="{BDF82881-F65E-4808-A1F4-C0EAAA72ACDC}" dt="2021-01-03T07:37:07.981" v="1"/>
        <pc:sldMkLst>
          <pc:docMk/>
          <pc:sldMk cId="2184675877" sldId="318"/>
        </pc:sldMkLst>
        <pc:picChg chg="del">
          <ac:chgData name="Ichinokawa Momoko" userId="97fbd8355b740407" providerId="LiveId" clId="{BDF82881-F65E-4808-A1F4-C0EAAA72ACDC}" dt="2021-01-03T07:37:03.544" v="0"/>
          <ac:picMkLst>
            <pc:docMk/>
            <pc:sldMk cId="2184675877" sldId="318"/>
            <ac:picMk id="3" creationId="{B1E85364-E866-4314-8163-87E92D7F3494}"/>
          </ac:picMkLst>
        </pc:picChg>
      </pc:sldChg>
      <pc:sldChg chg="delSp modTransition modAnim">
        <pc:chgData name="Ichinokawa Momoko" userId="97fbd8355b740407" providerId="LiveId" clId="{BDF82881-F65E-4808-A1F4-C0EAAA72ACDC}" dt="2021-01-03T07:37:07.981" v="1"/>
        <pc:sldMkLst>
          <pc:docMk/>
          <pc:sldMk cId="3901718308" sldId="319"/>
        </pc:sldMkLst>
        <pc:picChg chg="del">
          <ac:chgData name="Ichinokawa Momoko" userId="97fbd8355b740407" providerId="LiveId" clId="{BDF82881-F65E-4808-A1F4-C0EAAA72ACDC}" dt="2021-01-03T07:37:03.544" v="0"/>
          <ac:picMkLst>
            <pc:docMk/>
            <pc:sldMk cId="3901718308" sldId="319"/>
            <ac:picMk id="9" creationId="{AAC95192-829F-4A28-8C44-2EC5F207C29E}"/>
          </ac:picMkLst>
        </pc:picChg>
      </pc:sldChg>
      <pc:sldChg chg="delSp modTransition modAnim">
        <pc:chgData name="Ichinokawa Momoko" userId="97fbd8355b740407" providerId="LiveId" clId="{BDF82881-F65E-4808-A1F4-C0EAAA72ACDC}" dt="2021-01-03T07:37:07.981" v="1"/>
        <pc:sldMkLst>
          <pc:docMk/>
          <pc:sldMk cId="1818982588" sldId="320"/>
        </pc:sldMkLst>
        <pc:picChg chg="del">
          <ac:chgData name="Ichinokawa Momoko" userId="97fbd8355b740407" providerId="LiveId" clId="{BDF82881-F65E-4808-A1F4-C0EAAA72ACDC}" dt="2021-01-03T07:37:03.544" v="0"/>
          <ac:picMkLst>
            <pc:docMk/>
            <pc:sldMk cId="1818982588" sldId="320"/>
            <ac:picMk id="2" creationId="{D3EAC982-FF92-472B-9C12-84B129122E2D}"/>
          </ac:picMkLst>
        </pc:picChg>
      </pc:sldChg>
      <pc:sldChg chg="delSp modTransition modAnim">
        <pc:chgData name="Ichinokawa Momoko" userId="97fbd8355b740407" providerId="LiveId" clId="{BDF82881-F65E-4808-A1F4-C0EAAA72ACDC}" dt="2021-01-03T07:37:07.981" v="1"/>
        <pc:sldMkLst>
          <pc:docMk/>
          <pc:sldMk cId="799406430" sldId="321"/>
        </pc:sldMkLst>
        <pc:picChg chg="del">
          <ac:chgData name="Ichinokawa Momoko" userId="97fbd8355b740407" providerId="LiveId" clId="{BDF82881-F65E-4808-A1F4-C0EAAA72ACDC}" dt="2021-01-03T07:37:03.544" v="0"/>
          <ac:picMkLst>
            <pc:docMk/>
            <pc:sldMk cId="799406430" sldId="321"/>
            <ac:picMk id="26" creationId="{71111E76-BCE7-4480-8E09-412C05F4C63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2:57:52.217"/>
    </inkml:context>
    <inkml:brush xml:id="br0">
      <inkml:brushProperty name="width" value="0.1" units="cm"/>
      <inkml:brushProperty name="height" value="0.1" units="cm"/>
      <inkml:brushProperty name="color" value="#99FFCC"/>
    </inkml:brush>
  </inkml:definitions>
  <inkml:trace contextRef="#ctx0" brushRef="#br0">1 0 0,'0'0'272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5:13:54.809"/>
    </inkml:context>
    <inkml:brush xml:id="br0">
      <inkml:brushProperty name="width" value="0.1" units="cm"/>
      <inkml:brushProperty name="height" value="0.1" units="cm"/>
      <inkml:brushProperty name="color" value="#FFC114"/>
    </inkml:brush>
  </inkml:definitions>
  <inkml:trace contextRef="#ctx0" brushRef="#br0">18246 1 2353,'-2'0'9116,"-9"3"-7152,8-1-1951,3-2 19,0 0-21,-2 1-13,0 0 0,0 0 0,1 0 0,-1 0 0,0 0 1,1 0-1,-1 1 0,1-1 0,0 0 0,-1 1 0,1-1 0,0 1 0,-2 2 0,1-1 10,-82 86 245,59-64-228,-39 55 9,25-38-21,21-22-1,-1 0 0,-25 18-1,-137 103 69,148-115-77,20-15 0,-1 0 0,0-1-1,0-1 1,-24 11-1,-20 14-2,25-13-13,-81 40 60,-43 25-17,122-67-60,0-2 0,-65 22 0,77-31 11,9-3 18,-306 105 93,128-66-74,116-29-5,-157 23 6,182-30-27,-50 15-1,11-3 24,-154 32 3,39 3-18,87-31-14,-118 18 28,71-11-14,134-27-10,-49 15-1,-6 1 32,-65 5-2,101-16-5,37-6-10,0 0 0,-1-1 0,-14 0-1,-142 9-3,6-1 6243,161-20-6261,3 10 180,0 0-146,0-2-5,0 1-22,0-2 34,0 3-21,0 0 1,1 0-1,-1-1 1,0 1-1,0 0 1,0 0-1,0 0 1,0-1-1,0 1 1,0 0-1,0 0 1,0-1-1,0 1 1,0 0-1,0 0 0,0-1 1,0 1-1,0 0 1,0 0-1,0 0 1,-1-1-1,1 1 1,0 0-1,0 0 1,0 0-1,0-1 1,0 1-1,0 0 1,-1 0-1,1 0 1,0 0-1,0-1 1,0 1-1,-1 0 1,1 0-1,0 0 1,0 0-1,0 0 1,-1 0-1,1-1 1,0 1-1,0 0 1,-1 0-1,1 0 0,0 0 1,0 0-1,0 0 1,-1 0-1,-9-5-967,-315 5 263,325 0 697,-1 0 23,-42 2-36,-1 2-1,-61 14 0,-45 5 94,-2-10-71,-156 6-51,243-16-59,-122 22-1,172-23 83,-308 39-125,-139-5 49,343-31 87,-212-3-68,171-3 98,132-1-14,0-1 0,1-2-1,0 0 1,0-2 0,-31-12-1,-208-53-39,223 61 29,-128-21-37,86 18 53,-36 0-19,70 8 8,-1 2 0,-63 3-1,73 1 25,8-2-4,-53-9 0,-6 0-33,-139-4-18,168 7 42,37 3-4,-45-1 0,-94-7-132,165 13 120,-9-11 2006,9 11-1907,1-1-48,0 0-42,0 1 1,0 0 0,0 0 0,0-1-1,0 1 1,0 0 0,0-1 0,-1 1-1,1 0 1,0 0 0,0-1 0,0 1-1,0 0 1,0 0 0,0-1 0,-1 1-1,1 0 1,0 0 0,0-1-1,-1 1 1,1 0 0,0 0 0,0 0-1,0-1 1,-1 1 0,1 0 0,0 0-1,-1 0 1,1 0 0,0 0 0,-1 0-1,-10 0-203,-12-1 123,0 1 1,0 1-1,1 1 0,-1 1 0,-38 11 0,5 1 102,-99 13 0,108-23-38,-57-1 0,-153 8-93,-1 1 24,-161-11-217,388-3 267,0-2 0,-34-8 1,-6-1-8,-261-23-57,-66 2-12,180 22-21,-7-1 22,-127 5 7,210 9 73,48-1 11,-204-10-62,81-12-56,-55-7-62,-23 11 107,135 12 52,-426-4-157,445 9 146,111 2 40,0 1 0,1 2 0,-33 8 0,-25 5 5,7-3-19,37-6 7,-45 3-1,53-7 6,-51 12 1,-16 2-11,23-7 30,-45 4 13,-141 12-56,6 0-4,-61 6 1,-78-26 19,14 3 9,186-5-93,156-2 77,1 2 0,-72 20-1,-92 44-37,109-32 60,52-22-18,0 2 1,1 2-1,-57 36 1,82-44-2,-1 1 1,2 1 0,0 1 0,1 0 0,0 1 0,1 1 0,1 0 0,0 1 0,2 1 0,-16 29 0,-33 56 22,11-22 16,33-54 15,-36 45 0,32-46-13,-24 40 0,25-33-13,3-7 4,2 0-1,1 1 0,1 1 0,-12 40 0,13-35 1,-4 13 11,-17 83-4,31-117-11,-7 40 65,-4 94-1,10 171 193,3-309-247,1-1 0,1 1 0,-1 0-1,2 0 1,2 9 0,-1-8-5,-1 0 0,-1 0-1,2 14 1,-2-7 14,1-1 1,1 1 0,7 20-1,7 30 32,27 119 92,3 23-5,-37-156-123,-6-31 5,4 37 0,-4 6 36,25 125 0,-14-120 25,23 77 68,-14-75-32,3-1 0,62 112 0,-73-157-91,1 0-1,32 33 1,10 15 10,-56-69-40,0-1 0,0 0 0,1 0 0,-1 0 1,6 3-1,10 9-13,-14-13 24,-1 0-1,0 0 0,1 0 1,0-1-1,11 4 1,-3-1 20,29 12 51,116 38 10,-3-7-45,-99-34-18,-47-10-26,0-2-1,0 1 1,0-1 0,0-1 0,17 1 0,16 2 5,0 1 13,74 0 0,24 3 14,-80-3-15,82-3-1,-80-3-13,676 15-10,-415-28-45,-8-2 46,-117 7 7,1-1 0,-97 6-19,25-3-14,21-5-9,-37 5 44,203-8-44,-145 10-1,308 3-5,-245 4 41,-61-3 17,187 2-6,-196 19-6,-70-7-30,8 4 56,95 12-39,-119-16 14,91 5 0,-32-9-12,46 1-32,-11-1 36,-104-4-6,65 5-11,136 1 72,147 3-38,-256-2-10,-94-6 10,21 1 6,593-2 2,-631-5-9,72-10 0,25 1-32,-40 5 11,61-2 17,7 1 0,-69 2 3,7-1 10,72-20 0,56-10 38,-75 8-43,40-12-27,-91 14 39,-10 2 3,-4-6-28,12-2-38,-105 29 35,156-40-19,-33 14 22,49-5 29,-84 11-34,62-11-12,-89 15 20,-13 2 4,18 5-48,0 2-1,113 2 1,-78 1 46,-22-1 22,-54 5-4,32-7 0,-19 3 10,306-51-42,-192 28 38,-152 27-17,-1-1 0,1 1-1,-1-2 1,0 1-1,1-1 1,-1 1 0,0-1-1,0-1 1,6-4 0,-5 3-11,0 1 0,0 0 1,0 0-1,13-5 0,-3 1-16,1 0-1,-1-1 0,-1-1 1,23-17-1,24-15 42,-50 33-25,0 1 1,-1-2-1,19-18 1,2-2-2,115-111-19,-118 112 34,-2-2 0,39-56 0,-33 43 24,-11 8-41,-1 0-1,-1-1 1,-2-1-1,21-67 1,-17 46 7,79-179 48,-49 133-46,-20 43 54,35-97 0,7-93 35,-73 248-99,44-152 48,-34 125-56,9-51-1,-4 12-3,72-290-62,-71 286 62,41-118-75,-10 43-18,-17 47 47,-27 90 51,0 1 0,1 0 0,7-12 0,-6 13 8,-1 0 1,-1 0 0,0-1 0,4-12 0,9-28-14,-13 42 12,0-1-1,-1 1 1,0-1-1,-1 0 0,0 0 1,1-16-1,-2 22-4,0 0 0,0 1 0,0-1 0,0 0 0,1 1 0,-1-1 0,1 1 0,0-1 0,0 1 0,3-4-1,-2 3-9,0-1-1,0 1 0,-1-1 1,0 1-1,0-1 0,3-9 1,3-10-113,-6 21 104,0-1 0,-1 1 0,0 0 0,1-1 0,-2 1 0,1-1 0,0 0 0,-1 1 0,1-5-1,-1 8-4,10 0-272,-9 0 285,0-2 11,0 0 0,0 1 1,0 0-1,0-1 1,0 1-1,0 0 1,1-1-1,-1 1 0,0 0 1,1 0-1,-1 0 1,3-1-1,8-7-15,-9 6-5,0 0 0,0 0 1,0 1-1,1-1 0,-1 1 1,1 0-1,-1 0 1,1 0-1,0 1 0,-1-1 1,1 1-1,7-1 0,-3-4-2,-8 6 26,1-1-1,0 0 1,-1 0-1,1 1 1,0-1-1,0 1 1,-1-1-1,1 1 1,0-1-1,0 1 1,0-1 0,0 1-1,0 0 1,-1 0-1,3-1 1,-2 1-4,0 0 1,0 0 0,1-1 0,-1 1-1,0 0 1,0 0 0,0-1-1,0 1 1,0-1 0,0 1-1,0-1 1,0 0 0,0 1-1,0-1 1,0 0 0,0-1-1,1 1 1,-1 0-1,0 0 0,0 0 0,0 1 1,1-1-1,-1 0 0,0 0 0,1 1 0,-1-1 1,1 1-1,-1-1 0,1 1 0,-1-1 0,1 1 1,-1 0-1,3 0 0,1 0-39,-1 0-1,1 0 1,-1 0 0,1-1 0,-1 1-1,0-1 1,1 0 0,-1-1-1,5-1 1,-9 3-31,2-1-139,0 1 0,0 0-1,-1-1 1,1 1 0,0-1-1,-1 1 1,1-1-1,0 0 1,-1 1 0,1-1-1,1-1 1,0-1-681,0 1 0,0 0 1,-1-1-1,1 0 0,0 1 0,-1-1 1,0 0-1,0 0 0,3-5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7:07:29.504"/>
    </inkml:context>
    <inkml:brush xml:id="br0">
      <inkml:brushProperty name="width" value="0.1" units="cm"/>
      <inkml:brushProperty name="height" value="0.1" units="cm"/>
      <inkml:brushProperty name="color" value="#FFC114"/>
    </inkml:brush>
  </inkml:definitions>
  <inkml:trace contextRef="#ctx0" brushRef="#br0">1212 1760 2769,'0'0'5037,"-17"0"-5079,9-1 55,0 1 1,0-1-1,0 0 1,1 0-1,-1-1 1,0 0-1,1 0 1,0-1-1,-1 0 1,1 0-1,0-1 1,-10-7-1,-11-5 25,-31-11 45,41 19 39,1 0 0,0 0 0,-23-17 0,-109-91 546,-137-142 1,229 208-580,38 35-75,1-1 0,1 0 0,1-1 0,-18-23 1,-55-81 46,74 100-24,-1 0 0,-35-34-1,34 38-32,1 0 0,1-1 0,-24-37-1,31 44 0,2-1 1,-1 0-1,1-1 0,1 0 0,0 0 0,1 0 0,0 0 0,1 0 0,1-1 0,0 0 0,1 1 0,0-17 0,2 27-6,-1 0-1,1-1 1,-1 1-1,1-1 0,0 1 1,0 0-1,1 0 0,-1 0 1,1 0-1,-1 0 1,1 0-1,0 0 0,0 0 1,0 0-1,1 1 0,-1-1 1,0 1-1,1 0 1,0 0-1,0 0 0,-1 0 1,6-2-1,9-5-2,-1 1 0,2 1 0,19-5 0,-9 2-4,424-110-29,-405 110 38,207-43-14,358-26 1,-458 66 16,284-15 14,-315 18-9,204-42 0,-15 0-5,-266 47 4,641-46-62,-58 45 58,111 1-295,-716 7 295,-1 1 0,0 1 1,0 1-1,0 1 0,0 1 0,27 13 1,19 5 13,148 26 36,-146-38-21,115 39 1,-89-21-38,-47-16 1,53 23 0,-4-2-43,-72-28 20,0 1 0,-1 2 0,43 23-1,18 12 1,-63-35 43,0 2-1,-1 0 0,24 18 1,-43-26-3,0-1 1,-1 0 0,1 1-1,-1 0 1,0-1 0,0 1-1,2 6 1,-3-6 4,0-1 1,1 1-1,0-1 1,-1 0-1,1 1 0,1-1 1,-1 0-1,1-1 0,5 6 1,-3-4-6,1 1 0,-1 0 0,0 1 0,0 0 0,-1 0 0,0 0 0,6 10 0,-7-9-7,-1 0 0,1 0-1,-1 0 1,-1 1 0,0-1 0,2 13 0,9 30 41,-8-34-33,-2 0 0,0 1 0,-1-1 0,-1 1 0,-1-1 0,-3 36 1,1 0 24,2 68 88,0-117-122,-1-1 1,0 1-1,0 0 0,0-1 1,0 1-1,-1-1 0,1 1 1,-1-1-1,0 0 0,0 1 1,0-1-1,0 0 0,-1 0 1,1 0-1,-1-1 1,0 1-1,0-1 0,-4 4 1,-11 6 11,-1 0 1,-21 10 0,14-7-9,-88 54 83,44-24-62,-146 67 1,132-77 14,-1-4 1,-2-3 0,-1-4 0,-95 12 0,-33-1 27,-274-13 32,-25-5-59,-207 1 19,-214-18-96,909 2 32,0 1 0,0 1 0,0 2 0,-49 17 0,-32 7 0,-151 15 16,-354 17 0,532-62-11,50 0-1,1 0 1,-36 6 0,39-3-1,1-2 1,-38-2-1,35 0 3,-46 4 0,21-1-8,1-3 47,51 1 127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7:11:42.244"/>
    </inkml:context>
    <inkml:brush xml:id="br0">
      <inkml:brushProperty name="width" value="0.1" units="cm"/>
      <inkml:brushProperty name="height" value="0.1" units="cm"/>
      <inkml:brushProperty name="color" value="#FFC114"/>
    </inkml:brush>
  </inkml:definitions>
  <inkml:trace contextRef="#ctx0" brushRef="#br0">6 0 112,'0'0'8161,"-6"3"-4906,7-1-3225,-1 1 0,0-1-1,1 0 1,-1 0 0,1 0 0,0 0 0,-1 0 0,1 0-1,0 0 1,0-1 0,1 1 0,-1 0 0,0 0 0,3 2-1,-1-1 6,-1-1-1,0 1 1,0-1-1,-1 1 0,1 0 1,1 4-1,0-2 49,-1 0 1,1-1-1,-1 1 0,7 6 0,7 12 187,-6-6 74,24 30 0,-29-40-303,15 19 155,29 27-1,37 41-2,-27-31-97,-38-43-89,2 6 34,28 35-20,-35-40 16,35 32 1,11-3-39,-31-27 15,-21-14-11,11 7-1,18 11 12,3 4-4,-22-16-1,41 24 1,-9-6 14,10 7 2,-52-34-25,47 26 1,24 12 14,51 52 7,-65-45-16,-42-34-3,2-1 0,38 17 1,-17-9-2,35 10 41,-65-27-38,68 19 37,-77-23-40,1-1-1,0 1 1,0-2 0,1 0-1,12 1 1,-16-2 10,1 1-1,-1 1 0,9 1 1,8 2 17,86 7 98,92-2 368,4-7-258,670-3 632,-849 2-861,1 0 0,39 9 0,-34-4 1,37 1 1,-48-7-10,127 11 30,-64-4 36,26 4 42,76 14-61,-34-12 140,-135-13-179,150 16 175,-23-1-88,13-10 403,-28-2-371,111 3-16,-142 0-69,37 1 26,251-8 366,-369-1-422,1-1 1,28-6-1,11-2 35,-33 8-58,29-8-1,-42 8 18,-1 0 1,1 0-1,18 1 0,-23 1-3,0-1-1,-1 0 0,10-2 1,-9 2 34,-1 0 0,1 0 0,0 1 0,13 0 0,-11 0-20,35-4 78,-22 4 0,-14 0-662,-16 0-1475,-3-1-1889,-5-4-2483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7:13:35.255"/>
    </inkml:context>
    <inkml:brush xml:id="br0">
      <inkml:brushProperty name="width" value="0.1" units="cm"/>
      <inkml:brushProperty name="height" value="0.1" units="cm"/>
      <inkml:brushProperty name="color" value="#FF0000"/>
    </inkml:brush>
  </inkml:definitions>
  <inkml:trace contextRef="#ctx0" brushRef="#br0">1961 6272 1793,'0'0'4447,"14"3"-4297,2 2-63,-10-3 60,1 0 0,-1 0 0,1-1 1,0 0-1,-1 0 0,15 0 5440,-29-4-5544,-71-27 70,-19-6 79,-136-71-1,137 55-130,26 15 17,2-4 1,-77-58-1,-3-10-65,-50-42 6,129 87-32,3-2 1,-67-87-1,95 102 3,2-2 1,2-1 0,3-2-1,-26-63 1,-69-204-15,111 285 38,-1 0 0,-35-52 0,30 53-17,2 0-1,-20-50 1,6 2 0,19 53-11,2-1 0,1 0 1,2-1-1,2 0 0,-6-39 1,4-28-7,-8-180-8,18-634-50,3 879 78,2 1 0,2 0 0,1 0 0,1 0 0,23-51 0,-16 40 0,90-202-25,-60 149 18,-21 34 17,24-93 0,0-1 2,-40 127-7,0 0 0,-3 0 0,0-1 0,-2 0 0,-1-53 0,-2 69-12,1 0 0,0 0 0,10-30 0,-1-4-5,25-87-10,-33 125 17,0 1 0,1 0-1,1 0 1,0 0 0,1 0 0,12-18-1,9-20-21,-8 17 2,1 1 0,2 1 0,45-49-1,-43 52 12,-2 4-6,2 1 0,52-38-1,14-13 18,-55 44-14,2 1 0,78-45 0,-51 34-6,-22 17-12,68-29 1,-6 4-7,67-33 8,4 7-1,184-50 0,-339 118 25,-1 1 0,1 0 0,0 2 0,23-2 0,-23 4-52,0-1 0,28-6 1,18-3-25,454 6-513,-471 10 619,-1 3 1,60 18-1,-41-9-31,-19-3-29,-1 2 0,-1 3 1,45 24-1,-20-9 57,-21-9 24,76 54-1,-69-42 2,-35-21-23,-1 1 1,-1 0 0,26 29-1,32 29 82,74 67 13,-145-135-110,64 72 58,99 144-1,-60-53 77,-87-133-107,-2 1 1,30 73-1,5 11 47,-45-98-58,-1 1 0,-2 1 0,0 0-1,7 50 1,12 42 46,-21-93-53,-1 0-1,-1 0 1,0 42 0,2 13 46,-1-18 6,-6 108 0,-1-60-28,4-46-27,0-45 2,-1 1 0,0 0 0,-2 0 0,0 0 0,-1-1 0,-1 1 0,-1-1 0,-11 33 0,-54 107 60,-84 153-28,126-255-47,2 0 0,-29 104 1,-1 14 19,11-59-31,31-76-1,-7 29 12,12-24 14,-2 0 0,-2 0 1,-1-1-1,-33 71 0,8-18 0,28-65-3,-22 43 0,-31 50 8,-47 137 0,97-231-17,-2 1 0,-24 36 0,-8 17 0,23-41 20,-37 53 0,-16 26-12,59-93-2,-2 0 0,-34 40 0,28-38 1,-31 50 0,56-81-7,-6 12 6,-1 0 0,0 0 0,0 0 0,-2-2 0,1 1 0,-1-1 0,-20 16 0,17-15 3,0 0 1,-22 25-1,22-22-2,0 0 1,-26 20 0,-19 14 5,39-32-4,-1 0 1,-1-1 0,0-1 0,-26 13-1,-14 11-6,32-19 11,26-17-13,0 0 0,0 0 1,-1-1-1,0 1 0,1-1 0,-1 0 1,0 0-1,0 0 0,-7 2 1,9-4-2,1 1 0,0-1 0,0 1 0,-1-1 1,1 1-1,0-1 0,0 1 0,0 0 0,-1-1 0,1 1 1,0 0-1,0 0 0,0 0 0,0 0 0,1 0 1,-1 0-1,-1 2 0,-6 5-1,-152 93 28,145-94-21,13-7-6,1 0 0,0 1 0,0-1 0,-1 1 0,1-1 0,0 1 0,0 0 0,0-1 0,0 1 0,0 0 0,0 0 0,0 0 0,0 0 0,0 0 0,0 0 0,1 0-1,-1 0 1,-1 1 0,-1 1 0,0 0 0,0 0 0,-1 0 0,1-1 0,-1 0 0,1 0 0,-1 0 0,0 0 0,-5 2 0,-12 5 0,-81 44 28,71-38-24,-171 59 63,176-64-61,1-1-1,-1-2 1,-36 7 0,-34 9-16,41-2 12,39-14 1,0-1 0,0-1 0,0 0 0,-1-1 0,1-1 0,-1 0 1,0-1-1,-20-1 0,30 0 2,5 3 8,2-3-7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7:13:40.180"/>
    </inkml:context>
    <inkml:brush xml:id="br0">
      <inkml:brushProperty name="width" value="0.1" units="cm"/>
      <inkml:brushProperty name="height" value="0.1" units="cm"/>
      <inkml:brushProperty name="color" value="#B4C7E7"/>
    </inkml:brush>
  </inkml:definitions>
  <inkml:trace contextRef="#ctx0" brushRef="#br0">2997 4794 5619,'0'0'2993,"-6"3"-2238,-18 9-27,18-9-114,-31-3 1056,-51 1-1304,44 2-179,-1-3-1,0-1 1,-81-14 0,-14-17-68,-318-85 287,340 80-439,-64-19 67,-219-101 0,235 64-134,121 66 64,-18-14 24,2-3 1,-67-63 0,40 32 23,65 56-13,0-1 0,2-1 0,0-1 0,-19-27 0,-144-170-82,93 115 118,22 26-31,34 42-39,2-3 0,1 0 0,-30-53 0,49 70 9,1 0-1,0-1 1,2 0 0,1 0-1,1-1 1,1 0 0,-4-28-1,3-42-43,6-163-1,4 120 17,-2 119 47,0 7 4,-1 0-1,1 0 1,1 1-1,0-1 1,1 0-1,0 0 0,0 1 1,1 0-1,5-13 1,53-81-22,5 3 0,97-116 0,-159 212 25,84-114 40,-58 72-12,-15 23-43,32-41-1,19-9-5,81-68 0,-104 97 0,13-9-4,290-240 36,-148 126-15,-57 51-35,-115 96 31,1 2 0,45-24-1,-10 6-35,24-12 27,2 3 1,98-34-1,-101 44 0,10 1-10,163-38 0,-68 23 17,-104 28 4,94-11-1,-35 8 4,60-1-54,-62 10 53,304-36-41,-277 27 46,154-17 11,-111 15-5,32-2 2,160-1-34,152-8-28,135 30 55,-430 10-54,-212 0 24,0 3 1,0 2-1,-1 2 1,0 2-1,79 30 0,-92-27 17,-1 2-1,0 2 0,44 30 1,93 75 82,-149-105-58,27 25 27,-1 2 1,-2 2-1,-2 2 1,68 99 0,-80-98 90,32 68 0,7 10-7,-16-31 4,29 43-56,-75-123-57,-1 0-1,-1 0 0,0 1 0,-1 0 0,-1 0 0,-1 1 0,4 26 0,-4-20 19,2 1-1,0-1 1,13 27-1,-6-14 0,0 1 0,11 63 0,-9-36 19,3 1-30,-6-21 17,-1 0 0,-2 1 0,-2 1 0,2 63 0,-10 430 511,-1-529-535,0 0-1,-1 1 0,-1-1 0,0 0 0,0-1 1,-1 1-1,-9 19 0,-46 74 68,9-30 8,-2-2 0,-71 76 0,7-42 7,71-70-67,-71 45 0,31-23-2,-21 13 16,-152 77 0,7 0 5,-125 44-19,128-67-8,174-88 10,2-1 6,-97 35-1,71-37-26,-4 2 13,-121 28 0,5-8 6,31-6-2,-61 13-30,-54 13-7,85-23-3,149-34 10,-103 27 30,59-23-25,-167 31 33,167-34-40,64-11-8,-68 6-1,8-3 15,72-7 24,-62 2 0,-749-2-319,813-18-2610,22 7 307,-4-1-1920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7:13:44.896"/>
    </inkml:context>
    <inkml:brush xml:id="br0">
      <inkml:brushProperty name="width" value="0.1" units="cm"/>
      <inkml:brushProperty name="height" value="0.1" units="cm"/>
      <inkml:brushProperty name="color" value="#FF0000"/>
    </inkml:brush>
  </inkml:definitions>
  <inkml:trace contextRef="#ctx0" brushRef="#br0">2106 6114 5555,'0'0'2699,"7"2"-2034,31 8 5240,-61-10-5893,-9 0 29,0-1 0,-1-1 0,1-2 0,0-1 0,-34-11 0,44 9-30,-30-8 69,1-2 1,1-3-1,1-2 1,-48-29-1,73 36-80,-357-238 59,281 180-33,-151-144 1,93 49-43,66 68 16,48 48-15,2-3-1,3-1 1,-51-94 0,77 123 11,1-1 0,-9-35 0,-13-30 13,-127-282-9,147 334-7,2-1 0,1 0-1,2-1 1,2 0 0,2 0 0,1-60-1,4 96 3,1-36 3,-2-1-1,-2 1 0,-13-67 0,8 67-4,2-1-1,2 0 1,1-52-1,-3-48 22,-4-366-58,13 304 27,-4 158 19,0 12-6,1 0 0,2 0 0,1 0 0,11-46-1,-1 39-3,17-42 0,6-11-5,-26 66 1,2 0 1,0 1 0,25-42 0,-22 46 12,-2-1 0,-2 0 0,15-43 0,-17 40 2,2 1 0,22-42 0,22-29-16,38-60 10,-65 114-4,24-56 0,-32 59 0,1 2 0,29-40 0,47-56-6,-78 109 10,-1-2 0,-2 0 0,18-40 0,24-44 18,-14 30-23,-36 65 4,0 1 0,1 0 0,1 0 0,1 1 1,0 0-1,22-22 0,22-28-38,-46 53 28,0 1-1,1 0 1,1 0 0,-1 1 0,2 1 0,16-13 0,290-153-291,-293 165 261,1 0-1,1 2 1,-1 2 0,54-10-1,113-1-300,-166 16 339,614-15-731,-621 18 733,0 1 0,0 1 0,0 0 0,-1 2 0,0 0 0,19 8 0,0 3-6,67 37 0,-52-18 30,-2 2-1,-1 2 1,-2 2-1,-1 2 1,-3 2-1,40 53 1,-40-38 11,-4 1 1,-2 2 0,31 71-1,-28-54 21,60 160 30,-33-66-36,-19-57 16,37 143-1,-48-137 10,66 266 106,-88-297-115,-3 0-1,2 146 0,-6 245 65,-9-185 10,-2-276-127,-1 1 1,-1-1 0,-1-1-1,-1 1 1,-1-1 0,-10 22 0,-7 24 18,-108 311 1,30-94-16,56-131-7,40-132-2,-1 0 1,-15 29 0,13-31-4,1 1 1,-11 38-1,11-23 3,-2 1 0,-2-2 0,-1 1-1,-23 42 1,30-64 1,1 1 0,0 0 1,-3 14-1,6-17 1,-1 1 0,-1-1 1,0 0-1,-1 0 0,-9 16 1,-21 29 22,21-32-11,-1-1 0,-26 33 0,17-27 2,1 1 0,-19 35 0,41-64-19,-5 8 4,0-1 1,-1-1-1,0 1 1,-1-1 0,-14 10-1,12-9 10,0 1 0,0-1 0,-11 15 0,3-3 2,-1-1 0,-1-1 0,-1 0 0,-37 23-1,30-21-20,0 0-1,-28 29 0,21-19 1,26-23 5,0 0-1,1 1 0,-12 14 0,8-10 6,0-1 0,-26 19 0,20-16-5,-147 98 41,116-81-36,32-26 6,-2 3 10,8 1-9,0-1-1,0 0 0,-1-1 1,0 0-1,0 0 1,-1-1-1,-25 7 0,-106 24 32,69-21-19,-16 3-9,52-13-6,-45 15-1,65-17-434,-1-1 1,-1-1-1,1-1 0,0 0 1,-35-4-1,-2 0-781,57 3 1121,-1 0 0,1 0 0,-1 0 0,0 0 0,1 0 0,-1 0 1,1 0-1,-1-1 0,1 1 0,0 0 0,-1 0 0,1-1 0,-1 1 0,1 0 0,-1-1 0,1 1 0,0 0 0,-1-1 0,1 1 0,0-1 0,-1 1 0,1 0 0,0-1 0,0 1 0,-1-1 0,1 1 0,0-1 0,0 1 0,0-1 0,0 1 0,-1-1 0,1 1 0,0-1 0,0 1 0,0-1 0,0 0 0,0 1 0,1-1 0,-1 1 0,0-1 0,0 1 0,0-1 0,0 0 0,1-2-559,-1-11-2216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7:13:49.573"/>
    </inkml:context>
    <inkml:brush xml:id="br0">
      <inkml:brushProperty name="width" value="0.1" units="cm"/>
      <inkml:brushProperty name="height" value="0.1" units="cm"/>
      <inkml:brushProperty name="color" value="#B4C7E7"/>
    </inkml:brush>
  </inkml:definitions>
  <inkml:trace contextRef="#ctx0" brushRef="#br0">3654 6080 5731,'0'0'4756,"-13"3"-4347,1-1-310,-4 2 29,1-1 0,-1-1 0,-29 1 0,-442 3 1897,449-10-1916,0 0 0,0-3 1,1-1-1,0-2 0,-46-18 1,-13-3 39,-3 2-42,-114-31 129,-252-108 0,399 139-190,1-4-1,-78-53 0,21 6 2,-59-43-3,-142-104-20,262 186 15,-20-16-9,-256-280-53,319 316 14,-80-103-23,46 54 24,30 40 0,2 0-1,1-1 1,2-1-1,1-1 1,1-1-1,2 0 1,1-1-1,2 0 0,-8-53 1,-43-280 19,44 261-19,-11-90 2,24 121-11,-11-91 5,-2 67 12,-18-123 0,15-353-129,21 452 100,-1 112 24,2-1 0,0 1 0,0 0 0,1-1 0,0 1 0,1 0 0,1 1 0,7-16 0,59-91-27,-49 83 24,279-458-8,-211 371 16,-62 77-9,2 2-1,2 2 0,2 0 1,2 3-1,48-42 1,220-155-73,-165 133 48,-64 51-23,157-77 0,-193 108 45,35-13-5,2 3 1,79-21-1,6 3-46,308-52 0,-126 54 10,-24 8 21,98-8 67,-165 21-46,183-7-32,-190 20 45,-60 2 4,-101 7 3,346-7 28,267 5-406,-677 6 368,0 1-1,0 1 0,0 1 1,0 0-1,35 14 1,88 46 13,-122-51-28,-1 0 0,-1 0 0,0 2 0,17 18 0,4 1 19,86 81 97,219 259 0,-273-261-100,-44-73 27,-2 1-1,24 50 1,-28-49 53,1 0 0,33 42 0,-17-29-26,-4 3-1,-2 0 1,42 101-1,-69-146-40,75 141 141,-14-30-50,-52-88-64,-1 1-1,11 53 1,13 33 84,-2-18 8,26 125 0,-37-113-14,-17-82-66,-2 1 0,-2 1 0,-1-1 0,-4 60 1,1-45-29,0 522 531,-2-558-537,0 0 0,-2 0 0,1-1 0,-2 1 0,0-1 0,0 0 0,-1 0 0,-1-1 0,-16 25 0,-21 45 50,-35 73 34,50-106-65,-26 66 0,47-99-26,-1 0-1,0-1 0,-23 30 1,21-32 2,0 2 0,1-1 0,-14 34 0,4-9 6,-2 1 0,-1-2-1,-2-1 1,-46 54 0,10-13 15,35-46-20,-48 45 0,-13 17 48,32-34-48,-125 109-1,148-141-16,-74 61 37,-119 79-1,160-125-19,-127 80 12,85-67 38,-171 65 0,-238 86-61,303-134 26,139-54 18,-103 13 0,80-15-67,67-11 15,-1-2 0,0 0 0,-31 0 0,13-3-4,-57 11 0,50-5-5,-81 22 14,103-24-3,-2 1 12,1-1 1,-56 1 0,76-5-10,-1 0 0,1 0 0,0 2 0,0 0 0,-26 10-1,26-8-1,0 0 0,0-2 0,0 0 0,-1-1 0,-29 3 0,28-5 4,0 1 1,0 1-1,0 0 1,0 2-1,-21 7 0,22-6 1,0-1 0,-1-1 0,1 0 0,-1-1 0,-21 0 0,-212 9 48,-35-12-138,163 0-4442,93 1 671,-6 3-2702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7:13:44.896"/>
    </inkml:context>
    <inkml:brush xml:id="br0">
      <inkml:brushProperty name="width" value="0.1" units="cm"/>
      <inkml:brushProperty name="height" value="0.1" units="cm"/>
      <inkml:brushProperty name="color" value="#FF0000"/>
    </inkml:brush>
  </inkml:definitions>
  <inkml:trace contextRef="#ctx0" brushRef="#br0">2106 6114 5555,'0'0'2699,"7"2"-2034,31 8 5240,-61-10-5893,-9 0 29,0-1 0,-1-1 0,1-2 0,0-1 0,-34-11 0,44 9-30,-30-8 69,1-2 1,1-3-1,1-2 1,-48-29-1,73 36-80,-357-238 59,281 180-33,-151-144 1,93 49-43,66 68 16,48 48-15,2-3-1,3-1 1,-51-94 0,77 123 11,1-1 0,-9-35 0,-13-30 13,-127-282-9,147 334-7,2-1 0,1 0-1,2-1 1,2 0 0,2 0 0,1-60-1,4 96 3,1-36 3,-2-1-1,-2 1 0,-13-67 0,8 67-4,2-1-1,2 0 1,1-52-1,-3-48 22,-4-366-58,13 304 27,-4 158 19,0 12-6,1 0 0,2 0 0,1 0 0,11-46-1,-1 39-3,17-42 0,6-11-5,-26 66 1,2 0 1,0 1 0,25-42 0,-22 46 12,-2-1 0,-2 0 0,15-43 0,-17 40 2,2 1 0,22-42 0,22-29-16,38-60 10,-65 114-4,24-56 0,-32 59 0,1 2 0,29-40 0,47-56-6,-78 109 10,-1-2 0,-2 0 0,18-40 0,24-44 18,-14 30-23,-36 65 4,0 1 0,1 0 0,1 0 0,1 1 1,0 0-1,22-22 0,22-28-38,-46 53 28,0 1-1,1 0 1,1 0 0,-1 1 0,2 1 0,16-13 0,290-153-291,-293 165 261,1 0-1,1 2 1,-1 2 0,54-10-1,113-1-300,-166 16 339,614-15-731,-621 18 733,0 1 0,0 1 0,0 0 0,-1 2 0,0 0 0,19 8 0,0 3-6,67 37 0,-52-18 30,-2 2-1,-1 2 1,-2 2-1,-1 2 1,-3 2-1,40 53 1,-40-38 11,-4 1 1,-2 2 0,31 71-1,-28-54 21,60 160 30,-33-66-36,-19-57 16,37 143-1,-48-137 10,66 266 106,-88-297-115,-3 0-1,2 146 0,-6 245 65,-9-185 10,-2-276-127,-1 1 1,-1-1 0,-1-1-1,-1 1 1,-1-1 0,-10 22 0,-7 24 18,-108 311 1,30-94-16,56-131-7,40-132-2,-1 0 1,-15 29 0,13-31-4,1 1 1,-11 38-1,11-23 3,-2 1 0,-2-2 0,-1 1-1,-23 42 1,30-64 1,1 1 0,0 0 1,-3 14-1,6-17 1,-1 1 0,-1-1 1,0 0-1,-1 0 0,-9 16 1,-21 29 22,21-32-11,-1-1 0,-26 33 0,17-27 2,1 1 0,-19 35 0,41-64-19,-5 8 4,0-1 1,-1-1-1,0 1 1,-1-1 0,-14 10-1,12-9 10,0 1 0,0-1 0,-11 15 0,3-3 2,-1-1 0,-1-1 0,-1 0 0,-37 23-1,30-21-20,0 0-1,-28 29 0,21-19 1,26-23 5,0 0-1,1 1 0,-12 14 0,8-10 6,0-1 0,-26 19 0,20-16-5,-147 98 41,116-81-36,32-26 6,-2 3 10,8 1-9,0-1-1,0 0 0,-1-1 1,0 0-1,0 0 1,-1-1-1,-25 7 0,-106 24 32,69-21-19,-16 3-9,52-13-6,-45 15-1,65-17-434,-1-1 1,-1-1-1,1-1 0,0 0 1,-35-4-1,-2 0-781,57 3 1121,-1 0 0,1 0 0,-1 0 0,0 0 0,1 0 0,-1 0 1,1 0-1,-1-1 0,1 1 0,0 0 0,-1 0 0,1-1 0,-1 1 0,1 0 0,-1-1 0,1 1 0,0 0 0,-1-1 0,1 1 0,0-1 0,-1 1 0,1 0 0,0-1 0,0 1 0,-1-1 0,1 1 0,0-1 0,0 1 0,0-1 0,0 1 0,-1-1 0,1 1 0,0-1 0,0 1 0,0-1 0,0 0 0,0 1 0,1-1 0,-1 1 0,0-1 0,0 1 0,0-1 0,0 0 0,1-2-559,-1-11-2216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7:13:49.573"/>
    </inkml:context>
    <inkml:brush xml:id="br0">
      <inkml:brushProperty name="width" value="0.1" units="cm"/>
      <inkml:brushProperty name="height" value="0.1" units="cm"/>
      <inkml:brushProperty name="color" value="#B4C7E7"/>
    </inkml:brush>
  </inkml:definitions>
  <inkml:trace contextRef="#ctx0" brushRef="#br0">3654 6080 5731,'0'0'4756,"-13"3"-4347,1-1-310,-4 2 29,1-1 0,-1-1 0,-29 1 0,-442 3 1897,449-10-1916,0 0 0,0-3 1,1-1-1,0-2 0,-46-18 1,-13-3 39,-3 2-42,-114-31 129,-252-108 0,399 139-190,1-4-1,-78-53 0,21 6 2,-59-43-3,-142-104-20,262 186 15,-20-16-9,-256-280-53,319 316 14,-80-103-23,46 54 24,30 40 0,2 0-1,1-1 1,2-1-1,1-1 1,1-1-1,2 0 1,1-1-1,2 0 0,-8-53 1,-43-280 19,44 261-19,-11-90 2,24 121-11,-11-91 5,-2 67 12,-18-123 0,15-353-129,21 452 100,-1 112 24,2-1 0,0 1 0,0 0 0,1-1 0,0 1 0,1 0 0,1 1 0,7-16 0,59-91-27,-49 83 24,279-458-8,-211 371 16,-62 77-9,2 2-1,2 2 0,2 0 1,2 3-1,48-42 1,220-155-73,-165 133 48,-64 51-23,157-77 0,-193 108 45,35-13-5,2 3 1,79-21-1,6 3-46,308-52 0,-126 54 10,-24 8 21,98-8 67,-165 21-46,183-7-32,-190 20 45,-60 2 4,-101 7 3,346-7 28,267 5-406,-677 6 368,0 1-1,0 1 0,0 1 1,0 0-1,35 14 1,88 46 13,-122-51-28,-1 0 0,-1 0 0,0 2 0,17 18 0,4 1 19,86 81 97,219 259 0,-273-261-100,-44-73 27,-2 1-1,24 50 1,-28-49 53,1 0 0,33 42 0,-17-29-26,-4 3-1,-2 0 1,42 101-1,-69-146-40,75 141 141,-14-30-50,-52-88-64,-1 1-1,11 53 1,13 33 84,-2-18 8,26 125 0,-37-113-14,-17-82-66,-2 1 0,-2 1 0,-1-1 0,-4 60 1,1-45-29,0 522 531,-2-558-537,0 0 0,-2 0 0,1-1 0,-2 1 0,0-1 0,0 0 0,-1 0 0,-1-1 0,-16 25 0,-21 45 50,-35 73 34,50-106-65,-26 66 0,47-99-26,-1 0-1,0-1 0,-23 30 1,21-32 2,0 2 0,1-1 0,-14 34 0,4-9 6,-2 1 0,-1-2-1,-2-1 1,-46 54 0,10-13 15,35-46-20,-48 45 0,-13 17 48,32-34-48,-125 109-1,148-141-16,-74 61 37,-119 79-1,160-125-19,-127 80 12,85-67 38,-171 65 0,-238 86-61,303-134 26,139-54 18,-103 13 0,80-15-67,67-11 15,-1-2 0,0 0 0,-31 0 0,13-3-4,-57 11 0,50-5-5,-81 22 14,103-24-3,-2 1 12,1-1 1,-56 1 0,76-5-10,-1 0 0,1 0 0,0 2 0,0 0 0,-26 10-1,26-8-1,0 0 0,0-2 0,0 0 0,-1-1 0,-29 3 0,28-5 4,0 1 1,0 1-1,0 0 1,0 2-1,-21 7 0,22-6 1,0-1 0,-1-1 0,1 0 0,-1-1 0,-21 0 0,-212 9 48,-35-12-138,163 0-4442,93 1 671,-6 3-2702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5T22:15:23.973"/>
    </inkml:context>
    <inkml:brush xml:id="br0">
      <inkml:brushProperty name="width" value="0.1" units="cm"/>
      <inkml:brushProperty name="height" value="0.1" units="cm"/>
      <inkml:brushProperty name="color" value="#333333"/>
    </inkml:brush>
  </inkml:definitions>
  <inkml:trace contextRef="#ctx0" brushRef="#br0">27 4122 8548,'9'-3'7670,"35"-14"-7641,187-108 110,-216 116-139,6-3 3,36-28 0,-19 7-7,63-48-9,-95 75 16,0 1-1,-1-2 0,0 1 0,0 0 0,6-10 1,1-2 0,131-160-233,-96 120 162,59-57 0,-90 100 91,0-2-1,13-18 1,-24 28-53,-1 0 0,1 0 0,-1-1 0,0 0 0,-1 0 0,1 0-1,-2 0 1,3-12 0,-1 12-50,-3 7 184,0 0 1,-1 0-1,1 0 1,0 0-1,-1 0 1,1 0-1,-1 0 1,0-1-1,1 1 1,-1 0-1,0 0 1,0-2-1,-1 3-270,-10 0 2925,11 0-2728,0 0 1,0 0 0,0 0 0,0 0 0,0 0 0,0 0-1,0 0 1,-1 0 0,1 0 0,0 0 0,0 0 0,0 0-1,0 0 1,0 0 0,0 0 0,0 0 0,-1 0 0,1 0-1,0 0 1,0 0 0,0 0 0,0 0 0,0 0 0,0 0-1,0 0 1,0 0 0,-1 0 0,1 0 0,0-1-1,0 1 1,0 0 0,0 0 0,0 0 0,0 0 0,0 0-1,0 0 1,0 0 0,0 0 0,0-1 0,0 1 0,0 0-1,0 0 1,0 0 0,0 0 0,0 0 0,0 0 0,0 0-1,0-1 1,0 1 0,0 0 0,0 0 0,0 0 0,0 0-1,0 0 1,0 0 0,0 0 0,0-1 0,0 1 0,0 0-1,0 0 1,0 0 0,0 0 0,1 0 0,-1 0 0,0 0-1,0 0 1,0 0 0,-9-2-184,-92-21-157,1-4 1,-112-46-1,178 57 280,1-1 0,0-2 1,-36-28-1,-21-12 110,68 47-103,1-2 1,0-1 0,1-1 0,1 0 0,0-2 0,1 0 0,-20-27 0,27 26-28,0-1-1,1-1 1,1 1-1,-6-24 1,-7-15 96,14 38-58,1-1 0,2 0 0,0 0 0,-4-40 0,4-94-32,1 20 35,3-41-289,2 93 212,1 52 38,1 1-1,2 1 1,1-1-1,12-33 1,-6 19-15,-6 21-4,1 0 0,1 1 0,17-35 0,-7 23-37,35-51 1,-23 45 27,63-77-10,-60 82-11,55-55-147,-39 44 124,100-87-26,-117 109 87,0 2 0,2 1 0,36-18 0,34-13-20,228-101-50,284-49 120,-37 77-11,-441 99 20,564-72-231,221 18 49,3 44 205,750 37 93,-867-6-149,-410 7 125,419-3-181,-475-11 64,-41 0 11,362 11-11,-338 3 16,175-14 21,-86 11-14,358 3 80,-391 24 113,-183-8 11,263 31 171,-254-23-209,272 53 0,-351-55-154,691 179 176,-737-179-182,-44-11 3,0 2 1,43 22 0,71 46 34,-64-32-32,-42-22 7,-2 2 1,45 39 0,-71-54-14,6 6 18,-1 2 0,-1 0 0,0 2 0,18 27 0,68 115 268,-102-154-271,0 1 0,-2-1 1,1 1-1,-2 0 1,0 0-1,0 0 0,-1 1 1,0 15-1,0 17 23,-4 55 0,0-31 5,1-69-48,0 5 8,1 0-1,-1 1 1,-1-1 0,1 1 0,-1-1 0,0 0 0,-1 0-1,0 0 1,0 0 0,0 0 0,-1 0 0,0 0 0,-6 10-1,-46 57 237,-108 115-1,145-170-204,-9 9 20,-1-1-1,-2-1 1,0-1 0,-2-2-1,-1-1 1,-40 20 0,-82 44 38,-28 13-10,-69 10-2,230-100-76,-417 158 134,38-29-88,-8-31 80,-318 2 78,520-84-214,-302 24 173,-651-40-103,719-10-71,-1840 1-228,1840 9 49,102 0 256,-141 1-79,-189 2-129,57-2-206,-2 1-93,403-11 370,-505-7 7,9-9-265,587 14 163,-759 0-684,489 3 612,-23 26 218,398-25 10,-273 45-147,272-43 106,0 0 0,-23 11 0,29-9-11,1-1 1,-17 15-1,21-16 35,-30 30-2,27-25 30,0-1 1,-19 15-1,22-14-106,4-9 100,1 1 0,0 0 1,0-1-1,-1 1 1,1-1-1,0 1 1,-1 0-1,1-1 0,0 1 1,-1-1-1,1 1 1,-1-1-1,1 1 0,-1-1 1,1 1-1,-1-1 1,1 0-1,-1 1 0,-1-1 1,2 1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22T02:58:24.097"/>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8T02:42:21.537"/>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36 299 5907,'0'0'3020,"-6"0"-2866,-24 0 2015,34 0-2142,83-4 48,116-20 0,212-31-10,-389 52-82,553-68 43,-50 26-29,-177 17 9,74 1 14,-42 5-3,96 5-31,-375 15 12,448 1 1,-291 2 5,3698 1 31,-3670 6-29,-57-1-2,166 3-16,135 1-8,61-5 31,-231 1-8,-102-1-6,-27-1 28,82 1 14,-276-3-47,-39-3 19,-2 1-6,10 2 6,0-1-14,0-1 0,1 0 0,-1-1 0,12 0 0,19-1-9,240 22-23,-278-21 35,11 0-3,1 1-1,0 0 1,0 2-1,-1 0 1,33 10 1490,-47-12-1397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8T02:42:21.538"/>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11 10 2145,'-11'-10'8532,"12"10"-8658,83 2 165,0 5-1,92 18 0,469 94 10,-288-35-37,-4 19 8,-42-13 50,545 149 62,-654-184-115,529 155 69,-541-139-61,-149-50 0,5 5-36,-33-18 16,0 0 0,24 9 0,-34-16 1,0 0 1,1 1-1,-1-1 0,0 2 1,0-2-1,-1 1 0,1 0 1,4 4-1,-6-6-5,-1 1 1,1-1-1,0 1 0,0-1 0,0 0 0,0 1 1,0-1-1,0 1 0,-1-1 0,2 0 0,-1 0 1,1 1-1,-1-1 56,4 0 86,-41 0-5033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16:20.250"/>
    </inkml:context>
    <inkml:brush xml:id="br0">
      <inkml:brushProperty name="width" value="0.1" units="cm"/>
      <inkml:brushProperty name="height" value="0.1" units="cm"/>
      <inkml:brushProperty name="color" value="#E71224"/>
    </inkml:brush>
  </inkml:definitions>
  <inkml:trace contextRef="#ctx0" brushRef="#br0">0 1 704,'0'0'0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4:44:55.678"/>
    </inkml:context>
    <inkml:brush xml:id="br0">
      <inkml:brushProperty name="width" value="0.1" units="cm"/>
      <inkml:brushProperty name="height" value="0.1" units="cm"/>
      <inkml:brushProperty name="color" value="#004F8B"/>
    </inkml:brush>
  </inkml:definitions>
  <inkml:trace contextRef="#ctx0" brushRef="#br0">4 4366 3378,'1'-4'5513,"6"-10"-5208,11-1-249,-1-1 0,0 0 0,-2-2 0,0 0 0,0 0 0,-2-1 0,-1-1 0,0 0 0,-1-1 0,10-29 0,-8 22 115,1-1 0,1 2 0,2 0-1,0 1 1,35-38 0,-33 39 16,19-36-1,-7 11 33,-12 22-83,7-10 356,20-42 1,-19 37-273,-20 33-161,-1 0 0,0 0 1,0 0-1,-1-1 1,5-14-1,-2-4 4015,-7 24-3701,-1 0 1,1 0-1,1 0 1,-1 0-1,1 0 0,0 1 1,4-9-1,7-23-305,-9 19-208,7-37-120,7-95 1,10-211-560,-22 262 731,-9-121 0,-1 176 76,-2-1 1,-12-42-1,-2-10-1,9-5-70,1-178 1,7 85 22,2 116-198,2 1-1,23-148 0,-7 120 19,20-103-46,-3 99-51,-21 77 205,13-63 1,-19 68 61,1 0 0,2 1-1,0 0 1,2 1 0,26-42 0,-28 52 70,0 0 0,1 1 1,1 1-1,26-24 0,60-41 4,-73 61 13,1 2 0,48-21 0,-39 19 7,66-29-132,2 4 0,198-51 1,-113 57 34,-140 28 23,271-20-47,-276 26 82,63-3 13,678-14-60,-273 55 73,-467-32-14,96 19-41,-11-2 16,-70-11 17,0 2 0,97 33 0,-85-23 9,230 44 75,-115-31-66,-116-20-46,-1 3 0,-1 3-1,113 52 1,-109-33-30,93 69 1,-73-46 32,-38-24 15,-1 1 0,-3 3 1,79 85-1,-74-69 13,-26-31 7,-2 2-1,-1 1 1,26 40 0,61 94 115,2 3-76,-93-132 6,6 8-81,-2 1 0,37 87 0,-16 22 52,-2-8 135,-31-105-133,-2 0 0,8 46 0,-9-36-25,26 72 0,0-4 69,6-2-45,-37-97 19,15 34 0,-4-11-9,13 56 62,3-11 160,4 18-103,-7 18-73,-21-58-66,-4-20 1,1 10-20,-2-1 1,-5 74-1,-1-39 64,-3 102 334,0-154-393,-1 0 0,-2-1 0,-2 0 0,-18 45 0,17-47 96,2-13-94,0-1 1,-1-1 0,-1 1-1,0-2 1,-25 31 0,17-30 3,-1 0-1,0-2 1,-2-1 0,0 0 0,-47 25 0,49-30 7,0 1-42,-1-1 0,0-1 0,0-1 0,-1-1 0,0-1 0,-1-1 0,0-1 1,0-1-1,0-1 0,-40 2 0,-108-2 179,-157-6 63,67-16-154,76 6-16,-107-10-6,-263-5 16,512 25-20,-58-10 0,15 0-8,-187-12-1,-176 11 14,150 10-7,222-4 3,-85-18 0,51 6-209,-389-68-78,234 54 229,171 22 86,-292-50 265,272 30-306,-63-13 4,73 25-22,-68-9-6,112 22 11,-147-9 0,198 16-6,-1 0 1,1 0 0,0 1 0,0 0 0,0 1-1,0 0 1,0 1 0,-11 6 0,-9 5-22,-32 25-1,51-32 8,1 1 0,0 0 0,0 1 0,-13 18 0,-12 12 104,-75 60 15,43-42-48,45-41-56,1 1 1,-18 20-1,-1 11-32,-19 26 122,57-72-67,0-1 1,0 1-1,0-1 0,-1 0 0,1 0 0,-1 0 0,0 0 1,1 0-1,-1-1 0,0 1 0,-4 1 0,-16 11 2,22-14-4,0 0 0,1 0-6,0 1-4,0 0 4,0-1-20,23-28-262,29-36 184,-27 37 2,-2-2-1,-1 0 1,-1-2-1,16-32 0,19-73-254,29-53 304,-69 158 68,-3 7-59,-2-1 0,12-34-1,-15 39 5,0 1-1,2 0 1,22-35 0,-9 17 17,19-28-13,-28 46-10,-2 0 0,0 0 0,-1-2 0,13-33-1,-17 35-516,9-37 812,-15 52-1419,-1-1 1,0 1 0,0-1 0,0 0-1,0 1 1,-2-8 0,0 5-1462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2:57:52.217"/>
    </inkml:context>
    <inkml:brush xml:id="br0">
      <inkml:brushProperty name="width" value="0.1" units="cm"/>
      <inkml:brushProperty name="height" value="0.1" units="cm"/>
      <inkml:brushProperty name="color" value="#99FFCC"/>
    </inkml:brush>
  </inkml:definitions>
  <inkml:trace contextRef="#ctx0" brushRef="#br0">1 0 0,'0'0'272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22T02:58:24.097"/>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16:20.250"/>
    </inkml:context>
    <inkml:brush xml:id="br0">
      <inkml:brushProperty name="width" value="0.1" units="cm"/>
      <inkml:brushProperty name="height" value="0.1" units="cm"/>
      <inkml:brushProperty name="color" value="#E71224"/>
    </inkml:brush>
  </inkml:definitions>
  <inkml:trace contextRef="#ctx0" brushRef="#br0">0 1 704,'0'0'0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4:44:55.678"/>
    </inkml:context>
    <inkml:brush xml:id="br0">
      <inkml:brushProperty name="width" value="0.1" units="cm"/>
      <inkml:brushProperty name="height" value="0.1" units="cm"/>
      <inkml:brushProperty name="color" value="#004F8B"/>
    </inkml:brush>
  </inkml:definitions>
  <inkml:trace contextRef="#ctx0" brushRef="#br0">4 4366 3378,'1'-4'5513,"6"-10"-5208,11-1-249,-1-1 0,0 0 0,-2-2 0,0 0 0,0 0 0,-2-1 0,-1-1 0,0 0 0,-1-1 0,10-29 0,-8 22 115,1-1 0,1 2 0,2 0-1,0 1 1,35-38 0,-33 39 16,19-36-1,-7 11 33,-12 22-83,7-10 356,20-42 1,-19 37-273,-20 33-161,-1 0 0,0 0 1,0 0-1,-1-1 1,5-14-1,-2-4 4015,-7 24-3701,-1 0 1,1 0-1,1 0 1,-1 0-1,1 0 0,0 1 1,4-9-1,7-23-305,-9 19-208,7-37-120,7-95 1,10-211-560,-22 262 731,-9-121 0,-1 176 76,-2-1 1,-12-42-1,-2-10-1,9-5-70,1-178 1,7 85 22,2 116-198,2 1-1,23-148 0,-7 120 19,20-103-46,-3 99-51,-21 77 205,13-63 1,-19 68 61,1 0 0,2 1-1,0 0 1,2 1 0,26-42 0,-28 52 70,0 0 0,1 1 1,1 1-1,26-24 0,60-41 4,-73 61 13,1 2 0,48-21 0,-39 19 7,66-29-132,2 4 0,198-51 1,-113 57 34,-140 28 23,271-20-47,-276 26 82,63-3 13,678-14-60,-273 55 73,-467-32-14,96 19-41,-11-2 16,-70-11 17,0 2 0,97 33 0,-85-23 9,230 44 75,-115-31-66,-116-20-46,-1 3 0,-1 3-1,113 52 1,-109-33-30,93 69 1,-73-46 32,-38-24 15,-1 1 0,-3 3 1,79 85-1,-74-69 13,-26-31 7,-2 2-1,-1 1 1,26 40 0,61 94 115,2 3-76,-93-132 6,6 8-81,-2 1 0,37 87 0,-16 22 52,-2-8 135,-31-105-133,-2 0 0,8 46 0,-9-36-25,26 72 0,0-4 69,6-2-45,-37-97 19,15 34 0,-4-11-9,13 56 62,3-11 160,4 18-103,-7 18-73,-21-58-66,-4-20 1,1 10-20,-2-1 1,-5 74-1,-1-39 64,-3 102 334,0-154-393,-1 0 0,-2-1 0,-2 0 0,-18 45 0,17-47 96,2-13-94,0-1 1,-1-1 0,-1 1-1,0-2 1,-25 31 0,17-30 3,-1 0-1,0-2 1,-2-1 0,0 0 0,-47 25 0,49-30 7,0 1-42,-1-1 0,0-1 0,0-1 0,-1-1 0,0-1 0,-1-1 0,0-1 1,0-1-1,0-1 0,-40 2 0,-108-2 179,-157-6 63,67-16-154,76 6-16,-107-10-6,-263-5 16,512 25-20,-58-10 0,15 0-8,-187-12-1,-176 11 14,150 10-7,222-4 3,-85-18 0,51 6-209,-389-68-78,234 54 229,171 22 86,-292-50 265,272 30-306,-63-13 4,73 25-22,-68-9-6,112 22 11,-147-9 0,198 16-6,-1 0 1,1 0 0,0 1 0,0 0 0,0 1-1,0 0 1,0 1 0,-11 6 0,-9 5-22,-32 25-1,51-32 8,1 1 0,0 0 0,0 1 0,-13 18 0,-12 12 104,-75 60 15,43-42-48,45-41-56,1 1 1,-18 20-1,-1 11-32,-19 26 122,57-72-67,0-1 1,0 1-1,0-1 0,-1 0 0,1 0 0,-1 0 0,0 0 1,1 0-1,-1-1 0,0 1 0,-4 1 0,-16 11 2,22-14-4,0 0 0,1 0-6,0 1-4,0 0 4,0-1-20,23-28-262,29-36 184,-27 37 2,-2-2-1,-1 0 1,-1-2-1,16-32 0,19-73-254,29-53 304,-69 158 68,-3 7-59,-2-1 0,12-34-1,-15 39 5,0 1-1,2 0 1,22-35 0,-9 17 17,19-28-13,-28 46-10,-2 0 0,0 0 0,-1-2 0,13-33-1,-17 35-516,9-37 812,-15 52-1419,-1-1 1,0 1 0,0-1 0,0 0-1,0 1 1,-2-8 0,0 5-1462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5:11:28.079"/>
    </inkml:context>
    <inkml:brush xml:id="br0">
      <inkml:brushProperty name="width" value="0.1" units="cm"/>
      <inkml:brushProperty name="height" value="0.1" units="cm"/>
      <inkml:brushProperty name="color" value="#FFC114"/>
    </inkml:brush>
  </inkml:definitions>
  <inkml:trace contextRef="#ctx0" brushRef="#br0">9 0 112,'0'0'8161,"-8"6"-4906,8-3-3225,0 1 0,1-1-1,0 0 1,0 1 0,0-1 0,0 0 0,0 1 0,0-1-1,1 0 1,0 0 0,0 0 0,0 0 0,0 0 0,4 4-1,-2-3 6,-1 1-1,0-1 1,0 0-1,0 1 0,-1 0 1,4 6-1,-3-3 49,1 0 1,0 0-1,0-1 0,10 13 0,11 17 187,-10-9 74,39 51 0,-45-67-303,22 30 155,46 47-1,59 66-2,-44-51-97,-60-69-89,6 7 34,41 60-20,-53-68 16,54 55 1,16-7-39,-47-43 15,-33-24-11,17 11-1,29 18 12,5 8-4,-36-26-1,65 39 1,-14-11 14,16 12 2,-83-55-25,75 41 1,37 22 14,81 86 7,-104-76-16,-64-56-3,2-2 0,61 29 1,-27-16-2,54 19 41,-102-47-38,107 32 37,-120-38-40,1-1-1,-1 0 1,1-1 0,0-1-1,21 0 1,-25-1 10,-1 1-1,1 0 0,13 4 1,13 2 17,135 12 98,145-4 368,5-11-258,1055-5 632,-1335 3-861,0 1 0,63 15 0,-53-9 1,56 4 1,-74-12-10,199 18 30,-100-7 36,41 6 42,118 25-61,-52-20 140,-213-22-179,237 26 175,-37-2-88,21-16 403,-45-3-371,174 4-16,-222 0-69,59 2 26,393-13 366,-579-2-422,0 0 1,45-12-1,18-1 35,-53 10-58,46-11-1,-67 12 18,1 1 1,-1 0-1,29 1 0,-36 2-3,0-1-1,-1 0 0,15-5 1,-15 4 34,1 0 0,-1 1 0,1 0 0,20 1 0,-16 1-20,54-7 78,-34 6 0,-23 0-662,-24 0-1475,-6-2-1889,-7-7-2483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3767B-18BE-4A8F-92FB-C09E53D3C341}" type="datetimeFigureOut">
              <a:rPr kumimoji="1" lang="ja-JP" altLang="en-US" smtClean="0"/>
              <a:t>2021/1/3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88FFD-F8F8-4FB9-B477-C1F0A367F734}" type="slidenum">
              <a:rPr kumimoji="1" lang="ja-JP" altLang="en-US" smtClean="0"/>
              <a:t>‹#›</a:t>
            </a:fld>
            <a:endParaRPr kumimoji="1" lang="ja-JP" altLang="en-US"/>
          </a:p>
        </p:txBody>
      </p:sp>
    </p:spTree>
    <p:extLst>
      <p:ext uri="{BB962C8B-B14F-4D97-AF65-F5344CB8AC3E}">
        <p14:creationId xmlns:p14="http://schemas.microsoft.com/office/powerpoint/2010/main" val="1592431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en-US" altLang="ja-JP" dirty="0" err="1"/>
              <a:t>nyear</a:t>
            </a:r>
            <a:r>
              <a:rPr kumimoji="1" lang="en-US" altLang="ja-JP" dirty="0"/>
              <a:t> &lt;- 40; </a:t>
            </a:r>
            <a:r>
              <a:rPr kumimoji="1" lang="en-US" altLang="ja-JP" dirty="0" err="1"/>
              <a:t>nsim</a:t>
            </a:r>
            <a:r>
              <a:rPr kumimoji="1" lang="en-US" altLang="ja-JP" dirty="0"/>
              <a:t> &lt;- 3; # 3</a:t>
            </a:r>
            <a:r>
              <a:rPr kumimoji="1" lang="ja-JP" altLang="en-US" dirty="0"/>
              <a:t>回シミュレーションする</a:t>
            </a:r>
          </a:p>
          <a:p>
            <a:pPr marL="0" indent="0">
              <a:buNone/>
            </a:pPr>
            <a:r>
              <a:rPr kumimoji="1" lang="en-US" altLang="ja-JP" dirty="0"/>
              <a:t>K &lt;- 100</a:t>
            </a:r>
          </a:p>
          <a:p>
            <a:pPr marL="0" indent="0">
              <a:buNone/>
            </a:pPr>
            <a:r>
              <a:rPr kumimoji="1" lang="en-US" altLang="ja-JP" dirty="0"/>
              <a:t>N &lt;- matrix(0,nyear,nsim); N[1,] &lt;- 100</a:t>
            </a:r>
          </a:p>
          <a:p>
            <a:pPr marL="0" indent="0">
              <a:buNone/>
            </a:pPr>
            <a:r>
              <a:rPr kumimoji="1" lang="en-US" altLang="ja-JP" dirty="0"/>
              <a:t>E &lt;- matrix(0,nyear,nsim)</a:t>
            </a:r>
          </a:p>
          <a:p>
            <a:pPr marL="0" indent="0">
              <a:buNone/>
            </a:pPr>
            <a:r>
              <a:rPr kumimoji="1" lang="en-US" altLang="ja-JP" dirty="0"/>
              <a:t>E[,1] &lt;- 0.05 # 1</a:t>
            </a:r>
            <a:r>
              <a:rPr kumimoji="1" lang="ja-JP" altLang="en-US" dirty="0"/>
              <a:t>回目のシミュレーションは毎年資源の</a:t>
            </a:r>
            <a:r>
              <a:rPr kumimoji="1" lang="en-US" altLang="ja-JP" dirty="0"/>
              <a:t>0.5</a:t>
            </a:r>
            <a:r>
              <a:rPr kumimoji="1" lang="ja-JP" altLang="en-US" dirty="0"/>
              <a:t>割を漁獲</a:t>
            </a:r>
          </a:p>
          <a:p>
            <a:pPr marL="0" indent="0">
              <a:buNone/>
            </a:pPr>
            <a:r>
              <a:rPr kumimoji="1" lang="en-US" altLang="ja-JP" dirty="0"/>
              <a:t>E[,2] &lt;- 0.1 # 1</a:t>
            </a:r>
            <a:r>
              <a:rPr kumimoji="1" lang="ja-JP" altLang="en-US" dirty="0"/>
              <a:t>回目のシミュレーションは毎年</a:t>
            </a:r>
            <a:r>
              <a:rPr kumimoji="1" lang="en-US" altLang="ja-JP" dirty="0"/>
              <a:t>1</a:t>
            </a:r>
            <a:r>
              <a:rPr kumimoji="1" lang="ja-JP" altLang="en-US" dirty="0"/>
              <a:t>割を漁獲</a:t>
            </a:r>
          </a:p>
          <a:p>
            <a:pPr marL="0" indent="0">
              <a:buNone/>
            </a:pPr>
            <a:r>
              <a:rPr kumimoji="1" lang="en-US" altLang="ja-JP" dirty="0"/>
              <a:t>E[,3] &lt;- 0.2 # 1</a:t>
            </a:r>
            <a:r>
              <a:rPr kumimoji="1" lang="ja-JP" altLang="en-US" dirty="0"/>
              <a:t>回目のシミュレーションは毎年</a:t>
            </a:r>
            <a:r>
              <a:rPr kumimoji="1" lang="en-US" altLang="ja-JP" dirty="0"/>
              <a:t>2</a:t>
            </a:r>
            <a:r>
              <a:rPr kumimoji="1" lang="ja-JP" altLang="en-US" dirty="0"/>
              <a:t>割を漁獲</a:t>
            </a:r>
          </a:p>
          <a:p>
            <a:pPr marL="0" indent="0">
              <a:buNone/>
            </a:pPr>
            <a:r>
              <a:rPr kumimoji="1" lang="en-US" altLang="ja-JP" dirty="0" err="1"/>
              <a:t>r.mean</a:t>
            </a:r>
            <a:r>
              <a:rPr kumimoji="1" lang="en-US" altLang="ja-JP" dirty="0"/>
              <a:t> &lt;- 0.3</a:t>
            </a:r>
          </a:p>
          <a:p>
            <a:pPr marL="0" indent="0">
              <a:buNone/>
            </a:pPr>
            <a:r>
              <a:rPr kumimoji="1" lang="en-US" altLang="ja-JP" dirty="0"/>
              <a:t>for(j in 1:nsim){</a:t>
            </a:r>
          </a:p>
          <a:p>
            <a:pPr marL="0" indent="0">
              <a:buNone/>
            </a:pPr>
            <a:r>
              <a:rPr kumimoji="1" lang="en-US" altLang="ja-JP" dirty="0"/>
              <a:t>  for(</a:t>
            </a:r>
            <a:r>
              <a:rPr kumimoji="1" lang="en-US" altLang="ja-JP" dirty="0" err="1"/>
              <a:t>i</a:t>
            </a:r>
            <a:r>
              <a:rPr kumimoji="1" lang="en-US" altLang="ja-JP" dirty="0"/>
              <a:t> in 1:(nyear-1)){</a:t>
            </a:r>
          </a:p>
          <a:p>
            <a:pPr marL="0" indent="0">
              <a:buNone/>
            </a:pPr>
            <a:r>
              <a:rPr kumimoji="1" lang="en-US" altLang="ja-JP" dirty="0"/>
              <a:t>    N[i+1,j] &lt;- N[</a:t>
            </a:r>
            <a:r>
              <a:rPr kumimoji="1" lang="en-US" altLang="ja-JP" dirty="0" err="1"/>
              <a:t>i,j</a:t>
            </a:r>
            <a:r>
              <a:rPr kumimoji="1" lang="en-US" altLang="ja-JP" dirty="0"/>
              <a:t>] + N[</a:t>
            </a:r>
            <a:r>
              <a:rPr kumimoji="1" lang="en-US" altLang="ja-JP" dirty="0" err="1"/>
              <a:t>i,j</a:t>
            </a:r>
            <a:r>
              <a:rPr kumimoji="1" lang="en-US" altLang="ja-JP" dirty="0"/>
              <a:t>] * </a:t>
            </a:r>
            <a:r>
              <a:rPr kumimoji="1" lang="en-US" altLang="ja-JP" dirty="0" err="1"/>
              <a:t>r.mean</a:t>
            </a:r>
            <a:r>
              <a:rPr kumimoji="1" lang="en-US" altLang="ja-JP" dirty="0"/>
              <a:t> * (1-N[</a:t>
            </a:r>
            <a:r>
              <a:rPr kumimoji="1" lang="en-US" altLang="ja-JP" dirty="0" err="1"/>
              <a:t>i,j</a:t>
            </a:r>
            <a:r>
              <a:rPr kumimoji="1" lang="en-US" altLang="ja-JP" dirty="0"/>
              <a:t>]/K) - N[</a:t>
            </a:r>
            <a:r>
              <a:rPr kumimoji="1" lang="en-US" altLang="ja-JP" dirty="0" err="1"/>
              <a:t>i,j</a:t>
            </a:r>
            <a:r>
              <a:rPr kumimoji="1" lang="en-US" altLang="ja-JP" dirty="0"/>
              <a:t>] * E[</a:t>
            </a:r>
            <a:r>
              <a:rPr kumimoji="1" lang="en-US" altLang="ja-JP" dirty="0" err="1"/>
              <a:t>i,j</a:t>
            </a:r>
            <a:r>
              <a:rPr kumimoji="1" lang="en-US" altLang="ja-JP" dirty="0"/>
              <a:t>]</a:t>
            </a:r>
          </a:p>
          <a:p>
            <a:pPr marL="0" indent="0">
              <a:buNone/>
            </a:pPr>
            <a:r>
              <a:rPr kumimoji="1" lang="en-US" altLang="ja-JP" dirty="0"/>
              <a:t>  }}</a:t>
            </a:r>
          </a:p>
          <a:p>
            <a:pPr marL="0" indent="0">
              <a:buNone/>
            </a:pPr>
            <a:r>
              <a:rPr kumimoji="1" lang="en-US" altLang="ja-JP" dirty="0" err="1"/>
              <a:t>matplot</a:t>
            </a:r>
            <a:r>
              <a:rPr kumimoji="1" lang="en-US" altLang="ja-JP" dirty="0"/>
              <a:t>(</a:t>
            </a:r>
            <a:r>
              <a:rPr kumimoji="1" lang="en-US" altLang="ja-JP" dirty="0" err="1"/>
              <a:t>N,type</a:t>
            </a:r>
            <a:r>
              <a:rPr kumimoji="1" lang="en-US" altLang="ja-JP" dirty="0"/>
              <a:t>="l",</a:t>
            </a:r>
            <a:r>
              <a:rPr kumimoji="1" lang="en-US" altLang="ja-JP" dirty="0" err="1"/>
              <a:t>xlab</a:t>
            </a:r>
            <a:r>
              <a:rPr kumimoji="1" lang="en-US" altLang="ja-JP" dirty="0"/>
              <a:t>="</a:t>
            </a:r>
            <a:r>
              <a:rPr kumimoji="1" lang="ja-JP" altLang="en-US" dirty="0"/>
              <a:t>年</a:t>
            </a:r>
            <a:r>
              <a:rPr kumimoji="1" lang="en-US" altLang="ja-JP" dirty="0"/>
              <a:t>",</a:t>
            </a:r>
            <a:r>
              <a:rPr kumimoji="1" lang="en-US" altLang="ja-JP" dirty="0" err="1"/>
              <a:t>ylab</a:t>
            </a:r>
            <a:r>
              <a:rPr kumimoji="1" lang="en-US" altLang="ja-JP" dirty="0"/>
              <a:t>="</a:t>
            </a:r>
            <a:r>
              <a:rPr kumimoji="1" lang="ja-JP" altLang="en-US" dirty="0"/>
              <a:t>個体数</a:t>
            </a:r>
            <a:r>
              <a:rPr kumimoji="1" lang="en-US" altLang="ja-JP" dirty="0"/>
              <a:t>", </a:t>
            </a:r>
            <a:r>
              <a:rPr kumimoji="1" lang="en-US" altLang="ja-JP" dirty="0" err="1"/>
              <a:t>ylim</a:t>
            </a:r>
            <a:r>
              <a:rPr kumimoji="1" lang="en-US" altLang="ja-JP" dirty="0"/>
              <a:t>=c(0,100), col=rainbow(3),</a:t>
            </a:r>
            <a:r>
              <a:rPr kumimoji="1" lang="en-US" altLang="ja-JP" dirty="0" err="1"/>
              <a:t>lty</a:t>
            </a:r>
            <a:r>
              <a:rPr kumimoji="1" lang="en-US" altLang="ja-JP" dirty="0"/>
              <a:t>=1, </a:t>
            </a:r>
            <a:r>
              <a:rPr kumimoji="1" lang="en-US" altLang="ja-JP" dirty="0" err="1"/>
              <a:t>lwd</a:t>
            </a:r>
            <a:r>
              <a:rPr kumimoji="1" lang="en-US" altLang="ja-JP" dirty="0"/>
              <a:t>=2)</a:t>
            </a:r>
          </a:p>
          <a:p>
            <a:pPr marL="0" indent="0">
              <a:buNone/>
            </a:pPr>
            <a:r>
              <a:rPr kumimoji="1" lang="en-US" altLang="ja-JP" dirty="0" err="1"/>
              <a:t>matpoints</a:t>
            </a:r>
            <a:r>
              <a:rPr kumimoji="1" lang="en-US" altLang="ja-JP" dirty="0"/>
              <a:t>(C, type="l", col=rainbow(3), </a:t>
            </a:r>
            <a:r>
              <a:rPr kumimoji="1" lang="en-US" altLang="ja-JP" dirty="0" err="1"/>
              <a:t>lty</a:t>
            </a:r>
            <a:r>
              <a:rPr kumimoji="1" lang="en-US" altLang="ja-JP" dirty="0"/>
              <a:t>=2, </a:t>
            </a:r>
            <a:r>
              <a:rPr kumimoji="1" lang="en-US" altLang="ja-JP" dirty="0" err="1"/>
              <a:t>lwd</a:t>
            </a:r>
            <a:r>
              <a:rPr kumimoji="1" lang="en-US" altLang="ja-JP" dirty="0"/>
              <a:t>=2)</a:t>
            </a:r>
          </a:p>
          <a:p>
            <a:pPr marL="0" indent="0">
              <a:buNone/>
            </a:pPr>
            <a:r>
              <a:rPr kumimoji="1" lang="en-US" altLang="ja-JP" dirty="0"/>
              <a:t>legend("</a:t>
            </a:r>
            <a:r>
              <a:rPr kumimoji="1" lang="en-US" altLang="ja-JP" dirty="0" err="1"/>
              <a:t>bottomright</a:t>
            </a:r>
            <a:r>
              <a:rPr kumimoji="1" lang="en-US" altLang="ja-JP" dirty="0"/>
              <a:t>", legend=c("</a:t>
            </a:r>
            <a:r>
              <a:rPr kumimoji="1" lang="ja-JP" altLang="en-US" dirty="0"/>
              <a:t>個体数</a:t>
            </a:r>
            <a:r>
              <a:rPr kumimoji="1" lang="en-US" altLang="ja-JP" dirty="0"/>
              <a:t>","</a:t>
            </a:r>
            <a:r>
              <a:rPr kumimoji="1" lang="ja-JP" altLang="en-US" dirty="0"/>
              <a:t>漁獲量</a:t>
            </a:r>
            <a:r>
              <a:rPr kumimoji="1" lang="en-US" altLang="ja-JP" dirty="0"/>
              <a:t>"),</a:t>
            </a:r>
            <a:r>
              <a:rPr kumimoji="1" lang="en-US" altLang="ja-JP" dirty="0" err="1"/>
              <a:t>lty</a:t>
            </a:r>
            <a:r>
              <a:rPr kumimoji="1" lang="en-US" altLang="ja-JP" dirty="0"/>
              <a:t>=1:2, col=1)</a:t>
            </a:r>
          </a:p>
          <a:p>
            <a:pPr marL="0" indent="0">
              <a:buNone/>
            </a:pPr>
            <a:r>
              <a:rPr kumimoji="1" lang="en-US" altLang="ja-JP" dirty="0"/>
              <a:t>legend("</a:t>
            </a:r>
            <a:r>
              <a:rPr kumimoji="1" lang="en-US" altLang="ja-JP" dirty="0" err="1"/>
              <a:t>bottomleft</a:t>
            </a:r>
            <a:r>
              <a:rPr kumimoji="1" lang="en-US" altLang="ja-JP" dirty="0"/>
              <a:t>", legend=c(5,3,7),col=rainbow(3), </a:t>
            </a:r>
            <a:r>
              <a:rPr kumimoji="1" lang="en-US" altLang="ja-JP" dirty="0" err="1"/>
              <a:t>lty</a:t>
            </a:r>
            <a:r>
              <a:rPr kumimoji="1" lang="en-US" altLang="ja-JP" dirty="0"/>
              <a:t>=1, title="</a:t>
            </a:r>
            <a:r>
              <a:rPr kumimoji="1" lang="ja-JP" altLang="en-US" dirty="0"/>
              <a:t>毎年の漁獲量</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3</a:t>
            </a:fld>
            <a:endParaRPr kumimoji="1" lang="ja-JP" altLang="en-US"/>
          </a:p>
        </p:txBody>
      </p:sp>
    </p:spTree>
    <p:extLst>
      <p:ext uri="{BB962C8B-B14F-4D97-AF65-F5344CB8AC3E}">
        <p14:creationId xmlns:p14="http://schemas.microsoft.com/office/powerpoint/2010/main" val="383960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en-US" altLang="ja-JP" dirty="0" err="1"/>
              <a:t>nyear</a:t>
            </a:r>
            <a:r>
              <a:rPr kumimoji="1" lang="en-US" altLang="ja-JP" dirty="0"/>
              <a:t> &lt;- 40; </a:t>
            </a:r>
            <a:r>
              <a:rPr kumimoji="1" lang="en-US" altLang="ja-JP" dirty="0" err="1"/>
              <a:t>nsim</a:t>
            </a:r>
            <a:r>
              <a:rPr kumimoji="1" lang="en-US" altLang="ja-JP" dirty="0"/>
              <a:t> &lt;- 3; # 3</a:t>
            </a:r>
            <a:r>
              <a:rPr kumimoji="1" lang="ja-JP" altLang="en-US" dirty="0"/>
              <a:t>回シミュレーションする</a:t>
            </a:r>
          </a:p>
          <a:p>
            <a:pPr marL="0" indent="0">
              <a:buNone/>
            </a:pPr>
            <a:r>
              <a:rPr kumimoji="1" lang="en-US" altLang="ja-JP" dirty="0"/>
              <a:t>K &lt;- 100</a:t>
            </a:r>
          </a:p>
          <a:p>
            <a:pPr marL="0" indent="0">
              <a:buNone/>
            </a:pPr>
            <a:r>
              <a:rPr kumimoji="1" lang="en-US" altLang="ja-JP" dirty="0"/>
              <a:t>N &lt;- matrix(0,nyear,nsim); N[1,] &lt;- 100</a:t>
            </a:r>
          </a:p>
          <a:p>
            <a:pPr marL="0" indent="0">
              <a:buNone/>
            </a:pPr>
            <a:r>
              <a:rPr kumimoji="1" lang="en-US" altLang="ja-JP" dirty="0"/>
              <a:t>E &lt;- matrix(0,nyear,nsim)</a:t>
            </a:r>
          </a:p>
          <a:p>
            <a:pPr marL="0" indent="0">
              <a:buNone/>
            </a:pPr>
            <a:r>
              <a:rPr kumimoji="1" lang="en-US" altLang="ja-JP" dirty="0"/>
              <a:t>E[,1] &lt;- 0.05 # 1</a:t>
            </a:r>
            <a:r>
              <a:rPr kumimoji="1" lang="ja-JP" altLang="en-US" dirty="0"/>
              <a:t>回目のシミュレーションは毎年資源の</a:t>
            </a:r>
            <a:r>
              <a:rPr kumimoji="1" lang="en-US" altLang="ja-JP" dirty="0"/>
              <a:t>0.5</a:t>
            </a:r>
            <a:r>
              <a:rPr kumimoji="1" lang="ja-JP" altLang="en-US" dirty="0"/>
              <a:t>割を漁獲</a:t>
            </a:r>
          </a:p>
          <a:p>
            <a:pPr marL="0" indent="0">
              <a:buNone/>
            </a:pPr>
            <a:r>
              <a:rPr kumimoji="1" lang="en-US" altLang="ja-JP" dirty="0"/>
              <a:t>E[,2] &lt;- 0.1 # 1</a:t>
            </a:r>
            <a:r>
              <a:rPr kumimoji="1" lang="ja-JP" altLang="en-US" dirty="0"/>
              <a:t>回目のシミュレーションは毎年</a:t>
            </a:r>
            <a:r>
              <a:rPr kumimoji="1" lang="en-US" altLang="ja-JP" dirty="0"/>
              <a:t>1</a:t>
            </a:r>
            <a:r>
              <a:rPr kumimoji="1" lang="ja-JP" altLang="en-US" dirty="0"/>
              <a:t>割を漁獲</a:t>
            </a:r>
          </a:p>
          <a:p>
            <a:pPr marL="0" indent="0">
              <a:buNone/>
            </a:pPr>
            <a:r>
              <a:rPr kumimoji="1" lang="en-US" altLang="ja-JP" dirty="0"/>
              <a:t>E[,3] &lt;- 0.2 # 1</a:t>
            </a:r>
            <a:r>
              <a:rPr kumimoji="1" lang="ja-JP" altLang="en-US" dirty="0"/>
              <a:t>回目のシミュレーションは毎年</a:t>
            </a:r>
            <a:r>
              <a:rPr kumimoji="1" lang="en-US" altLang="ja-JP" dirty="0"/>
              <a:t>2</a:t>
            </a:r>
            <a:r>
              <a:rPr kumimoji="1" lang="ja-JP" altLang="en-US" dirty="0"/>
              <a:t>割を漁獲</a:t>
            </a:r>
          </a:p>
          <a:p>
            <a:pPr marL="0" indent="0">
              <a:buNone/>
            </a:pPr>
            <a:r>
              <a:rPr kumimoji="1" lang="en-US" altLang="ja-JP" dirty="0" err="1"/>
              <a:t>r.mean</a:t>
            </a:r>
            <a:r>
              <a:rPr kumimoji="1" lang="en-US" altLang="ja-JP" dirty="0"/>
              <a:t> &lt;- 0.3</a:t>
            </a:r>
          </a:p>
          <a:p>
            <a:pPr marL="0" indent="0">
              <a:buNone/>
            </a:pPr>
            <a:r>
              <a:rPr kumimoji="1" lang="en-US" altLang="ja-JP" dirty="0"/>
              <a:t>for(j in 1:nsim){</a:t>
            </a:r>
          </a:p>
          <a:p>
            <a:pPr marL="0" indent="0">
              <a:buNone/>
            </a:pPr>
            <a:r>
              <a:rPr kumimoji="1" lang="en-US" altLang="ja-JP" dirty="0"/>
              <a:t>  for(</a:t>
            </a:r>
            <a:r>
              <a:rPr kumimoji="1" lang="en-US" altLang="ja-JP" dirty="0" err="1"/>
              <a:t>i</a:t>
            </a:r>
            <a:r>
              <a:rPr kumimoji="1" lang="en-US" altLang="ja-JP" dirty="0"/>
              <a:t> in 1:(nyear-1)){</a:t>
            </a:r>
          </a:p>
          <a:p>
            <a:pPr marL="0" indent="0">
              <a:buNone/>
            </a:pPr>
            <a:r>
              <a:rPr kumimoji="1" lang="en-US" altLang="ja-JP" dirty="0"/>
              <a:t>    N[i+1,j] &lt;- N[</a:t>
            </a:r>
            <a:r>
              <a:rPr kumimoji="1" lang="en-US" altLang="ja-JP" dirty="0" err="1"/>
              <a:t>i,j</a:t>
            </a:r>
            <a:r>
              <a:rPr kumimoji="1" lang="en-US" altLang="ja-JP" dirty="0"/>
              <a:t>] + N[</a:t>
            </a:r>
            <a:r>
              <a:rPr kumimoji="1" lang="en-US" altLang="ja-JP" dirty="0" err="1"/>
              <a:t>i,j</a:t>
            </a:r>
            <a:r>
              <a:rPr kumimoji="1" lang="en-US" altLang="ja-JP" dirty="0"/>
              <a:t>] * </a:t>
            </a:r>
            <a:r>
              <a:rPr kumimoji="1" lang="en-US" altLang="ja-JP" dirty="0" err="1"/>
              <a:t>r.mean</a:t>
            </a:r>
            <a:r>
              <a:rPr kumimoji="1" lang="en-US" altLang="ja-JP" dirty="0"/>
              <a:t> * (1-N[</a:t>
            </a:r>
            <a:r>
              <a:rPr kumimoji="1" lang="en-US" altLang="ja-JP" dirty="0" err="1"/>
              <a:t>i,j</a:t>
            </a:r>
            <a:r>
              <a:rPr kumimoji="1" lang="en-US" altLang="ja-JP" dirty="0"/>
              <a:t>]/K) - N[</a:t>
            </a:r>
            <a:r>
              <a:rPr kumimoji="1" lang="en-US" altLang="ja-JP" dirty="0" err="1"/>
              <a:t>i,j</a:t>
            </a:r>
            <a:r>
              <a:rPr kumimoji="1" lang="en-US" altLang="ja-JP" dirty="0"/>
              <a:t>] * E[</a:t>
            </a:r>
            <a:r>
              <a:rPr kumimoji="1" lang="en-US" altLang="ja-JP" dirty="0" err="1"/>
              <a:t>i,j</a:t>
            </a:r>
            <a:r>
              <a:rPr kumimoji="1" lang="en-US" altLang="ja-JP" dirty="0"/>
              <a:t>]</a:t>
            </a:r>
          </a:p>
          <a:p>
            <a:pPr marL="0" indent="0">
              <a:buNone/>
            </a:pPr>
            <a:r>
              <a:rPr kumimoji="1" lang="en-US" altLang="ja-JP" dirty="0"/>
              <a:t>  }}</a:t>
            </a:r>
          </a:p>
          <a:p>
            <a:pPr marL="0" indent="0">
              <a:buNone/>
            </a:pPr>
            <a:r>
              <a:rPr kumimoji="1" lang="en-US" altLang="ja-JP" dirty="0" err="1"/>
              <a:t>matplot</a:t>
            </a:r>
            <a:r>
              <a:rPr kumimoji="1" lang="en-US" altLang="ja-JP" dirty="0"/>
              <a:t>(</a:t>
            </a:r>
            <a:r>
              <a:rPr kumimoji="1" lang="en-US" altLang="ja-JP" dirty="0" err="1"/>
              <a:t>N,type</a:t>
            </a:r>
            <a:r>
              <a:rPr kumimoji="1" lang="en-US" altLang="ja-JP" dirty="0"/>
              <a:t>="l",</a:t>
            </a:r>
            <a:r>
              <a:rPr kumimoji="1" lang="en-US" altLang="ja-JP" dirty="0" err="1"/>
              <a:t>xlab</a:t>
            </a:r>
            <a:r>
              <a:rPr kumimoji="1" lang="en-US" altLang="ja-JP" dirty="0"/>
              <a:t>="</a:t>
            </a:r>
            <a:r>
              <a:rPr kumimoji="1" lang="ja-JP" altLang="en-US" dirty="0"/>
              <a:t>年</a:t>
            </a:r>
            <a:r>
              <a:rPr kumimoji="1" lang="en-US" altLang="ja-JP" dirty="0"/>
              <a:t>",</a:t>
            </a:r>
            <a:r>
              <a:rPr kumimoji="1" lang="en-US" altLang="ja-JP" dirty="0" err="1"/>
              <a:t>ylab</a:t>
            </a:r>
            <a:r>
              <a:rPr kumimoji="1" lang="en-US" altLang="ja-JP" dirty="0"/>
              <a:t>="</a:t>
            </a:r>
            <a:r>
              <a:rPr kumimoji="1" lang="ja-JP" altLang="en-US" dirty="0"/>
              <a:t>個体数</a:t>
            </a:r>
            <a:r>
              <a:rPr kumimoji="1" lang="en-US" altLang="ja-JP" dirty="0"/>
              <a:t>", </a:t>
            </a:r>
            <a:r>
              <a:rPr kumimoji="1" lang="en-US" altLang="ja-JP" dirty="0" err="1"/>
              <a:t>ylim</a:t>
            </a:r>
            <a:r>
              <a:rPr kumimoji="1" lang="en-US" altLang="ja-JP" dirty="0"/>
              <a:t>=c(0,100), col=rainbow(3),</a:t>
            </a:r>
            <a:r>
              <a:rPr kumimoji="1" lang="en-US" altLang="ja-JP" dirty="0" err="1"/>
              <a:t>lty</a:t>
            </a:r>
            <a:r>
              <a:rPr kumimoji="1" lang="en-US" altLang="ja-JP" dirty="0"/>
              <a:t>=1, </a:t>
            </a:r>
            <a:r>
              <a:rPr kumimoji="1" lang="en-US" altLang="ja-JP" dirty="0" err="1"/>
              <a:t>lwd</a:t>
            </a:r>
            <a:r>
              <a:rPr kumimoji="1" lang="en-US" altLang="ja-JP" dirty="0"/>
              <a:t>=2)</a:t>
            </a:r>
          </a:p>
          <a:p>
            <a:pPr marL="0" indent="0">
              <a:buNone/>
            </a:pPr>
            <a:r>
              <a:rPr kumimoji="1" lang="en-US" altLang="ja-JP" dirty="0" err="1"/>
              <a:t>matpoints</a:t>
            </a:r>
            <a:r>
              <a:rPr kumimoji="1" lang="en-US" altLang="ja-JP" dirty="0"/>
              <a:t>(C, type="l", col=rainbow(3), </a:t>
            </a:r>
            <a:r>
              <a:rPr kumimoji="1" lang="en-US" altLang="ja-JP" dirty="0" err="1"/>
              <a:t>lty</a:t>
            </a:r>
            <a:r>
              <a:rPr kumimoji="1" lang="en-US" altLang="ja-JP" dirty="0"/>
              <a:t>=2, </a:t>
            </a:r>
            <a:r>
              <a:rPr kumimoji="1" lang="en-US" altLang="ja-JP" dirty="0" err="1"/>
              <a:t>lwd</a:t>
            </a:r>
            <a:r>
              <a:rPr kumimoji="1" lang="en-US" altLang="ja-JP" dirty="0"/>
              <a:t>=2)</a:t>
            </a:r>
          </a:p>
          <a:p>
            <a:pPr marL="0" indent="0">
              <a:buNone/>
            </a:pPr>
            <a:r>
              <a:rPr kumimoji="1" lang="en-US" altLang="ja-JP" dirty="0"/>
              <a:t>legend("</a:t>
            </a:r>
            <a:r>
              <a:rPr kumimoji="1" lang="en-US" altLang="ja-JP" dirty="0" err="1"/>
              <a:t>bottomright</a:t>
            </a:r>
            <a:r>
              <a:rPr kumimoji="1" lang="en-US" altLang="ja-JP" dirty="0"/>
              <a:t>", legend=c("</a:t>
            </a:r>
            <a:r>
              <a:rPr kumimoji="1" lang="ja-JP" altLang="en-US" dirty="0"/>
              <a:t>個体数</a:t>
            </a:r>
            <a:r>
              <a:rPr kumimoji="1" lang="en-US" altLang="ja-JP" dirty="0"/>
              <a:t>","</a:t>
            </a:r>
            <a:r>
              <a:rPr kumimoji="1" lang="ja-JP" altLang="en-US" dirty="0"/>
              <a:t>漁獲量</a:t>
            </a:r>
            <a:r>
              <a:rPr kumimoji="1" lang="en-US" altLang="ja-JP" dirty="0"/>
              <a:t>"),</a:t>
            </a:r>
            <a:r>
              <a:rPr kumimoji="1" lang="en-US" altLang="ja-JP" dirty="0" err="1"/>
              <a:t>lty</a:t>
            </a:r>
            <a:r>
              <a:rPr kumimoji="1" lang="en-US" altLang="ja-JP" dirty="0"/>
              <a:t>=1:2, col=1)</a:t>
            </a:r>
          </a:p>
          <a:p>
            <a:pPr marL="0" indent="0">
              <a:buNone/>
            </a:pPr>
            <a:r>
              <a:rPr kumimoji="1" lang="en-US" altLang="ja-JP" dirty="0"/>
              <a:t>legend("</a:t>
            </a:r>
            <a:r>
              <a:rPr kumimoji="1" lang="en-US" altLang="ja-JP" dirty="0" err="1"/>
              <a:t>bottomleft</a:t>
            </a:r>
            <a:r>
              <a:rPr kumimoji="1" lang="en-US" altLang="ja-JP" dirty="0"/>
              <a:t>", legend=c(5,3,7),col=rainbow(3), </a:t>
            </a:r>
            <a:r>
              <a:rPr kumimoji="1" lang="en-US" altLang="ja-JP" dirty="0" err="1"/>
              <a:t>lty</a:t>
            </a:r>
            <a:r>
              <a:rPr kumimoji="1" lang="en-US" altLang="ja-JP" dirty="0"/>
              <a:t>=1, title="</a:t>
            </a:r>
            <a:r>
              <a:rPr kumimoji="1" lang="ja-JP" altLang="en-US" dirty="0"/>
              <a:t>毎年の漁獲量</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4</a:t>
            </a:fld>
            <a:endParaRPr kumimoji="1" lang="ja-JP" altLang="en-US"/>
          </a:p>
        </p:txBody>
      </p:sp>
    </p:spTree>
    <p:extLst>
      <p:ext uri="{BB962C8B-B14F-4D97-AF65-F5344CB8AC3E}">
        <p14:creationId xmlns:p14="http://schemas.microsoft.com/office/powerpoint/2010/main" val="2754935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15</a:t>
            </a:fld>
            <a:endParaRPr kumimoji="1" lang="ja-JP" altLang="en-US"/>
          </a:p>
        </p:txBody>
      </p:sp>
    </p:spTree>
    <p:extLst>
      <p:ext uri="{BB962C8B-B14F-4D97-AF65-F5344CB8AC3E}">
        <p14:creationId xmlns:p14="http://schemas.microsoft.com/office/powerpoint/2010/main" val="422840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7F15E-A595-4D57-B0E0-FF3062C364B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FA4403-BD1E-4948-BC1F-FBF2841D83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133D03-FC79-4961-9B9F-D489CEDDE612}"/>
              </a:ext>
            </a:extLst>
          </p:cNvPr>
          <p:cNvSpPr>
            <a:spLocks noGrp="1"/>
          </p:cNvSpPr>
          <p:nvPr>
            <p:ph type="dt" sz="half" idx="10"/>
          </p:nvPr>
        </p:nvSpPr>
        <p:spPr/>
        <p:txBody>
          <a:bodyPr/>
          <a:lstStyle/>
          <a:p>
            <a:fld id="{BB85014B-7B39-4C72-851E-AEF61C9A44B9}"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B24E3F7A-DD4B-46E0-A90C-744E11DBFD6B}"/>
              </a:ext>
            </a:extLst>
          </p:cNvPr>
          <p:cNvSpPr>
            <a:spLocks noGrp="1"/>
          </p:cNvSpPr>
          <p:nvPr>
            <p:ph type="ftr" sz="quarter" idx="11"/>
          </p:nvPr>
        </p:nvSpPr>
        <p:spPr/>
        <p:txBody>
          <a:bodyPr/>
          <a:lstStyle/>
          <a:p>
            <a:r>
              <a:rPr kumimoji="1" lang="en-US" altLang="ja-JP"/>
              <a:t>Base-04(2020)</a:t>
            </a:r>
            <a:endParaRPr kumimoji="1" lang="ja-JP" altLang="en-US"/>
          </a:p>
        </p:txBody>
      </p:sp>
      <p:sp>
        <p:nvSpPr>
          <p:cNvPr id="6" name="スライド番号プレースホルダー 5">
            <a:extLst>
              <a:ext uri="{FF2B5EF4-FFF2-40B4-BE49-F238E27FC236}">
                <a16:creationId xmlns:a16="http://schemas.microsoft.com/office/drawing/2014/main" id="{437E1F38-F48D-4210-9DA3-2CD59A09A25C}"/>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199586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953B7-DB00-4A37-AF3E-1E5CF61914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378C62-B638-4D2E-8245-82A3E0F9A9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75EB4-7BAF-4B14-94C1-E7A40B93881F}"/>
              </a:ext>
            </a:extLst>
          </p:cNvPr>
          <p:cNvSpPr>
            <a:spLocks noGrp="1"/>
          </p:cNvSpPr>
          <p:nvPr>
            <p:ph type="dt" sz="half" idx="10"/>
          </p:nvPr>
        </p:nvSpPr>
        <p:spPr/>
        <p:txBody>
          <a:bodyPr/>
          <a:lstStyle/>
          <a:p>
            <a:fld id="{B842786C-3679-48A2-B75D-818E9170606F}"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B5C8F9AA-B4A1-4006-9C8F-EB1CE9BBE7DC}"/>
              </a:ext>
            </a:extLst>
          </p:cNvPr>
          <p:cNvSpPr>
            <a:spLocks noGrp="1"/>
          </p:cNvSpPr>
          <p:nvPr>
            <p:ph type="ftr" sz="quarter" idx="11"/>
          </p:nvPr>
        </p:nvSpPr>
        <p:spPr/>
        <p:txBody>
          <a:bodyPr/>
          <a:lstStyle/>
          <a:p>
            <a:r>
              <a:rPr kumimoji="1" lang="en-US" altLang="ja-JP"/>
              <a:t>Base-04(2020)</a:t>
            </a:r>
            <a:endParaRPr kumimoji="1" lang="ja-JP" altLang="en-US"/>
          </a:p>
        </p:txBody>
      </p:sp>
      <p:sp>
        <p:nvSpPr>
          <p:cNvPr id="6" name="スライド番号プレースホルダー 5">
            <a:extLst>
              <a:ext uri="{FF2B5EF4-FFF2-40B4-BE49-F238E27FC236}">
                <a16:creationId xmlns:a16="http://schemas.microsoft.com/office/drawing/2014/main" id="{23FAABC7-1EBD-4250-A31A-68C1C8427A74}"/>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77391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CA4D04E-7C37-48C5-8BE1-A7B01F4D47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363805-9296-4A46-8F10-61D50038B6E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34A921-3C1C-431D-9399-75552F2B6058}"/>
              </a:ext>
            </a:extLst>
          </p:cNvPr>
          <p:cNvSpPr>
            <a:spLocks noGrp="1"/>
          </p:cNvSpPr>
          <p:nvPr>
            <p:ph type="dt" sz="half" idx="10"/>
          </p:nvPr>
        </p:nvSpPr>
        <p:spPr/>
        <p:txBody>
          <a:bodyPr/>
          <a:lstStyle/>
          <a:p>
            <a:fld id="{0BE0DF3E-48AC-4103-B0D5-37E3DD4711F7}"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7852CFE0-9F94-4C88-AA9C-688CA25A9544}"/>
              </a:ext>
            </a:extLst>
          </p:cNvPr>
          <p:cNvSpPr>
            <a:spLocks noGrp="1"/>
          </p:cNvSpPr>
          <p:nvPr>
            <p:ph type="ftr" sz="quarter" idx="11"/>
          </p:nvPr>
        </p:nvSpPr>
        <p:spPr/>
        <p:txBody>
          <a:bodyPr/>
          <a:lstStyle/>
          <a:p>
            <a:r>
              <a:rPr kumimoji="1" lang="en-US" altLang="ja-JP"/>
              <a:t>Base-04(2020)</a:t>
            </a:r>
            <a:endParaRPr kumimoji="1" lang="ja-JP" altLang="en-US"/>
          </a:p>
        </p:txBody>
      </p:sp>
      <p:sp>
        <p:nvSpPr>
          <p:cNvPr id="6" name="スライド番号プレースホルダー 5">
            <a:extLst>
              <a:ext uri="{FF2B5EF4-FFF2-40B4-BE49-F238E27FC236}">
                <a16:creationId xmlns:a16="http://schemas.microsoft.com/office/drawing/2014/main" id="{D8896D9A-1085-449D-858D-4467A1907AC4}"/>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200007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827D0-4554-4EF9-9CAE-D59E4B364E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D3EBCF-91AF-4FA0-AC8C-A90B95F8B7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6DCD08-EB94-4F06-A779-CF3BC8117FB5}"/>
              </a:ext>
            </a:extLst>
          </p:cNvPr>
          <p:cNvSpPr>
            <a:spLocks noGrp="1"/>
          </p:cNvSpPr>
          <p:nvPr>
            <p:ph type="dt" sz="half" idx="10"/>
          </p:nvPr>
        </p:nvSpPr>
        <p:spPr/>
        <p:txBody>
          <a:bodyPr/>
          <a:lstStyle/>
          <a:p>
            <a:fld id="{E10EE323-3CB1-4FB9-8F16-3A49536554C2}"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D37192AE-893C-4B62-AF82-D1808D75FD28}"/>
              </a:ext>
            </a:extLst>
          </p:cNvPr>
          <p:cNvSpPr>
            <a:spLocks noGrp="1"/>
          </p:cNvSpPr>
          <p:nvPr>
            <p:ph type="ftr" sz="quarter" idx="11"/>
          </p:nvPr>
        </p:nvSpPr>
        <p:spPr/>
        <p:txBody>
          <a:bodyPr/>
          <a:lstStyle/>
          <a:p>
            <a:r>
              <a:rPr lang="en-US" altLang="ja-JP"/>
              <a:t>Base-04(2020)</a:t>
            </a:r>
            <a:endParaRPr lang="ja-JP" altLang="en-US" sz="3200" dirty="0"/>
          </a:p>
        </p:txBody>
      </p:sp>
      <p:sp>
        <p:nvSpPr>
          <p:cNvPr id="6" name="スライド番号プレースホルダー 5">
            <a:extLst>
              <a:ext uri="{FF2B5EF4-FFF2-40B4-BE49-F238E27FC236}">
                <a16:creationId xmlns:a16="http://schemas.microsoft.com/office/drawing/2014/main" id="{83B92B79-FED1-47A3-844E-F89300694ABB}"/>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350939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3D3A7-FAEA-4ABE-A795-9B111ECDCB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BD3EDB-D775-466C-A20B-F00552814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E476B64-6830-4792-AC15-486553B60B3E}"/>
              </a:ext>
            </a:extLst>
          </p:cNvPr>
          <p:cNvSpPr>
            <a:spLocks noGrp="1"/>
          </p:cNvSpPr>
          <p:nvPr>
            <p:ph type="dt" sz="half" idx="10"/>
          </p:nvPr>
        </p:nvSpPr>
        <p:spPr/>
        <p:txBody>
          <a:bodyPr/>
          <a:lstStyle/>
          <a:p>
            <a:fld id="{5616738C-468A-481F-BDA1-427B7940E59A}"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5475AAC6-2E51-46FB-9861-C4018A9951E3}"/>
              </a:ext>
            </a:extLst>
          </p:cNvPr>
          <p:cNvSpPr>
            <a:spLocks noGrp="1"/>
          </p:cNvSpPr>
          <p:nvPr>
            <p:ph type="ftr" sz="quarter" idx="11"/>
          </p:nvPr>
        </p:nvSpPr>
        <p:spPr/>
        <p:txBody>
          <a:bodyPr/>
          <a:lstStyle/>
          <a:p>
            <a:r>
              <a:rPr kumimoji="1" lang="en-US" altLang="ja-JP"/>
              <a:t>Base-04(2020)</a:t>
            </a:r>
            <a:endParaRPr kumimoji="1" lang="ja-JP" altLang="en-US"/>
          </a:p>
        </p:txBody>
      </p:sp>
      <p:sp>
        <p:nvSpPr>
          <p:cNvPr id="6" name="スライド番号プレースホルダー 5">
            <a:extLst>
              <a:ext uri="{FF2B5EF4-FFF2-40B4-BE49-F238E27FC236}">
                <a16:creationId xmlns:a16="http://schemas.microsoft.com/office/drawing/2014/main" id="{20A9ECC0-D559-42BC-85EB-AA665B2E2F34}"/>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378427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7031C-7DA2-4810-BFF3-89373181AD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45101D-1F51-4830-A3EF-8F0E5FA83F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B23A52-1BE0-4D76-A650-7BC814BD11C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B46AA4-8516-493B-BD7A-B1DBE88E0C2A}"/>
              </a:ext>
            </a:extLst>
          </p:cNvPr>
          <p:cNvSpPr>
            <a:spLocks noGrp="1"/>
          </p:cNvSpPr>
          <p:nvPr>
            <p:ph type="dt" sz="half" idx="10"/>
          </p:nvPr>
        </p:nvSpPr>
        <p:spPr/>
        <p:txBody>
          <a:bodyPr/>
          <a:lstStyle/>
          <a:p>
            <a:fld id="{76BF6DDD-9383-4022-AC89-B2BFEF87B070}" type="datetime1">
              <a:rPr kumimoji="1" lang="ja-JP" altLang="en-US" smtClean="0"/>
              <a:t>2021/1/3</a:t>
            </a:fld>
            <a:endParaRPr kumimoji="1" lang="ja-JP" altLang="en-US"/>
          </a:p>
        </p:txBody>
      </p:sp>
      <p:sp>
        <p:nvSpPr>
          <p:cNvPr id="6" name="フッター プレースホルダー 5">
            <a:extLst>
              <a:ext uri="{FF2B5EF4-FFF2-40B4-BE49-F238E27FC236}">
                <a16:creationId xmlns:a16="http://schemas.microsoft.com/office/drawing/2014/main" id="{10FB9C8B-FD33-4DA9-AA14-FD96E8C942B4}"/>
              </a:ext>
            </a:extLst>
          </p:cNvPr>
          <p:cNvSpPr>
            <a:spLocks noGrp="1"/>
          </p:cNvSpPr>
          <p:nvPr>
            <p:ph type="ftr" sz="quarter" idx="11"/>
          </p:nvPr>
        </p:nvSpPr>
        <p:spPr/>
        <p:txBody>
          <a:bodyPr/>
          <a:lstStyle/>
          <a:p>
            <a:r>
              <a:rPr kumimoji="1" lang="en-US" altLang="ja-JP"/>
              <a:t>Base-04(2020)</a:t>
            </a:r>
            <a:endParaRPr kumimoji="1" lang="ja-JP" altLang="en-US"/>
          </a:p>
        </p:txBody>
      </p:sp>
      <p:sp>
        <p:nvSpPr>
          <p:cNvPr id="7" name="スライド番号プレースホルダー 6">
            <a:extLst>
              <a:ext uri="{FF2B5EF4-FFF2-40B4-BE49-F238E27FC236}">
                <a16:creationId xmlns:a16="http://schemas.microsoft.com/office/drawing/2014/main" id="{65B5F351-036A-4A51-B5DC-0A37A56655C5}"/>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55149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BE781-529D-42C2-90EE-3548CCA7B9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D59D49-BC82-4F9B-A1B7-B23F3360F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3356B9-DC5F-4C7F-8977-E326B0E5702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34AA61-0D59-418C-A327-36A405ADFC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FC1BAA6-ED55-4863-9326-9CCF5590109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BBAEA5-150F-43D1-89B6-4C992B457857}"/>
              </a:ext>
            </a:extLst>
          </p:cNvPr>
          <p:cNvSpPr>
            <a:spLocks noGrp="1"/>
          </p:cNvSpPr>
          <p:nvPr>
            <p:ph type="dt" sz="half" idx="10"/>
          </p:nvPr>
        </p:nvSpPr>
        <p:spPr/>
        <p:txBody>
          <a:bodyPr/>
          <a:lstStyle/>
          <a:p>
            <a:fld id="{BA9CEE60-ABBB-4E6E-A250-1EA0B784A5BE}" type="datetime1">
              <a:rPr kumimoji="1" lang="ja-JP" altLang="en-US" smtClean="0"/>
              <a:t>2021/1/3</a:t>
            </a:fld>
            <a:endParaRPr kumimoji="1" lang="ja-JP" altLang="en-US"/>
          </a:p>
        </p:txBody>
      </p:sp>
      <p:sp>
        <p:nvSpPr>
          <p:cNvPr id="8" name="フッター プレースホルダー 7">
            <a:extLst>
              <a:ext uri="{FF2B5EF4-FFF2-40B4-BE49-F238E27FC236}">
                <a16:creationId xmlns:a16="http://schemas.microsoft.com/office/drawing/2014/main" id="{77C52D8F-B99F-46DE-BD2E-8F77A51B28B4}"/>
              </a:ext>
            </a:extLst>
          </p:cNvPr>
          <p:cNvSpPr>
            <a:spLocks noGrp="1"/>
          </p:cNvSpPr>
          <p:nvPr>
            <p:ph type="ftr" sz="quarter" idx="11"/>
          </p:nvPr>
        </p:nvSpPr>
        <p:spPr/>
        <p:txBody>
          <a:bodyPr/>
          <a:lstStyle/>
          <a:p>
            <a:r>
              <a:rPr kumimoji="1" lang="en-US" altLang="ja-JP"/>
              <a:t>Base-04(2020)</a:t>
            </a:r>
            <a:endParaRPr kumimoji="1" lang="ja-JP" altLang="en-US"/>
          </a:p>
        </p:txBody>
      </p:sp>
      <p:sp>
        <p:nvSpPr>
          <p:cNvPr id="9" name="スライド番号プレースホルダー 8">
            <a:extLst>
              <a:ext uri="{FF2B5EF4-FFF2-40B4-BE49-F238E27FC236}">
                <a16:creationId xmlns:a16="http://schemas.microsoft.com/office/drawing/2014/main" id="{FBEC0AEB-AC5F-4997-BDDD-3E864EF6DBF7}"/>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54008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0F046-19C8-42DF-B1E2-C0B0CE0D00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3DF42A4-0570-4426-B6EF-2950149ACCEE}"/>
              </a:ext>
            </a:extLst>
          </p:cNvPr>
          <p:cNvSpPr>
            <a:spLocks noGrp="1"/>
          </p:cNvSpPr>
          <p:nvPr>
            <p:ph type="dt" sz="half" idx="10"/>
          </p:nvPr>
        </p:nvSpPr>
        <p:spPr/>
        <p:txBody>
          <a:bodyPr/>
          <a:lstStyle/>
          <a:p>
            <a:fld id="{0DBDE69E-4F6A-4DF8-89DC-B2C3891A8E66}" type="datetime1">
              <a:rPr kumimoji="1" lang="ja-JP" altLang="en-US" smtClean="0"/>
              <a:t>2021/1/3</a:t>
            </a:fld>
            <a:endParaRPr kumimoji="1" lang="ja-JP" altLang="en-US"/>
          </a:p>
        </p:txBody>
      </p:sp>
      <p:sp>
        <p:nvSpPr>
          <p:cNvPr id="4" name="フッター プレースホルダー 3">
            <a:extLst>
              <a:ext uri="{FF2B5EF4-FFF2-40B4-BE49-F238E27FC236}">
                <a16:creationId xmlns:a16="http://schemas.microsoft.com/office/drawing/2014/main" id="{12F39B50-BE11-41FA-8091-DF2F9D839EA0}"/>
              </a:ext>
            </a:extLst>
          </p:cNvPr>
          <p:cNvSpPr>
            <a:spLocks noGrp="1"/>
          </p:cNvSpPr>
          <p:nvPr>
            <p:ph type="ftr" sz="quarter" idx="11"/>
          </p:nvPr>
        </p:nvSpPr>
        <p:spPr/>
        <p:txBody>
          <a:bodyPr/>
          <a:lstStyle/>
          <a:p>
            <a:r>
              <a:rPr kumimoji="1" lang="en-US" altLang="ja-JP"/>
              <a:t>Base-04(2020)</a:t>
            </a:r>
            <a:endParaRPr kumimoji="1" lang="ja-JP" altLang="en-US"/>
          </a:p>
        </p:txBody>
      </p:sp>
      <p:sp>
        <p:nvSpPr>
          <p:cNvPr id="5" name="スライド番号プレースホルダー 4">
            <a:extLst>
              <a:ext uri="{FF2B5EF4-FFF2-40B4-BE49-F238E27FC236}">
                <a16:creationId xmlns:a16="http://schemas.microsoft.com/office/drawing/2014/main" id="{7E6D2339-5175-4DCB-81EB-6AD4750687C1}"/>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147086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2EC83F2-F1D3-4883-9CC2-8D16F928C1E8}"/>
              </a:ext>
            </a:extLst>
          </p:cNvPr>
          <p:cNvSpPr>
            <a:spLocks noGrp="1"/>
          </p:cNvSpPr>
          <p:nvPr>
            <p:ph type="dt" sz="half" idx="10"/>
          </p:nvPr>
        </p:nvSpPr>
        <p:spPr/>
        <p:txBody>
          <a:bodyPr/>
          <a:lstStyle/>
          <a:p>
            <a:fld id="{4269C788-A112-4E51-A0A3-CC952CE23B2B}" type="datetime1">
              <a:rPr kumimoji="1" lang="ja-JP" altLang="en-US" smtClean="0"/>
              <a:t>2021/1/3</a:t>
            </a:fld>
            <a:endParaRPr kumimoji="1" lang="ja-JP" altLang="en-US"/>
          </a:p>
        </p:txBody>
      </p:sp>
      <p:sp>
        <p:nvSpPr>
          <p:cNvPr id="3" name="フッター プレースホルダー 2">
            <a:extLst>
              <a:ext uri="{FF2B5EF4-FFF2-40B4-BE49-F238E27FC236}">
                <a16:creationId xmlns:a16="http://schemas.microsoft.com/office/drawing/2014/main" id="{97291956-985E-4EFC-AD48-1BD26FC0460D}"/>
              </a:ext>
            </a:extLst>
          </p:cNvPr>
          <p:cNvSpPr>
            <a:spLocks noGrp="1"/>
          </p:cNvSpPr>
          <p:nvPr>
            <p:ph type="ftr" sz="quarter" idx="11"/>
          </p:nvPr>
        </p:nvSpPr>
        <p:spPr/>
        <p:txBody>
          <a:bodyPr/>
          <a:lstStyle/>
          <a:p>
            <a:r>
              <a:rPr kumimoji="1" lang="en-US" altLang="ja-JP"/>
              <a:t>Base-04(2020)</a:t>
            </a:r>
            <a:endParaRPr kumimoji="1" lang="ja-JP" altLang="en-US"/>
          </a:p>
        </p:txBody>
      </p:sp>
      <p:sp>
        <p:nvSpPr>
          <p:cNvPr id="4" name="スライド番号プレースホルダー 3">
            <a:extLst>
              <a:ext uri="{FF2B5EF4-FFF2-40B4-BE49-F238E27FC236}">
                <a16:creationId xmlns:a16="http://schemas.microsoft.com/office/drawing/2014/main" id="{F0813F4E-41D3-46B1-8C94-A700EED77DD8}"/>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423863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1C244-8C0D-4173-852B-B1D7244723B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AF2421-60CB-4CE0-9A2A-6E7BC59BC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D0608C-DBED-4182-8305-760DEAFE2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32E2A8-5ACC-4C3A-84F3-BE0CFBC61C20}"/>
              </a:ext>
            </a:extLst>
          </p:cNvPr>
          <p:cNvSpPr>
            <a:spLocks noGrp="1"/>
          </p:cNvSpPr>
          <p:nvPr>
            <p:ph type="dt" sz="half" idx="10"/>
          </p:nvPr>
        </p:nvSpPr>
        <p:spPr/>
        <p:txBody>
          <a:bodyPr/>
          <a:lstStyle/>
          <a:p>
            <a:fld id="{C19C0D9B-34A4-48AC-B5F6-B1BD96C77541}" type="datetime1">
              <a:rPr kumimoji="1" lang="ja-JP" altLang="en-US" smtClean="0"/>
              <a:t>2021/1/3</a:t>
            </a:fld>
            <a:endParaRPr kumimoji="1" lang="ja-JP" altLang="en-US"/>
          </a:p>
        </p:txBody>
      </p:sp>
      <p:sp>
        <p:nvSpPr>
          <p:cNvPr id="6" name="フッター プレースホルダー 5">
            <a:extLst>
              <a:ext uri="{FF2B5EF4-FFF2-40B4-BE49-F238E27FC236}">
                <a16:creationId xmlns:a16="http://schemas.microsoft.com/office/drawing/2014/main" id="{33A95746-AF39-4D31-8F6D-BE2FFB63A238}"/>
              </a:ext>
            </a:extLst>
          </p:cNvPr>
          <p:cNvSpPr>
            <a:spLocks noGrp="1"/>
          </p:cNvSpPr>
          <p:nvPr>
            <p:ph type="ftr" sz="quarter" idx="11"/>
          </p:nvPr>
        </p:nvSpPr>
        <p:spPr/>
        <p:txBody>
          <a:bodyPr/>
          <a:lstStyle/>
          <a:p>
            <a:r>
              <a:rPr kumimoji="1" lang="en-US" altLang="ja-JP"/>
              <a:t>Base-04(2020)</a:t>
            </a:r>
            <a:endParaRPr kumimoji="1" lang="ja-JP" altLang="en-US"/>
          </a:p>
        </p:txBody>
      </p:sp>
      <p:sp>
        <p:nvSpPr>
          <p:cNvPr id="7" name="スライド番号プレースホルダー 6">
            <a:extLst>
              <a:ext uri="{FF2B5EF4-FFF2-40B4-BE49-F238E27FC236}">
                <a16:creationId xmlns:a16="http://schemas.microsoft.com/office/drawing/2014/main" id="{90F72C5A-683F-4425-9CC2-8853F4639EF5}"/>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198439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7A2A7-F975-434B-A73E-480A53B5D9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5F9847B-F29A-4D01-B2FF-A6F92A418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1C46508-1ED0-4B58-82F5-5C2BD84A6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0E1B4-4E86-4A62-8780-7BB6AB7C959D}"/>
              </a:ext>
            </a:extLst>
          </p:cNvPr>
          <p:cNvSpPr>
            <a:spLocks noGrp="1"/>
          </p:cNvSpPr>
          <p:nvPr>
            <p:ph type="dt" sz="half" idx="10"/>
          </p:nvPr>
        </p:nvSpPr>
        <p:spPr/>
        <p:txBody>
          <a:bodyPr/>
          <a:lstStyle/>
          <a:p>
            <a:fld id="{D38D1D2C-1071-4C63-872D-DD74C7400699}" type="datetime1">
              <a:rPr kumimoji="1" lang="ja-JP" altLang="en-US" smtClean="0"/>
              <a:t>2021/1/3</a:t>
            </a:fld>
            <a:endParaRPr kumimoji="1" lang="ja-JP" altLang="en-US"/>
          </a:p>
        </p:txBody>
      </p:sp>
      <p:sp>
        <p:nvSpPr>
          <p:cNvPr id="6" name="フッター プレースホルダー 5">
            <a:extLst>
              <a:ext uri="{FF2B5EF4-FFF2-40B4-BE49-F238E27FC236}">
                <a16:creationId xmlns:a16="http://schemas.microsoft.com/office/drawing/2014/main" id="{7A5BA6BA-D721-4A55-9FF8-49A211B81C37}"/>
              </a:ext>
            </a:extLst>
          </p:cNvPr>
          <p:cNvSpPr>
            <a:spLocks noGrp="1"/>
          </p:cNvSpPr>
          <p:nvPr>
            <p:ph type="ftr" sz="quarter" idx="11"/>
          </p:nvPr>
        </p:nvSpPr>
        <p:spPr/>
        <p:txBody>
          <a:bodyPr/>
          <a:lstStyle/>
          <a:p>
            <a:r>
              <a:rPr kumimoji="1" lang="en-US" altLang="ja-JP"/>
              <a:t>Base-04(2020)</a:t>
            </a:r>
            <a:endParaRPr kumimoji="1" lang="ja-JP" altLang="en-US"/>
          </a:p>
        </p:txBody>
      </p:sp>
      <p:sp>
        <p:nvSpPr>
          <p:cNvPr id="7" name="スライド番号プレースホルダー 6">
            <a:extLst>
              <a:ext uri="{FF2B5EF4-FFF2-40B4-BE49-F238E27FC236}">
                <a16:creationId xmlns:a16="http://schemas.microsoft.com/office/drawing/2014/main" id="{028638A8-8529-4151-9868-B6B260EFFE4C}"/>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21857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DDF517B5-0664-4667-A370-B4A8341C050B}"/>
              </a:ext>
            </a:extLst>
          </p:cNvPr>
          <p:cNvSpPr/>
          <p:nvPr userDrawn="1"/>
        </p:nvSpPr>
        <p:spPr>
          <a:xfrm>
            <a:off x="0" y="561432"/>
            <a:ext cx="12192000" cy="5794918"/>
          </a:xfrm>
          <a:prstGeom prst="rect">
            <a:avLst/>
          </a:prstGeom>
          <a:solidFill>
            <a:srgbClr val="DFF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6E22F7DC-D8E1-4ABF-85B9-3F279709516C}"/>
              </a:ext>
            </a:extLst>
          </p:cNvPr>
          <p:cNvSpPr>
            <a:spLocks noGrp="1"/>
          </p:cNvSpPr>
          <p:nvPr>
            <p:ph type="title"/>
          </p:nvPr>
        </p:nvSpPr>
        <p:spPr>
          <a:xfrm>
            <a:off x="453292" y="365126"/>
            <a:ext cx="11402646" cy="95885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FA06F3B-A902-4566-BD5C-A1E6B9A56311}"/>
              </a:ext>
            </a:extLst>
          </p:cNvPr>
          <p:cNvSpPr>
            <a:spLocks noGrp="1"/>
          </p:cNvSpPr>
          <p:nvPr>
            <p:ph type="body" idx="1"/>
          </p:nvPr>
        </p:nvSpPr>
        <p:spPr>
          <a:xfrm>
            <a:off x="453292" y="1520282"/>
            <a:ext cx="11402646" cy="4656681"/>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5FEC1D9-7E90-4E5D-83B9-720E6A218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2A7B0-3BBA-430B-8564-939627AE96ED}"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0000ABFA-FCEE-4AB6-9EC1-F186054C8247}"/>
              </a:ext>
            </a:extLst>
          </p:cNvPr>
          <p:cNvSpPr>
            <a:spLocks noGrp="1"/>
          </p:cNvSpPr>
          <p:nvPr>
            <p:ph type="ftr" sz="quarter" idx="3"/>
          </p:nvPr>
        </p:nvSpPr>
        <p:spPr>
          <a:xfrm>
            <a:off x="4038600" y="6356350"/>
            <a:ext cx="4114800" cy="501650"/>
          </a:xfrm>
          <a:prstGeom prst="rect">
            <a:avLst/>
          </a:prstGeom>
        </p:spPr>
        <p:txBody>
          <a:bodyPr vert="horz" lIns="91440" tIns="45720" rIns="91440" bIns="45720" rtlCol="0" anchor="ctr"/>
          <a:lstStyle>
            <a:lvl1pPr algn="ctr">
              <a:defRPr sz="2400">
                <a:solidFill>
                  <a:schemeClr val="tx1">
                    <a:tint val="75000"/>
                  </a:schemeClr>
                </a:solidFill>
              </a:defRPr>
            </a:lvl1pPr>
          </a:lstStyle>
          <a:p>
            <a:r>
              <a:rPr lang="en-US" altLang="ja-JP"/>
              <a:t>Base-04(2020)</a:t>
            </a:r>
            <a:endParaRPr lang="ja-JP" altLang="en-US" sz="2400" dirty="0"/>
          </a:p>
        </p:txBody>
      </p:sp>
      <p:sp>
        <p:nvSpPr>
          <p:cNvPr id="6" name="スライド番号プレースホルダー 5">
            <a:extLst>
              <a:ext uri="{FF2B5EF4-FFF2-40B4-BE49-F238E27FC236}">
                <a16:creationId xmlns:a16="http://schemas.microsoft.com/office/drawing/2014/main" id="{ED282851-BB5B-4831-85CF-DB52B505DB0A}"/>
              </a:ext>
            </a:extLst>
          </p:cNvPr>
          <p:cNvSpPr>
            <a:spLocks noGrp="1"/>
          </p:cNvSpPr>
          <p:nvPr>
            <p:ph type="sldNum" sz="quarter" idx="4"/>
          </p:nvPr>
        </p:nvSpPr>
        <p:spPr>
          <a:xfrm>
            <a:off x="9267092" y="6370094"/>
            <a:ext cx="27432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1D0A7E50-FF4D-42BF-B0B2-B14F173B5F39}" type="slidenum">
              <a:rPr lang="ja-JP" altLang="en-US" smtClean="0"/>
              <a:pPr/>
              <a:t>‹#›</a:t>
            </a:fld>
            <a:endParaRPr lang="ja-JP" altLang="en-US" sz="3200"/>
          </a:p>
        </p:txBody>
      </p:sp>
    </p:spTree>
    <p:extLst>
      <p:ext uri="{BB962C8B-B14F-4D97-AF65-F5344CB8AC3E}">
        <p14:creationId xmlns:p14="http://schemas.microsoft.com/office/powerpoint/2010/main" val="3769721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b="1" kern="1200">
          <a:solidFill>
            <a:schemeClr val="accent6">
              <a:lumMod val="50000"/>
            </a:schemeClr>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9.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5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customXml" Target="../ink/ink13.xml"/><Relationship Id="rId7" Type="http://schemas.openxmlformats.org/officeDocument/2006/relationships/customXml" Target="../ink/ink14.xml"/><Relationship Id="rId12" Type="http://schemas.openxmlformats.org/officeDocument/2006/relationships/image" Target="../media/image6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customXml" Target="../ink/ink16.xml"/><Relationship Id="rId10" Type="http://schemas.openxmlformats.org/officeDocument/2006/relationships/image" Target="../media/image63.png"/><Relationship Id="rId9" Type="http://schemas.openxmlformats.org/officeDocument/2006/relationships/customXml" Target="../ink/ink15.xml"/></Relationships>
</file>

<file path=ppt/slides/_rels/slide1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customXml" Target="../ink/ink17.xml"/><Relationship Id="rId7" Type="http://schemas.openxmlformats.org/officeDocument/2006/relationships/customXml" Target="../ink/ink18.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emf"/><Relationship Id="rId3" Type="http://schemas.openxmlformats.org/officeDocument/2006/relationships/notesSlide" Target="../notesSlides/notesSlide3.xml"/><Relationship Id="rId12" Type="http://schemas.openxmlformats.org/officeDocument/2006/relationships/customXml" Target="../ink/ink2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19.xml"/><Relationship Id="rId11" Type="http://schemas.openxmlformats.org/officeDocument/2006/relationships/image" Target="../media/image1.emf"/><Relationship Id="rId5" Type="http://schemas.microsoft.com/office/2007/relationships/hdphoto" Target="../media/hdphoto1.wdp"/><Relationship Id="rId10" Type="http://schemas.openxmlformats.org/officeDocument/2006/relationships/customXml" Target="../ink/ink20.xml"/><Relationship Id="rId4" Type="http://schemas.openxmlformats.org/officeDocument/2006/relationships/image" Target="../media/image21.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4.png"/><Relationship Id="rId18" Type="http://schemas.openxmlformats.org/officeDocument/2006/relationships/image" Target="../media/image8.png"/><Relationship Id="rId3" Type="http://schemas.openxmlformats.org/officeDocument/2006/relationships/notesSlide" Target="../notesSlides/notesSlide1.xml"/><Relationship Id="rId7"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image" Target="../media/image9.emf"/><Relationship Id="rId2" Type="http://schemas.openxmlformats.org/officeDocument/2006/relationships/slideLayout" Target="../slideLayouts/slideLayout2.xml"/><Relationship Id="rId16" Type="http://schemas.openxmlformats.org/officeDocument/2006/relationships/customXml" Target="../ink/ink4.xml"/><Relationship Id="rId1" Type="http://schemas.openxmlformats.org/officeDocument/2006/relationships/tags" Target="../tags/tag3.xml"/><Relationship Id="rId6" Type="http://schemas.openxmlformats.org/officeDocument/2006/relationships/image" Target="../media/image5.png"/><Relationship Id="rId11" Type="http://schemas.openxmlformats.org/officeDocument/2006/relationships/image" Target="../media/image51.png"/><Relationship Id="rId15" Type="http://schemas.openxmlformats.org/officeDocument/2006/relationships/image" Target="../media/image7.png"/><Relationship Id="rId10" Type="http://schemas.openxmlformats.org/officeDocument/2006/relationships/image" Target="../media/image23.png"/><Relationship Id="rId19" Type="http://schemas.openxmlformats.org/officeDocument/2006/relationships/image" Target="../media/image10.png"/><Relationship Id="rId9" Type="http://schemas.openxmlformats.org/officeDocument/2006/relationships/customXml" Target="../ink/ink2.xml"/><Relationship Id="rId14" Type="http://schemas.openxmlformats.org/officeDocument/2006/relationships/customXml" Target="../ink/ink3.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7.xml"/><Relationship Id="rId18" Type="http://schemas.openxmlformats.org/officeDocument/2006/relationships/image" Target="../media/image9.png"/><Relationship Id="rId21" Type="http://schemas.openxmlformats.org/officeDocument/2006/relationships/customXml" Target="../ink/ink10.xml"/><Relationship Id="rId7" Type="http://schemas.openxmlformats.org/officeDocument/2006/relationships/customXml" Target="../ink/ink5.xml"/><Relationship Id="rId12" Type="http://schemas.openxmlformats.org/officeDocument/2006/relationships/image" Target="../media/image4.png"/><Relationship Id="rId17" Type="http://schemas.openxmlformats.org/officeDocument/2006/relationships/image" Target="../media/image8.png"/><Relationship Id="rId2" Type="http://schemas.openxmlformats.org/officeDocument/2006/relationships/notesSlide" Target="../notesSlides/notesSlide2.xml"/><Relationship Id="rId16" Type="http://schemas.openxmlformats.org/officeDocument/2006/relationships/image" Target="../media/image50.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48.png"/><Relationship Id="rId5" Type="http://schemas.openxmlformats.org/officeDocument/2006/relationships/image" Target="../media/image11.png"/><Relationship Id="rId15" Type="http://schemas.openxmlformats.org/officeDocument/2006/relationships/customXml" Target="../ink/ink8.xml"/><Relationship Id="rId10" Type="http://schemas.openxmlformats.org/officeDocument/2006/relationships/image" Target="../media/image23.png"/><Relationship Id="rId19" Type="http://schemas.openxmlformats.org/officeDocument/2006/relationships/customXml" Target="../ink/ink9.xml"/><Relationship Id="rId9" Type="http://schemas.openxmlformats.org/officeDocument/2006/relationships/customXml" Target="../ink/ink6.xml"/><Relationship Id="rId14" Type="http://schemas.openxmlformats.org/officeDocument/2006/relationships/image" Target="../media/image7.png"/><Relationship Id="rId22" Type="http://schemas.openxmlformats.org/officeDocument/2006/relationships/image" Target="../media/image54.png"/></Relationships>
</file>

<file path=ppt/slides/_rels/slide5.xml.rels><?xml version="1.0" encoding="UTF-8" standalone="yes"?>
<Relationships xmlns="http://schemas.openxmlformats.org/package/2006/relationships"><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8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customXml" Target="../ink/ink11.xml"/><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5D163-8EB4-4F3E-83B6-CFC0C55C75F0}"/>
              </a:ext>
            </a:extLst>
          </p:cNvPr>
          <p:cNvSpPr>
            <a:spLocks noGrp="1"/>
          </p:cNvSpPr>
          <p:nvPr>
            <p:ph type="ctrTitle"/>
          </p:nvPr>
        </p:nvSpPr>
        <p:spPr>
          <a:xfrm>
            <a:off x="922638" y="1122363"/>
            <a:ext cx="11087654" cy="1942113"/>
          </a:xfrm>
        </p:spPr>
        <p:txBody>
          <a:bodyPr>
            <a:normAutofit/>
          </a:bodyPr>
          <a:lstStyle/>
          <a:p>
            <a:pPr algn="l"/>
            <a:r>
              <a:rPr lang="en-US" altLang="ja-JP" sz="4400" dirty="0"/>
              <a:t>MSY</a:t>
            </a:r>
            <a:r>
              <a:rPr lang="ja-JP" altLang="en-US" sz="4400" dirty="0"/>
              <a:t>をめぐる議論の歴史</a:t>
            </a:r>
            <a:r>
              <a:rPr lang="en-US" altLang="ja-JP" sz="4400" dirty="0"/>
              <a:t>:3</a:t>
            </a:r>
            <a:endParaRPr kumimoji="1" lang="ja-JP" altLang="en-US" sz="4400" dirty="0"/>
          </a:p>
        </p:txBody>
      </p:sp>
      <p:sp>
        <p:nvSpPr>
          <p:cNvPr id="3" name="字幕 2">
            <a:extLst>
              <a:ext uri="{FF2B5EF4-FFF2-40B4-BE49-F238E27FC236}">
                <a16:creationId xmlns:a16="http://schemas.microsoft.com/office/drawing/2014/main" id="{3DA39C29-13F2-4F05-A380-C5E37B804155}"/>
              </a:ext>
            </a:extLst>
          </p:cNvPr>
          <p:cNvSpPr>
            <a:spLocks noGrp="1"/>
          </p:cNvSpPr>
          <p:nvPr>
            <p:ph type="subTitle" idx="1"/>
          </p:nvPr>
        </p:nvSpPr>
        <p:spPr>
          <a:xfrm>
            <a:off x="1524000" y="3275807"/>
            <a:ext cx="9144000" cy="1655762"/>
          </a:xfrm>
        </p:spPr>
        <p:txBody>
          <a:bodyPr>
            <a:normAutofit/>
          </a:bodyPr>
          <a:lstStyle/>
          <a:p>
            <a:pPr marL="457200" indent="-457200" algn="l">
              <a:buFont typeface="Arial" panose="020B0604020202020204" pitchFamily="34" charset="0"/>
              <a:buChar char="•"/>
            </a:pPr>
            <a:r>
              <a:rPr kumimoji="1" lang="ja-JP" altLang="en-US" sz="3200" dirty="0"/>
              <a:t>平衡状態を仮定？</a:t>
            </a:r>
            <a:r>
              <a:rPr kumimoji="1" lang="ja-JP" altLang="en-US" sz="3200" b="1" dirty="0"/>
              <a:t> </a:t>
            </a:r>
            <a:r>
              <a:rPr kumimoji="1" lang="en-US" altLang="ja-JP" sz="3200" b="1" dirty="0"/>
              <a:t>(</a:t>
            </a:r>
            <a:r>
              <a:rPr kumimoji="1" lang="ja-JP" altLang="en-US" sz="3200" b="1" dirty="0"/>
              <a:t>続き</a:t>
            </a:r>
            <a:r>
              <a:rPr kumimoji="1" lang="en-US" altLang="ja-JP" sz="3200" b="1" dirty="0"/>
              <a:t>)</a:t>
            </a:r>
          </a:p>
          <a:p>
            <a:pPr marL="285750" indent="-285750" algn="l">
              <a:buFont typeface="Arial" panose="020B0604020202020204" pitchFamily="34" charset="0"/>
              <a:buChar char="•"/>
            </a:pPr>
            <a:endParaRPr kumimoji="1" lang="ja-JP" altLang="en-US" sz="3200" dirty="0"/>
          </a:p>
        </p:txBody>
      </p:sp>
      <p:sp>
        <p:nvSpPr>
          <p:cNvPr id="5" name="テキスト ボックス 4">
            <a:extLst>
              <a:ext uri="{FF2B5EF4-FFF2-40B4-BE49-F238E27FC236}">
                <a16:creationId xmlns:a16="http://schemas.microsoft.com/office/drawing/2014/main" id="{539ED0A0-4379-4473-8365-8EF5428B1684}"/>
              </a:ext>
            </a:extLst>
          </p:cNvPr>
          <p:cNvSpPr txBox="1"/>
          <p:nvPr/>
        </p:nvSpPr>
        <p:spPr>
          <a:xfrm>
            <a:off x="4038600" y="5023759"/>
            <a:ext cx="7708882" cy="1077218"/>
          </a:xfrm>
          <a:prstGeom prst="rect">
            <a:avLst/>
          </a:prstGeom>
          <a:noFill/>
        </p:spPr>
        <p:txBody>
          <a:bodyPr wrap="square">
            <a:spAutoFit/>
          </a:bodyPr>
          <a:lstStyle/>
          <a:p>
            <a:pPr algn="r"/>
            <a:r>
              <a:rPr lang="zh-TW" altLang="en-US" sz="3200" dirty="0">
                <a:latin typeface="游ゴシック" panose="020B0400000000000000" pitchFamily="50" charset="-128"/>
                <a:ea typeface="游ゴシック" panose="020B0400000000000000" pitchFamily="50" charset="-128"/>
              </a:rPr>
              <a:t>動画作成者　漁業情報解析部 市野川桃子　　（</a:t>
            </a:r>
            <a:r>
              <a:rPr lang="en-US" altLang="zh-TW" sz="3200" dirty="0">
                <a:latin typeface="游ゴシック" panose="020B0400000000000000" pitchFamily="50" charset="-128"/>
                <a:ea typeface="游ゴシック" panose="020B0400000000000000" pitchFamily="50" charset="-128"/>
              </a:rPr>
              <a:t>ichimomo@fra.affrc.go.jp</a:t>
            </a:r>
            <a:r>
              <a:rPr lang="zh-TW" altLang="en-US" sz="3200" dirty="0">
                <a:latin typeface="游ゴシック" panose="020B0400000000000000" pitchFamily="50" charset="-128"/>
                <a:ea typeface="游ゴシック" panose="020B0400000000000000" pitchFamily="50" charset="-128"/>
              </a:rPr>
              <a:t>）</a:t>
            </a:r>
            <a:endParaRPr lang="ja-JP" altLang="en-US" sz="3200" dirty="0"/>
          </a:p>
        </p:txBody>
      </p:sp>
      <p:sp>
        <p:nvSpPr>
          <p:cNvPr id="7" name="フッター プレースホルダー 6">
            <a:extLst>
              <a:ext uri="{FF2B5EF4-FFF2-40B4-BE49-F238E27FC236}">
                <a16:creationId xmlns:a16="http://schemas.microsoft.com/office/drawing/2014/main" id="{DFA6CF70-FD92-4613-9444-29CEA4995285}"/>
              </a:ext>
            </a:extLst>
          </p:cNvPr>
          <p:cNvSpPr>
            <a:spLocks noGrp="1"/>
          </p:cNvSpPr>
          <p:nvPr>
            <p:ph type="ftr" sz="quarter" idx="11"/>
          </p:nvPr>
        </p:nvSpPr>
        <p:spPr/>
        <p:txBody>
          <a:bodyPr/>
          <a:lstStyle/>
          <a:p>
            <a:r>
              <a:rPr kumimoji="1" lang="en-US" altLang="ja-JP"/>
              <a:t>Base-04(2020)</a:t>
            </a:r>
            <a:endParaRPr kumimoji="1" lang="ja-JP" altLang="en-US" dirty="0"/>
          </a:p>
        </p:txBody>
      </p:sp>
      <p:sp>
        <p:nvSpPr>
          <p:cNvPr id="8" name="スライド番号プレースホルダー 7">
            <a:extLst>
              <a:ext uri="{FF2B5EF4-FFF2-40B4-BE49-F238E27FC236}">
                <a16:creationId xmlns:a16="http://schemas.microsoft.com/office/drawing/2014/main" id="{925069B6-6B86-4003-AF89-272646981778}"/>
              </a:ext>
            </a:extLst>
          </p:cNvPr>
          <p:cNvSpPr>
            <a:spLocks noGrp="1"/>
          </p:cNvSpPr>
          <p:nvPr>
            <p:ph type="sldNum" sz="quarter" idx="12"/>
          </p:nvPr>
        </p:nvSpPr>
        <p:spPr/>
        <p:txBody>
          <a:bodyPr/>
          <a:lstStyle/>
          <a:p>
            <a:fld id="{1D0A7E50-FF4D-42BF-B0B2-B14F173B5F39}" type="slidenum">
              <a:rPr kumimoji="1" lang="ja-JP" altLang="en-US" smtClean="0"/>
              <a:t>1</a:t>
            </a:fld>
            <a:endParaRPr kumimoji="1" lang="ja-JP" altLang="en-US"/>
          </a:p>
        </p:txBody>
      </p:sp>
      <p:sp>
        <p:nvSpPr>
          <p:cNvPr id="9" name="テキスト ボックス 8">
            <a:extLst>
              <a:ext uri="{FF2B5EF4-FFF2-40B4-BE49-F238E27FC236}">
                <a16:creationId xmlns:a16="http://schemas.microsoft.com/office/drawing/2014/main" id="{97C37CFC-F4AB-44D4-8519-2A9E9A6A0611}"/>
              </a:ext>
            </a:extLst>
          </p:cNvPr>
          <p:cNvSpPr txBox="1"/>
          <p:nvPr/>
        </p:nvSpPr>
        <p:spPr>
          <a:xfrm>
            <a:off x="848496" y="671511"/>
            <a:ext cx="4539050" cy="769441"/>
          </a:xfrm>
          <a:prstGeom prst="rect">
            <a:avLst/>
          </a:prstGeom>
          <a:noFill/>
          <a:ln w="38100">
            <a:noFill/>
          </a:ln>
        </p:spPr>
        <p:txBody>
          <a:bodyPr wrap="square" rtlCol="0" anchor="ctr">
            <a:spAutoFit/>
          </a:bodyPr>
          <a:lstStyle/>
          <a:p>
            <a:r>
              <a:rPr kumimoji="1" lang="en-US" altLang="ja-JP" sz="4400" b="1" dirty="0"/>
              <a:t>Base-04(2020)</a:t>
            </a:r>
            <a:endParaRPr kumimoji="1" lang="ja-JP" altLang="en-US" sz="4400" b="1" dirty="0"/>
          </a:p>
        </p:txBody>
      </p:sp>
      <p:sp>
        <p:nvSpPr>
          <p:cNvPr id="10" name="コンテンツ プレースホルダー 2">
            <a:extLst>
              <a:ext uri="{FF2B5EF4-FFF2-40B4-BE49-F238E27FC236}">
                <a16:creationId xmlns:a16="http://schemas.microsoft.com/office/drawing/2014/main" id="{B6A305CF-F04D-4935-8FC5-754F1298357D}"/>
              </a:ext>
            </a:extLst>
          </p:cNvPr>
          <p:cNvSpPr txBox="1">
            <a:spLocks/>
          </p:cNvSpPr>
          <p:nvPr/>
        </p:nvSpPr>
        <p:spPr>
          <a:xfrm>
            <a:off x="607646" y="4547592"/>
            <a:ext cx="11402646" cy="1808758"/>
          </a:xfrm>
          <a:prstGeom prst="wedgeRoundRectCallout">
            <a:avLst>
              <a:gd name="adj1" fmla="val -31971"/>
              <a:gd name="adj2" fmla="val -93877"/>
              <a:gd name="adj3" fmla="val 16667"/>
            </a:avLst>
          </a:prstGeom>
          <a:solidFill>
            <a:schemeClr val="accent6">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平衡状態を仮定しているから悪い、というのは一部の推定方法の問題であって、</a:t>
            </a:r>
            <a:r>
              <a:rPr lang="en-US" altLang="ja-JP" sz="3200" dirty="0"/>
              <a:t>MSY</a:t>
            </a:r>
            <a:r>
              <a:rPr lang="ja-JP" altLang="en-US" sz="3200" dirty="0"/>
              <a:t>の概念そのものの問題ではない</a:t>
            </a:r>
            <a:endParaRPr lang="en-US" altLang="ja-JP" sz="3200" dirty="0"/>
          </a:p>
          <a:p>
            <a:pPr lvl="1"/>
            <a:r>
              <a:rPr lang="ja-JP" altLang="en-US" sz="2800" dirty="0"/>
              <a:t>現在はそのような推定方法はほぼ駆逐されている</a:t>
            </a:r>
          </a:p>
        </p:txBody>
      </p:sp>
    </p:spTree>
    <p:custDataLst>
      <p:tags r:id="rId1"/>
    </p:custDataLst>
    <p:extLst>
      <p:ext uri="{BB962C8B-B14F-4D97-AF65-F5344CB8AC3E}">
        <p14:creationId xmlns:p14="http://schemas.microsoft.com/office/powerpoint/2010/main" val="299319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思考の吹き出し: 雲形 15">
            <a:extLst>
              <a:ext uri="{FF2B5EF4-FFF2-40B4-BE49-F238E27FC236}">
                <a16:creationId xmlns:a16="http://schemas.microsoft.com/office/drawing/2014/main" id="{01770502-3C2A-42A5-8061-3E438D92F16F}"/>
              </a:ext>
            </a:extLst>
          </p:cNvPr>
          <p:cNvSpPr/>
          <p:nvPr/>
        </p:nvSpPr>
        <p:spPr>
          <a:xfrm>
            <a:off x="461108" y="2360246"/>
            <a:ext cx="9784860" cy="4042968"/>
          </a:xfrm>
          <a:prstGeom prst="cloudCallout">
            <a:avLst>
              <a:gd name="adj1" fmla="val 52462"/>
              <a:gd name="adj2" fmla="val 1205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7" name="思考の吹き出し: 雲形 6">
            <a:extLst>
              <a:ext uri="{FF2B5EF4-FFF2-40B4-BE49-F238E27FC236}">
                <a16:creationId xmlns:a16="http://schemas.microsoft.com/office/drawing/2014/main" id="{8DFD80C4-BF65-42F8-B6C8-E26653BDD17A}"/>
              </a:ext>
            </a:extLst>
          </p:cNvPr>
          <p:cNvSpPr/>
          <p:nvPr/>
        </p:nvSpPr>
        <p:spPr>
          <a:xfrm>
            <a:off x="328247" y="-51871"/>
            <a:ext cx="12003454" cy="2147414"/>
          </a:xfrm>
          <a:prstGeom prst="cloudCallout">
            <a:avLst>
              <a:gd name="adj1" fmla="val -40325"/>
              <a:gd name="adj2" fmla="val 5123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E4BED003-E9B0-4546-B2E3-50588D3DE5B9}"/>
              </a:ext>
            </a:extLst>
          </p:cNvPr>
          <p:cNvSpPr>
            <a:spLocks noGrp="1"/>
          </p:cNvSpPr>
          <p:nvPr>
            <p:ph idx="1"/>
          </p:nvPr>
        </p:nvSpPr>
        <p:spPr>
          <a:xfrm>
            <a:off x="1133232" y="723114"/>
            <a:ext cx="11324492" cy="5068086"/>
          </a:xfrm>
        </p:spPr>
        <p:txBody>
          <a:bodyPr>
            <a:normAutofit/>
          </a:bodyPr>
          <a:lstStyle/>
          <a:p>
            <a:pPr marL="0" indent="0">
              <a:buNone/>
            </a:pPr>
            <a:r>
              <a:rPr kumimoji="1" lang="ja-JP" altLang="en-US" dirty="0"/>
              <a:t>こんなモデル　　　　　 って非現実的じゃない？</a:t>
            </a:r>
            <a:endParaRPr kumimoji="1" lang="en-US" altLang="ja-JP" dirty="0"/>
          </a:p>
          <a:p>
            <a:pPr marL="0" indent="0">
              <a:buNone/>
            </a:pPr>
            <a:endParaRPr lang="en-US" altLang="ja-JP" dirty="0"/>
          </a:p>
          <a:p>
            <a:pPr marL="0" indent="0">
              <a:buNone/>
            </a:pPr>
            <a:endParaRPr kumimoji="1" lang="en-US" altLang="ja-JP" dirty="0"/>
          </a:p>
        </p:txBody>
      </p:sp>
      <p:sp>
        <p:nvSpPr>
          <p:cNvPr id="4" name="フッター プレースホルダー 3">
            <a:extLst>
              <a:ext uri="{FF2B5EF4-FFF2-40B4-BE49-F238E27FC236}">
                <a16:creationId xmlns:a16="http://schemas.microsoft.com/office/drawing/2014/main" id="{50C6F77B-F34B-429B-9E65-7A2277C9B15C}"/>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3E2EA925-55E7-4484-94F1-BA01AE25BA3A}"/>
              </a:ext>
            </a:extLst>
          </p:cNvPr>
          <p:cNvSpPr>
            <a:spLocks noGrp="1"/>
          </p:cNvSpPr>
          <p:nvPr>
            <p:ph type="sldNum" sz="quarter" idx="12"/>
          </p:nvPr>
        </p:nvSpPr>
        <p:spPr/>
        <p:txBody>
          <a:bodyPr/>
          <a:lstStyle/>
          <a:p>
            <a:fld id="{1D0A7E50-FF4D-42BF-B0B2-B14F173B5F39}" type="slidenum">
              <a:rPr kumimoji="1" lang="ja-JP" altLang="en-US" smtClean="0"/>
              <a:t>10</a:t>
            </a:fld>
            <a:endParaRPr kumimoji="1" lang="ja-JP" altLang="en-US"/>
          </a:p>
        </p:txBody>
      </p:sp>
      <p:pic>
        <p:nvPicPr>
          <p:cNvPr id="5122" name="Picture 2">
            <a:extLst>
              <a:ext uri="{FF2B5EF4-FFF2-40B4-BE49-F238E27FC236}">
                <a16:creationId xmlns:a16="http://schemas.microsoft.com/office/drawing/2014/main" id="{CF5406C2-BAAB-4832-9655-F5511838E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47" y="1724309"/>
            <a:ext cx="1720068" cy="1909758"/>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B54E7E41-D3E2-474B-ABB0-02EA0106BB54}"/>
              </a:ext>
            </a:extLst>
          </p:cNvPr>
          <p:cNvPicPr>
            <a:picLocks noChangeAspect="1"/>
          </p:cNvPicPr>
          <p:nvPr/>
        </p:nvPicPr>
        <p:blipFill>
          <a:blip r:embed="rId3"/>
          <a:stretch>
            <a:fillRect/>
          </a:stretch>
        </p:blipFill>
        <p:spPr>
          <a:xfrm>
            <a:off x="4038600" y="157964"/>
            <a:ext cx="2416906" cy="1894035"/>
          </a:xfrm>
          <a:prstGeom prst="rect">
            <a:avLst/>
          </a:prstGeom>
        </p:spPr>
      </p:pic>
      <p:pic>
        <p:nvPicPr>
          <p:cNvPr id="18" name="Picture 4">
            <a:extLst>
              <a:ext uri="{FF2B5EF4-FFF2-40B4-BE49-F238E27FC236}">
                <a16:creationId xmlns:a16="http://schemas.microsoft.com/office/drawing/2014/main" id="{EAE0395D-D1D9-43FC-A9BA-EEB943DE70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12" t="7592"/>
          <a:stretch/>
        </p:blipFill>
        <p:spPr bwMode="auto">
          <a:xfrm>
            <a:off x="10532959" y="3634067"/>
            <a:ext cx="1557137" cy="2932118"/>
          </a:xfrm>
          <a:prstGeom prst="rect">
            <a:avLst/>
          </a:prstGeom>
          <a:noFill/>
          <a:extLst>
            <a:ext uri="{909E8E84-426E-40DD-AFC4-6F175D3DCCD1}">
              <a14:hiddenFill xmlns:a14="http://schemas.microsoft.com/office/drawing/2010/main">
                <a:solidFill>
                  <a:srgbClr val="FFFFFF"/>
                </a:solidFill>
              </a14:hiddenFill>
            </a:ext>
          </a:extLst>
        </p:spPr>
      </p:pic>
      <p:sp>
        <p:nvSpPr>
          <p:cNvPr id="19" name="コンテンツ プレースホルダー 2">
            <a:extLst>
              <a:ext uri="{FF2B5EF4-FFF2-40B4-BE49-F238E27FC236}">
                <a16:creationId xmlns:a16="http://schemas.microsoft.com/office/drawing/2014/main" id="{8AD28367-225E-427C-A159-EF4D7EFBEE1D}"/>
              </a:ext>
            </a:extLst>
          </p:cNvPr>
          <p:cNvSpPr txBox="1">
            <a:spLocks/>
          </p:cNvSpPr>
          <p:nvPr/>
        </p:nvSpPr>
        <p:spPr>
          <a:xfrm>
            <a:off x="660400" y="2913028"/>
            <a:ext cx="9672287" cy="3284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　　 こんな動態　　　　　　でも，</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「平衡状態」という</a:t>
            </a:r>
            <a:endParaRPr lang="en-US" altLang="ja-JP" dirty="0"/>
          </a:p>
          <a:p>
            <a:pPr marL="0" indent="0">
              <a:buFont typeface="Arial" panose="020B0604020202020204" pitchFamily="34" charset="0"/>
              <a:buNone/>
            </a:pPr>
            <a:r>
              <a:rPr lang="ja-JP" altLang="en-US" dirty="0"/>
              <a:t>概念は存在します</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ja-JP" altLang="en-US" dirty="0"/>
          </a:p>
        </p:txBody>
      </p:sp>
      <p:pic>
        <p:nvPicPr>
          <p:cNvPr id="14" name="図 13">
            <a:extLst>
              <a:ext uri="{FF2B5EF4-FFF2-40B4-BE49-F238E27FC236}">
                <a16:creationId xmlns:a16="http://schemas.microsoft.com/office/drawing/2014/main" id="{F5BCED2C-A0EA-407F-ACF9-2CBF9E49255D}"/>
              </a:ext>
            </a:extLst>
          </p:cNvPr>
          <p:cNvPicPr>
            <a:picLocks noChangeAspect="1"/>
          </p:cNvPicPr>
          <p:nvPr/>
        </p:nvPicPr>
        <p:blipFill>
          <a:blip r:embed="rId5"/>
          <a:stretch>
            <a:fillRect/>
          </a:stretch>
        </p:blipFill>
        <p:spPr>
          <a:xfrm>
            <a:off x="4947980" y="4215111"/>
            <a:ext cx="3140199" cy="2322664"/>
          </a:xfrm>
          <a:prstGeom prst="rect">
            <a:avLst/>
          </a:prstGeom>
        </p:spPr>
      </p:pic>
      <mc:AlternateContent xmlns:mc="http://schemas.openxmlformats.org/markup-compatibility/2006" xmlns:p14="http://schemas.microsoft.com/office/powerpoint/2010/main">
        <mc:Choice Requires="p14">
          <p:contentPart p14:bwMode="auto" r:id="rId6">
            <p14:nvContentPartPr>
              <p14:cNvPr id="17" name="インク 16">
                <a:extLst>
                  <a:ext uri="{FF2B5EF4-FFF2-40B4-BE49-F238E27FC236}">
                    <a16:creationId xmlns:a16="http://schemas.microsoft.com/office/drawing/2014/main" id="{F30402EC-9325-49CE-8603-9F379912E120}"/>
                  </a:ext>
                </a:extLst>
              </p14:cNvPr>
              <p14:cNvContentPartPr/>
              <p14:nvPr/>
            </p14:nvContentPartPr>
            <p14:xfrm>
              <a:off x="5661869" y="4853592"/>
              <a:ext cx="2154406" cy="534654"/>
            </p14:xfrm>
          </p:contentPart>
        </mc:Choice>
        <mc:Fallback xmlns="">
          <p:pic>
            <p:nvPicPr>
              <p:cNvPr id="17" name="インク 16">
                <a:extLst>
                  <a:ext uri="{FF2B5EF4-FFF2-40B4-BE49-F238E27FC236}">
                    <a16:creationId xmlns:a16="http://schemas.microsoft.com/office/drawing/2014/main" id="{F30402EC-9325-49CE-8603-9F379912E120}"/>
                  </a:ext>
                </a:extLst>
              </p:cNvPr>
              <p:cNvPicPr/>
              <p:nvPr/>
            </p:nvPicPr>
            <p:blipFill>
              <a:blip r:embed="rId9"/>
              <a:stretch>
                <a:fillRect/>
              </a:stretch>
            </p:blipFill>
            <p:spPr>
              <a:xfrm>
                <a:off x="5643871" y="4835602"/>
                <a:ext cx="2190043" cy="570274"/>
              </a:xfrm>
              <a:prstGeom prst="rect">
                <a:avLst/>
              </a:prstGeom>
            </p:spPr>
          </p:pic>
        </mc:Fallback>
      </mc:AlternateContent>
      <p:pic>
        <p:nvPicPr>
          <p:cNvPr id="20" name="図 19">
            <a:extLst>
              <a:ext uri="{FF2B5EF4-FFF2-40B4-BE49-F238E27FC236}">
                <a16:creationId xmlns:a16="http://schemas.microsoft.com/office/drawing/2014/main" id="{4EC3C584-4BB5-4E73-A965-E9AFEA3898BC}"/>
              </a:ext>
            </a:extLst>
          </p:cNvPr>
          <p:cNvPicPr>
            <a:picLocks noChangeAspect="1"/>
          </p:cNvPicPr>
          <p:nvPr/>
        </p:nvPicPr>
        <p:blipFill>
          <a:blip r:embed="rId10"/>
          <a:stretch>
            <a:fillRect/>
          </a:stretch>
        </p:blipFill>
        <p:spPr>
          <a:xfrm>
            <a:off x="4216950" y="2390982"/>
            <a:ext cx="2372478" cy="1732349"/>
          </a:xfrm>
          <a:prstGeom prst="rect">
            <a:avLst/>
          </a:prstGeom>
        </p:spPr>
      </p:pic>
    </p:spTree>
    <p:extLst>
      <p:ext uri="{BB962C8B-B14F-4D97-AF65-F5344CB8AC3E}">
        <p14:creationId xmlns:p14="http://schemas.microsoft.com/office/powerpoint/2010/main" val="367748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思考の吹き出し: 雲形 15">
            <a:extLst>
              <a:ext uri="{FF2B5EF4-FFF2-40B4-BE49-F238E27FC236}">
                <a16:creationId xmlns:a16="http://schemas.microsoft.com/office/drawing/2014/main" id="{01770502-3C2A-42A5-8061-3E438D92F16F}"/>
              </a:ext>
            </a:extLst>
          </p:cNvPr>
          <p:cNvSpPr/>
          <p:nvPr/>
        </p:nvSpPr>
        <p:spPr>
          <a:xfrm>
            <a:off x="461108" y="2360246"/>
            <a:ext cx="9784860" cy="4042968"/>
          </a:xfrm>
          <a:prstGeom prst="cloudCallout">
            <a:avLst>
              <a:gd name="adj1" fmla="val 52462"/>
              <a:gd name="adj2" fmla="val 1205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7" name="思考の吹き出し: 雲形 6">
            <a:extLst>
              <a:ext uri="{FF2B5EF4-FFF2-40B4-BE49-F238E27FC236}">
                <a16:creationId xmlns:a16="http://schemas.microsoft.com/office/drawing/2014/main" id="{8DFD80C4-BF65-42F8-B6C8-E26653BDD17A}"/>
              </a:ext>
            </a:extLst>
          </p:cNvPr>
          <p:cNvSpPr/>
          <p:nvPr/>
        </p:nvSpPr>
        <p:spPr>
          <a:xfrm>
            <a:off x="328247" y="-51871"/>
            <a:ext cx="12003454" cy="2147414"/>
          </a:xfrm>
          <a:prstGeom prst="cloudCallout">
            <a:avLst>
              <a:gd name="adj1" fmla="val -40325"/>
              <a:gd name="adj2" fmla="val 5123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E4BED003-E9B0-4546-B2E3-50588D3DE5B9}"/>
              </a:ext>
            </a:extLst>
          </p:cNvPr>
          <p:cNvSpPr>
            <a:spLocks noGrp="1"/>
          </p:cNvSpPr>
          <p:nvPr>
            <p:ph idx="1"/>
          </p:nvPr>
        </p:nvSpPr>
        <p:spPr>
          <a:xfrm>
            <a:off x="1133232" y="723114"/>
            <a:ext cx="11324492" cy="5068086"/>
          </a:xfrm>
        </p:spPr>
        <p:txBody>
          <a:bodyPr>
            <a:normAutofit/>
          </a:bodyPr>
          <a:lstStyle/>
          <a:p>
            <a:pPr marL="0" indent="0">
              <a:buNone/>
            </a:pPr>
            <a:r>
              <a:rPr kumimoji="1" lang="ja-JP" altLang="en-US" dirty="0"/>
              <a:t>こんなモデル　　　　　 って非現実的じゃない？</a:t>
            </a:r>
            <a:endParaRPr kumimoji="1" lang="en-US" altLang="ja-JP" dirty="0"/>
          </a:p>
          <a:p>
            <a:pPr marL="0" indent="0">
              <a:buNone/>
            </a:pPr>
            <a:endParaRPr lang="en-US" altLang="ja-JP" dirty="0"/>
          </a:p>
          <a:p>
            <a:pPr marL="0" indent="0">
              <a:buNone/>
            </a:pPr>
            <a:endParaRPr kumimoji="1" lang="en-US" altLang="ja-JP" dirty="0"/>
          </a:p>
        </p:txBody>
      </p:sp>
      <p:sp>
        <p:nvSpPr>
          <p:cNvPr id="4" name="フッター プレースホルダー 3">
            <a:extLst>
              <a:ext uri="{FF2B5EF4-FFF2-40B4-BE49-F238E27FC236}">
                <a16:creationId xmlns:a16="http://schemas.microsoft.com/office/drawing/2014/main" id="{50C6F77B-F34B-429B-9E65-7A2277C9B15C}"/>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3E2EA925-55E7-4484-94F1-BA01AE25BA3A}"/>
              </a:ext>
            </a:extLst>
          </p:cNvPr>
          <p:cNvSpPr>
            <a:spLocks noGrp="1"/>
          </p:cNvSpPr>
          <p:nvPr>
            <p:ph type="sldNum" sz="quarter" idx="12"/>
          </p:nvPr>
        </p:nvSpPr>
        <p:spPr/>
        <p:txBody>
          <a:bodyPr/>
          <a:lstStyle/>
          <a:p>
            <a:fld id="{1D0A7E50-FF4D-42BF-B0B2-B14F173B5F39}" type="slidenum">
              <a:rPr kumimoji="1" lang="ja-JP" altLang="en-US" smtClean="0"/>
              <a:t>11</a:t>
            </a:fld>
            <a:endParaRPr kumimoji="1" lang="ja-JP" altLang="en-US"/>
          </a:p>
        </p:txBody>
      </p:sp>
      <p:pic>
        <p:nvPicPr>
          <p:cNvPr id="5122" name="Picture 2">
            <a:extLst>
              <a:ext uri="{FF2B5EF4-FFF2-40B4-BE49-F238E27FC236}">
                <a16:creationId xmlns:a16="http://schemas.microsoft.com/office/drawing/2014/main" id="{CF5406C2-BAAB-4832-9655-F5511838E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47" y="1724309"/>
            <a:ext cx="1720068" cy="1909758"/>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B54E7E41-D3E2-474B-ABB0-02EA0106BB54}"/>
              </a:ext>
            </a:extLst>
          </p:cNvPr>
          <p:cNvPicPr>
            <a:picLocks noChangeAspect="1"/>
          </p:cNvPicPr>
          <p:nvPr/>
        </p:nvPicPr>
        <p:blipFill>
          <a:blip r:embed="rId3"/>
          <a:stretch>
            <a:fillRect/>
          </a:stretch>
        </p:blipFill>
        <p:spPr>
          <a:xfrm>
            <a:off x="4038600" y="157964"/>
            <a:ext cx="2416906" cy="1894035"/>
          </a:xfrm>
          <a:prstGeom prst="rect">
            <a:avLst/>
          </a:prstGeom>
        </p:spPr>
      </p:pic>
      <p:pic>
        <p:nvPicPr>
          <p:cNvPr id="18" name="Picture 4">
            <a:extLst>
              <a:ext uri="{FF2B5EF4-FFF2-40B4-BE49-F238E27FC236}">
                <a16:creationId xmlns:a16="http://schemas.microsoft.com/office/drawing/2014/main" id="{EAE0395D-D1D9-43FC-A9BA-EEB943DE70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12" t="7592"/>
          <a:stretch/>
        </p:blipFill>
        <p:spPr bwMode="auto">
          <a:xfrm>
            <a:off x="10532959" y="3634067"/>
            <a:ext cx="1557137" cy="2932118"/>
          </a:xfrm>
          <a:prstGeom prst="rect">
            <a:avLst/>
          </a:prstGeom>
          <a:noFill/>
          <a:extLst>
            <a:ext uri="{909E8E84-426E-40DD-AFC4-6F175D3DCCD1}">
              <a14:hiddenFill xmlns:a14="http://schemas.microsoft.com/office/drawing/2010/main">
                <a:solidFill>
                  <a:srgbClr val="FFFFFF"/>
                </a:solidFill>
              </a14:hiddenFill>
            </a:ext>
          </a:extLst>
        </p:spPr>
      </p:pic>
      <p:sp>
        <p:nvSpPr>
          <p:cNvPr id="19" name="コンテンツ プレースホルダー 2">
            <a:extLst>
              <a:ext uri="{FF2B5EF4-FFF2-40B4-BE49-F238E27FC236}">
                <a16:creationId xmlns:a16="http://schemas.microsoft.com/office/drawing/2014/main" id="{8AD28367-225E-427C-A159-EF4D7EFBEE1D}"/>
              </a:ext>
            </a:extLst>
          </p:cNvPr>
          <p:cNvSpPr txBox="1">
            <a:spLocks/>
          </p:cNvSpPr>
          <p:nvPr/>
        </p:nvSpPr>
        <p:spPr>
          <a:xfrm>
            <a:off x="660400" y="2913028"/>
            <a:ext cx="9672287" cy="3284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　　 こんな動態　　　　　　でも，</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漁獲量でなく、漁獲圧を一定にするような</a:t>
            </a:r>
            <a:endParaRPr lang="en-US" altLang="ja-JP" dirty="0"/>
          </a:p>
          <a:p>
            <a:pPr marL="0" indent="0">
              <a:buFont typeface="Arial" panose="020B0604020202020204" pitchFamily="34" charset="0"/>
              <a:buNone/>
            </a:pPr>
            <a:r>
              <a:rPr lang="ja-JP" altLang="en-US" dirty="0"/>
              <a:t>管理をすれば持続的な管理ができます</a:t>
            </a:r>
            <a:endParaRPr lang="en-US" altLang="ja-JP" dirty="0"/>
          </a:p>
          <a:p>
            <a:pPr marL="0" indent="0">
              <a:buFont typeface="Arial" panose="020B0604020202020204" pitchFamily="34" charset="0"/>
              <a:buNone/>
            </a:pPr>
            <a:endParaRPr lang="ja-JP" altLang="en-US" dirty="0"/>
          </a:p>
        </p:txBody>
      </p:sp>
      <p:pic>
        <p:nvPicPr>
          <p:cNvPr id="20" name="図 19">
            <a:extLst>
              <a:ext uri="{FF2B5EF4-FFF2-40B4-BE49-F238E27FC236}">
                <a16:creationId xmlns:a16="http://schemas.microsoft.com/office/drawing/2014/main" id="{4EC3C584-4BB5-4E73-A965-E9AFEA3898BC}"/>
              </a:ext>
            </a:extLst>
          </p:cNvPr>
          <p:cNvPicPr>
            <a:picLocks noChangeAspect="1"/>
          </p:cNvPicPr>
          <p:nvPr/>
        </p:nvPicPr>
        <p:blipFill>
          <a:blip r:embed="rId5"/>
          <a:stretch>
            <a:fillRect/>
          </a:stretch>
        </p:blipFill>
        <p:spPr>
          <a:xfrm>
            <a:off x="4216950" y="2390982"/>
            <a:ext cx="2372478" cy="1732349"/>
          </a:xfrm>
          <a:prstGeom prst="rect">
            <a:avLst/>
          </a:prstGeom>
        </p:spPr>
      </p:pic>
    </p:spTree>
    <p:extLst>
      <p:ext uri="{BB962C8B-B14F-4D97-AF65-F5344CB8AC3E}">
        <p14:creationId xmlns:p14="http://schemas.microsoft.com/office/powerpoint/2010/main" val="181898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5D149-F01F-4E51-B354-E55DC6061C39}"/>
              </a:ext>
            </a:extLst>
          </p:cNvPr>
          <p:cNvSpPr>
            <a:spLocks noGrp="1"/>
          </p:cNvSpPr>
          <p:nvPr>
            <p:ph type="title"/>
          </p:nvPr>
        </p:nvSpPr>
        <p:spPr/>
        <p:txBody>
          <a:bodyPr/>
          <a:lstStyle/>
          <a:p>
            <a:r>
              <a:rPr kumimoji="1" lang="ja-JP" altLang="en-US" dirty="0"/>
              <a:t>おさらい</a:t>
            </a:r>
          </a:p>
        </p:txBody>
      </p:sp>
      <p:sp>
        <p:nvSpPr>
          <p:cNvPr id="4" name="フッター プレースホルダー 3">
            <a:extLst>
              <a:ext uri="{FF2B5EF4-FFF2-40B4-BE49-F238E27FC236}">
                <a16:creationId xmlns:a16="http://schemas.microsoft.com/office/drawing/2014/main" id="{75180B84-FA0F-4914-BD3C-FD64A824DF65}"/>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60713C1F-1A73-4DE5-AD14-41684F87A18F}"/>
              </a:ext>
            </a:extLst>
          </p:cNvPr>
          <p:cNvSpPr>
            <a:spLocks noGrp="1"/>
          </p:cNvSpPr>
          <p:nvPr>
            <p:ph type="sldNum" sz="quarter" idx="12"/>
          </p:nvPr>
        </p:nvSpPr>
        <p:spPr/>
        <p:txBody>
          <a:bodyPr/>
          <a:lstStyle/>
          <a:p>
            <a:fld id="{1D0A7E50-FF4D-42BF-B0B2-B14F173B5F39}" type="slidenum">
              <a:rPr kumimoji="1" lang="ja-JP" altLang="en-US" smtClean="0"/>
              <a:t>12</a:t>
            </a:fld>
            <a:endParaRPr kumimoji="1" lang="ja-JP" altLang="en-US"/>
          </a:p>
        </p:txBody>
      </p:sp>
      <p:pic>
        <p:nvPicPr>
          <p:cNvPr id="6" name="図 5">
            <a:extLst>
              <a:ext uri="{FF2B5EF4-FFF2-40B4-BE49-F238E27FC236}">
                <a16:creationId xmlns:a16="http://schemas.microsoft.com/office/drawing/2014/main" id="{0DAED6DC-8270-4544-AC29-15D5EFF70DA8}"/>
              </a:ext>
            </a:extLst>
          </p:cNvPr>
          <p:cNvPicPr/>
          <p:nvPr/>
        </p:nvPicPr>
        <p:blipFill>
          <a:blip r:embed="rId2"/>
          <a:stretch>
            <a:fillRect/>
          </a:stretch>
        </p:blipFill>
        <p:spPr>
          <a:xfrm>
            <a:off x="802957" y="1224280"/>
            <a:ext cx="10157143" cy="440944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インク 6">
                <a:extLst>
                  <a:ext uri="{FF2B5EF4-FFF2-40B4-BE49-F238E27FC236}">
                    <a16:creationId xmlns:a16="http://schemas.microsoft.com/office/drawing/2014/main" id="{2B117B39-6C2D-4361-80A5-E0E317639B8E}"/>
                  </a:ext>
                </a:extLst>
              </p14:cNvPr>
              <p14:cNvContentPartPr/>
              <p14:nvPr/>
            </p14:nvContentPartPr>
            <p14:xfrm>
              <a:off x="1328140" y="1537980"/>
              <a:ext cx="1680480" cy="2264400"/>
            </p14:xfrm>
          </p:contentPart>
        </mc:Choice>
        <mc:Fallback xmlns="">
          <p:pic>
            <p:nvPicPr>
              <p:cNvPr id="7" name="インク 6">
                <a:extLst>
                  <a:ext uri="{FF2B5EF4-FFF2-40B4-BE49-F238E27FC236}">
                    <a16:creationId xmlns:a16="http://schemas.microsoft.com/office/drawing/2014/main" id="{2B117B39-6C2D-4361-80A5-E0E317639B8E}"/>
                  </a:ext>
                </a:extLst>
              </p:cNvPr>
              <p:cNvPicPr/>
              <p:nvPr/>
            </p:nvPicPr>
            <p:blipFill>
              <a:blip r:embed="rId6"/>
              <a:stretch>
                <a:fillRect/>
              </a:stretch>
            </p:blipFill>
            <p:spPr>
              <a:xfrm>
                <a:off x="1310500" y="1520340"/>
                <a:ext cx="1716120" cy="2300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インク 7">
                <a:extLst>
                  <a:ext uri="{FF2B5EF4-FFF2-40B4-BE49-F238E27FC236}">
                    <a16:creationId xmlns:a16="http://schemas.microsoft.com/office/drawing/2014/main" id="{462DDE5A-C639-4F71-B7CA-4ED91A14648C}"/>
                  </a:ext>
                </a:extLst>
              </p14:cNvPr>
              <p14:cNvContentPartPr/>
              <p14:nvPr/>
            </p14:nvContentPartPr>
            <p14:xfrm>
              <a:off x="2687860" y="2443020"/>
              <a:ext cx="3007440" cy="1775520"/>
            </p14:xfrm>
          </p:contentPart>
        </mc:Choice>
        <mc:Fallback xmlns="">
          <p:pic>
            <p:nvPicPr>
              <p:cNvPr id="8" name="インク 7">
                <a:extLst>
                  <a:ext uri="{FF2B5EF4-FFF2-40B4-BE49-F238E27FC236}">
                    <a16:creationId xmlns:a16="http://schemas.microsoft.com/office/drawing/2014/main" id="{462DDE5A-C639-4F71-B7CA-4ED91A14648C}"/>
                  </a:ext>
                </a:extLst>
              </p:cNvPr>
              <p:cNvPicPr/>
              <p:nvPr/>
            </p:nvPicPr>
            <p:blipFill>
              <a:blip r:embed="rId8"/>
              <a:stretch>
                <a:fillRect/>
              </a:stretch>
            </p:blipFill>
            <p:spPr>
              <a:xfrm>
                <a:off x="2669860" y="2425020"/>
                <a:ext cx="3043080" cy="1811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インク 8">
                <a:extLst>
                  <a:ext uri="{FF2B5EF4-FFF2-40B4-BE49-F238E27FC236}">
                    <a16:creationId xmlns:a16="http://schemas.microsoft.com/office/drawing/2014/main" id="{5CB17492-1ED8-4DAF-9E67-58A1EB1EF3B7}"/>
                  </a:ext>
                </a:extLst>
              </p14:cNvPr>
              <p14:cNvContentPartPr/>
              <p14:nvPr/>
            </p14:nvContentPartPr>
            <p14:xfrm>
              <a:off x="6499180" y="1736340"/>
              <a:ext cx="1403280" cy="2205360"/>
            </p14:xfrm>
          </p:contentPart>
        </mc:Choice>
        <mc:Fallback xmlns="">
          <p:pic>
            <p:nvPicPr>
              <p:cNvPr id="9" name="インク 8">
                <a:extLst>
                  <a:ext uri="{FF2B5EF4-FFF2-40B4-BE49-F238E27FC236}">
                    <a16:creationId xmlns:a16="http://schemas.microsoft.com/office/drawing/2014/main" id="{5CB17492-1ED8-4DAF-9E67-58A1EB1EF3B7}"/>
                  </a:ext>
                </a:extLst>
              </p:cNvPr>
              <p:cNvPicPr/>
              <p:nvPr/>
            </p:nvPicPr>
            <p:blipFill>
              <a:blip r:embed="rId10"/>
              <a:stretch>
                <a:fillRect/>
              </a:stretch>
            </p:blipFill>
            <p:spPr>
              <a:xfrm>
                <a:off x="6481180" y="1718700"/>
                <a:ext cx="1438920" cy="224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インク 9">
                <a:extLst>
                  <a:ext uri="{FF2B5EF4-FFF2-40B4-BE49-F238E27FC236}">
                    <a16:creationId xmlns:a16="http://schemas.microsoft.com/office/drawing/2014/main" id="{4E61E27A-ACA2-453F-899B-6B7C6345AC24}"/>
                  </a:ext>
                </a:extLst>
              </p14:cNvPr>
              <p14:cNvContentPartPr/>
              <p14:nvPr/>
            </p14:nvContentPartPr>
            <p14:xfrm>
              <a:off x="8094340" y="2176980"/>
              <a:ext cx="2759760" cy="2205360"/>
            </p14:xfrm>
          </p:contentPart>
        </mc:Choice>
        <mc:Fallback xmlns="">
          <p:pic>
            <p:nvPicPr>
              <p:cNvPr id="10" name="インク 9">
                <a:extLst>
                  <a:ext uri="{FF2B5EF4-FFF2-40B4-BE49-F238E27FC236}">
                    <a16:creationId xmlns:a16="http://schemas.microsoft.com/office/drawing/2014/main" id="{4E61E27A-ACA2-453F-899B-6B7C6345AC24}"/>
                  </a:ext>
                </a:extLst>
              </p:cNvPr>
              <p:cNvPicPr/>
              <p:nvPr/>
            </p:nvPicPr>
            <p:blipFill>
              <a:blip r:embed="rId12"/>
              <a:stretch>
                <a:fillRect/>
              </a:stretch>
            </p:blipFill>
            <p:spPr>
              <a:xfrm>
                <a:off x="8076340" y="2159340"/>
                <a:ext cx="2795400" cy="2241000"/>
              </a:xfrm>
              <a:prstGeom prst="rect">
                <a:avLst/>
              </a:prstGeom>
            </p:spPr>
          </p:pic>
        </mc:Fallback>
      </mc:AlternateContent>
      <p:sp>
        <p:nvSpPr>
          <p:cNvPr id="11" name="テキスト ボックス 10">
            <a:extLst>
              <a:ext uri="{FF2B5EF4-FFF2-40B4-BE49-F238E27FC236}">
                <a16:creationId xmlns:a16="http://schemas.microsoft.com/office/drawing/2014/main" id="{787990E7-7DFF-460F-8D2E-B38F46F23AF2}"/>
              </a:ext>
            </a:extLst>
          </p:cNvPr>
          <p:cNvSpPr txBox="1"/>
          <p:nvPr/>
        </p:nvSpPr>
        <p:spPr>
          <a:xfrm>
            <a:off x="3726961" y="1310430"/>
            <a:ext cx="1620957" cy="523220"/>
          </a:xfrm>
          <a:prstGeom prst="rect">
            <a:avLst/>
          </a:prstGeom>
          <a:noFill/>
        </p:spPr>
        <p:txBody>
          <a:bodyPr wrap="none" rtlCol="0">
            <a:spAutoFit/>
          </a:bodyPr>
          <a:lstStyle/>
          <a:p>
            <a:pPr algn="l"/>
            <a:r>
              <a:rPr kumimoji="1" lang="ja-JP" altLang="en-US" sz="2800" b="1" dirty="0">
                <a:latin typeface="+mn-ea"/>
                <a:cs typeface="Aharoni" panose="020B0604020202020204" pitchFamily="2" charset="-79"/>
              </a:rPr>
              <a:t>決定論的</a:t>
            </a:r>
          </a:p>
        </p:txBody>
      </p:sp>
      <p:sp>
        <p:nvSpPr>
          <p:cNvPr id="12" name="テキスト ボックス 11">
            <a:extLst>
              <a:ext uri="{FF2B5EF4-FFF2-40B4-BE49-F238E27FC236}">
                <a16:creationId xmlns:a16="http://schemas.microsoft.com/office/drawing/2014/main" id="{6996967A-54FD-4F8B-AAA8-C128EAEDECAD}"/>
              </a:ext>
            </a:extLst>
          </p:cNvPr>
          <p:cNvSpPr txBox="1"/>
          <p:nvPr/>
        </p:nvSpPr>
        <p:spPr>
          <a:xfrm>
            <a:off x="8609319" y="1352136"/>
            <a:ext cx="1620957" cy="523220"/>
          </a:xfrm>
          <a:prstGeom prst="rect">
            <a:avLst/>
          </a:prstGeom>
          <a:noFill/>
        </p:spPr>
        <p:txBody>
          <a:bodyPr wrap="none" rtlCol="0">
            <a:spAutoFit/>
          </a:bodyPr>
          <a:lstStyle/>
          <a:p>
            <a:pPr algn="l"/>
            <a:r>
              <a:rPr kumimoji="1" lang="ja-JP" altLang="en-US" sz="2800" b="1" dirty="0">
                <a:latin typeface="+mn-ea"/>
                <a:cs typeface="Aharoni" panose="020B0604020202020204" pitchFamily="2" charset="-79"/>
              </a:rPr>
              <a:t>確率論的</a:t>
            </a:r>
          </a:p>
        </p:txBody>
      </p:sp>
      <p:sp>
        <p:nvSpPr>
          <p:cNvPr id="13" name="テキスト ボックス 12">
            <a:extLst>
              <a:ext uri="{FF2B5EF4-FFF2-40B4-BE49-F238E27FC236}">
                <a16:creationId xmlns:a16="http://schemas.microsoft.com/office/drawing/2014/main" id="{5A4031E2-F7B2-45E1-B3B9-5A679D28A797}"/>
              </a:ext>
            </a:extLst>
          </p:cNvPr>
          <p:cNvSpPr txBox="1"/>
          <p:nvPr/>
        </p:nvSpPr>
        <p:spPr>
          <a:xfrm>
            <a:off x="1748566" y="1981355"/>
            <a:ext cx="1107996" cy="461665"/>
          </a:xfrm>
          <a:prstGeom prst="rect">
            <a:avLst/>
          </a:prstGeom>
          <a:noFill/>
        </p:spPr>
        <p:txBody>
          <a:bodyPr wrap="none" rtlCol="0">
            <a:spAutoFit/>
          </a:bodyPr>
          <a:lstStyle/>
          <a:p>
            <a:pPr algn="l"/>
            <a:r>
              <a:rPr kumimoji="1" lang="ja-JP" altLang="en-US" sz="2400" dirty="0"/>
              <a:t>非平衡</a:t>
            </a:r>
          </a:p>
        </p:txBody>
      </p:sp>
      <p:sp>
        <p:nvSpPr>
          <p:cNvPr id="14" name="テキスト ボックス 13">
            <a:extLst>
              <a:ext uri="{FF2B5EF4-FFF2-40B4-BE49-F238E27FC236}">
                <a16:creationId xmlns:a16="http://schemas.microsoft.com/office/drawing/2014/main" id="{D70333E4-5BE1-49FB-93F5-C74B15006E95}"/>
              </a:ext>
            </a:extLst>
          </p:cNvPr>
          <p:cNvSpPr txBox="1"/>
          <p:nvPr/>
        </p:nvSpPr>
        <p:spPr>
          <a:xfrm>
            <a:off x="3870603" y="2869115"/>
            <a:ext cx="800219" cy="461665"/>
          </a:xfrm>
          <a:prstGeom prst="rect">
            <a:avLst/>
          </a:prstGeom>
          <a:noFill/>
        </p:spPr>
        <p:txBody>
          <a:bodyPr wrap="none" rtlCol="0">
            <a:spAutoFit/>
          </a:bodyPr>
          <a:lstStyle/>
          <a:p>
            <a:pPr algn="l"/>
            <a:r>
              <a:rPr kumimoji="1" lang="ja-JP" altLang="en-US" sz="2400" dirty="0"/>
              <a:t>平衡</a:t>
            </a:r>
          </a:p>
        </p:txBody>
      </p:sp>
      <p:sp>
        <p:nvSpPr>
          <p:cNvPr id="15" name="テキスト ボックス 14">
            <a:extLst>
              <a:ext uri="{FF2B5EF4-FFF2-40B4-BE49-F238E27FC236}">
                <a16:creationId xmlns:a16="http://schemas.microsoft.com/office/drawing/2014/main" id="{FFC01640-FAE2-4B3A-857D-E12190BEA078}"/>
              </a:ext>
            </a:extLst>
          </p:cNvPr>
          <p:cNvSpPr txBox="1"/>
          <p:nvPr/>
        </p:nvSpPr>
        <p:spPr>
          <a:xfrm>
            <a:off x="6634594" y="3571547"/>
            <a:ext cx="1107996" cy="461665"/>
          </a:xfrm>
          <a:prstGeom prst="rect">
            <a:avLst/>
          </a:prstGeom>
          <a:noFill/>
        </p:spPr>
        <p:txBody>
          <a:bodyPr wrap="none" rtlCol="0">
            <a:spAutoFit/>
          </a:bodyPr>
          <a:lstStyle/>
          <a:p>
            <a:pPr algn="l"/>
            <a:r>
              <a:rPr kumimoji="1" lang="ja-JP" altLang="en-US" sz="2400" dirty="0"/>
              <a:t>非平衡</a:t>
            </a:r>
          </a:p>
        </p:txBody>
      </p:sp>
      <p:sp>
        <p:nvSpPr>
          <p:cNvPr id="16" name="テキスト ボックス 15">
            <a:extLst>
              <a:ext uri="{FF2B5EF4-FFF2-40B4-BE49-F238E27FC236}">
                <a16:creationId xmlns:a16="http://schemas.microsoft.com/office/drawing/2014/main" id="{693842B1-5734-4DCE-89FB-BE50758506A6}"/>
              </a:ext>
            </a:extLst>
          </p:cNvPr>
          <p:cNvSpPr txBox="1"/>
          <p:nvPr/>
        </p:nvSpPr>
        <p:spPr>
          <a:xfrm>
            <a:off x="9039949" y="2420499"/>
            <a:ext cx="800219" cy="461665"/>
          </a:xfrm>
          <a:prstGeom prst="rect">
            <a:avLst/>
          </a:prstGeom>
          <a:noFill/>
        </p:spPr>
        <p:txBody>
          <a:bodyPr wrap="none" rtlCol="0">
            <a:spAutoFit/>
          </a:bodyPr>
          <a:lstStyle/>
          <a:p>
            <a:pPr algn="l"/>
            <a:r>
              <a:rPr kumimoji="1" lang="ja-JP" altLang="en-US" sz="2400" dirty="0"/>
              <a:t>平衡</a:t>
            </a:r>
          </a:p>
        </p:txBody>
      </p:sp>
      <p:sp>
        <p:nvSpPr>
          <p:cNvPr id="17" name="テキスト ボックス 16">
            <a:extLst>
              <a:ext uri="{FF2B5EF4-FFF2-40B4-BE49-F238E27FC236}">
                <a16:creationId xmlns:a16="http://schemas.microsoft.com/office/drawing/2014/main" id="{1D7BBD31-0BAC-4AD3-AB11-B8D3311E0D90}"/>
              </a:ext>
            </a:extLst>
          </p:cNvPr>
          <p:cNvSpPr txBox="1"/>
          <p:nvPr/>
        </p:nvSpPr>
        <p:spPr>
          <a:xfrm>
            <a:off x="1306605" y="5648812"/>
            <a:ext cx="2377574" cy="646331"/>
          </a:xfrm>
          <a:prstGeom prst="rect">
            <a:avLst/>
          </a:prstGeom>
          <a:noFill/>
        </p:spPr>
        <p:txBody>
          <a:bodyPr wrap="none" rtlCol="0">
            <a:spAutoFit/>
          </a:bodyPr>
          <a:lstStyle/>
          <a:p>
            <a:pPr marL="342900" indent="-342900" algn="l">
              <a:buFont typeface="Arial" panose="020B0604020202020204" pitchFamily="34" charset="0"/>
              <a:buChar char="•"/>
            </a:pPr>
            <a:r>
              <a:rPr kumimoji="1" lang="ja-JP" altLang="en-US" sz="3600" dirty="0"/>
              <a:t>非現実的</a:t>
            </a:r>
            <a:endParaRPr kumimoji="1" lang="en-US" altLang="ja-JP" sz="3600" dirty="0"/>
          </a:p>
        </p:txBody>
      </p:sp>
      <p:sp>
        <p:nvSpPr>
          <p:cNvPr id="18" name="テキスト ボックス 17">
            <a:extLst>
              <a:ext uri="{FF2B5EF4-FFF2-40B4-BE49-F238E27FC236}">
                <a16:creationId xmlns:a16="http://schemas.microsoft.com/office/drawing/2014/main" id="{E72B6483-B070-4F72-97A1-FA0303114CA5}"/>
              </a:ext>
            </a:extLst>
          </p:cNvPr>
          <p:cNvSpPr txBox="1"/>
          <p:nvPr/>
        </p:nvSpPr>
        <p:spPr>
          <a:xfrm>
            <a:off x="6499180" y="5598978"/>
            <a:ext cx="1915909" cy="1200329"/>
          </a:xfrm>
          <a:prstGeom prst="rect">
            <a:avLst/>
          </a:prstGeom>
          <a:noFill/>
        </p:spPr>
        <p:txBody>
          <a:bodyPr wrap="none" rtlCol="0">
            <a:spAutoFit/>
          </a:bodyPr>
          <a:lstStyle/>
          <a:p>
            <a:pPr marL="342900" indent="-342900" algn="l">
              <a:buFont typeface="Arial" panose="020B0604020202020204" pitchFamily="34" charset="0"/>
              <a:buChar char="•"/>
            </a:pPr>
            <a:r>
              <a:rPr kumimoji="1" lang="ja-JP" altLang="en-US" sz="3600" dirty="0"/>
              <a:t>現実的</a:t>
            </a:r>
            <a:endParaRPr kumimoji="1" lang="en-US" altLang="ja-JP" sz="3600" dirty="0"/>
          </a:p>
          <a:p>
            <a:pPr marL="342900" indent="-342900" algn="l">
              <a:buFont typeface="Arial" panose="020B0604020202020204" pitchFamily="34" charset="0"/>
              <a:buChar char="•"/>
            </a:pPr>
            <a:endParaRPr lang="en-US" altLang="ja-JP" sz="3600" dirty="0"/>
          </a:p>
        </p:txBody>
      </p:sp>
    </p:spTree>
    <p:extLst>
      <p:ext uri="{BB962C8B-B14F-4D97-AF65-F5344CB8AC3E}">
        <p14:creationId xmlns:p14="http://schemas.microsoft.com/office/powerpoint/2010/main" val="123454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5D149-F01F-4E51-B354-E55DC6061C39}"/>
              </a:ext>
            </a:extLst>
          </p:cNvPr>
          <p:cNvSpPr>
            <a:spLocks noGrp="1"/>
          </p:cNvSpPr>
          <p:nvPr>
            <p:ph type="title"/>
          </p:nvPr>
        </p:nvSpPr>
        <p:spPr/>
        <p:txBody>
          <a:bodyPr/>
          <a:lstStyle/>
          <a:p>
            <a:r>
              <a:rPr kumimoji="1" lang="ja-JP" altLang="en-US" dirty="0"/>
              <a:t>確率論的な資源動態の世界</a:t>
            </a:r>
          </a:p>
        </p:txBody>
      </p:sp>
      <p:sp>
        <p:nvSpPr>
          <p:cNvPr id="4" name="フッター プレースホルダー 3">
            <a:extLst>
              <a:ext uri="{FF2B5EF4-FFF2-40B4-BE49-F238E27FC236}">
                <a16:creationId xmlns:a16="http://schemas.microsoft.com/office/drawing/2014/main" id="{75180B84-FA0F-4914-BD3C-FD64A824DF65}"/>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60713C1F-1A73-4DE5-AD14-41684F87A18F}"/>
              </a:ext>
            </a:extLst>
          </p:cNvPr>
          <p:cNvSpPr>
            <a:spLocks noGrp="1"/>
          </p:cNvSpPr>
          <p:nvPr>
            <p:ph type="sldNum" sz="quarter" idx="12"/>
          </p:nvPr>
        </p:nvSpPr>
        <p:spPr/>
        <p:txBody>
          <a:bodyPr/>
          <a:lstStyle/>
          <a:p>
            <a:fld id="{1D0A7E50-FF4D-42BF-B0B2-B14F173B5F39}" type="slidenum">
              <a:rPr kumimoji="1" lang="ja-JP" altLang="en-US" smtClean="0"/>
              <a:t>13</a:t>
            </a:fld>
            <a:endParaRPr kumimoji="1" lang="ja-JP" altLang="en-US"/>
          </a:p>
        </p:txBody>
      </p:sp>
      <p:pic>
        <p:nvPicPr>
          <p:cNvPr id="6" name="図 5">
            <a:extLst>
              <a:ext uri="{FF2B5EF4-FFF2-40B4-BE49-F238E27FC236}">
                <a16:creationId xmlns:a16="http://schemas.microsoft.com/office/drawing/2014/main" id="{0DAED6DC-8270-4544-AC29-15D5EFF70DA8}"/>
              </a:ext>
            </a:extLst>
          </p:cNvPr>
          <p:cNvPicPr/>
          <p:nvPr/>
        </p:nvPicPr>
        <p:blipFill rotWithShape="1">
          <a:blip r:embed="rId2"/>
          <a:srcRect l="49861" t="-2131"/>
          <a:stretch/>
        </p:blipFill>
        <p:spPr>
          <a:xfrm>
            <a:off x="336062" y="1177290"/>
            <a:ext cx="5092700" cy="450342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インク 8">
                <a:extLst>
                  <a:ext uri="{FF2B5EF4-FFF2-40B4-BE49-F238E27FC236}">
                    <a16:creationId xmlns:a16="http://schemas.microsoft.com/office/drawing/2014/main" id="{5CB17492-1ED8-4DAF-9E67-58A1EB1EF3B7}"/>
                  </a:ext>
                </a:extLst>
              </p14:cNvPr>
              <p14:cNvContentPartPr/>
              <p14:nvPr/>
            </p14:nvContentPartPr>
            <p14:xfrm>
              <a:off x="967842" y="1783330"/>
              <a:ext cx="1403280" cy="2205360"/>
            </p14:xfrm>
          </p:contentPart>
        </mc:Choice>
        <mc:Fallback xmlns="">
          <p:pic>
            <p:nvPicPr>
              <p:cNvPr id="9" name="インク 8">
                <a:extLst>
                  <a:ext uri="{FF2B5EF4-FFF2-40B4-BE49-F238E27FC236}">
                    <a16:creationId xmlns:a16="http://schemas.microsoft.com/office/drawing/2014/main" id="{5CB17492-1ED8-4DAF-9E67-58A1EB1EF3B7}"/>
                  </a:ext>
                </a:extLst>
              </p:cNvPr>
              <p:cNvPicPr/>
              <p:nvPr/>
            </p:nvPicPr>
            <p:blipFill>
              <a:blip r:embed="rId6"/>
              <a:stretch>
                <a:fillRect/>
              </a:stretch>
            </p:blipFill>
            <p:spPr>
              <a:xfrm>
                <a:off x="949842" y="1765690"/>
                <a:ext cx="1438920" cy="224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インク 9">
                <a:extLst>
                  <a:ext uri="{FF2B5EF4-FFF2-40B4-BE49-F238E27FC236}">
                    <a16:creationId xmlns:a16="http://schemas.microsoft.com/office/drawing/2014/main" id="{4E61E27A-ACA2-453F-899B-6B7C6345AC24}"/>
                  </a:ext>
                </a:extLst>
              </p14:cNvPr>
              <p14:cNvContentPartPr/>
              <p14:nvPr/>
            </p14:nvContentPartPr>
            <p14:xfrm>
              <a:off x="2563002" y="2223970"/>
              <a:ext cx="2759760" cy="2205360"/>
            </p14:xfrm>
          </p:contentPart>
        </mc:Choice>
        <mc:Fallback xmlns="">
          <p:pic>
            <p:nvPicPr>
              <p:cNvPr id="10" name="インク 9">
                <a:extLst>
                  <a:ext uri="{FF2B5EF4-FFF2-40B4-BE49-F238E27FC236}">
                    <a16:creationId xmlns:a16="http://schemas.microsoft.com/office/drawing/2014/main" id="{4E61E27A-ACA2-453F-899B-6B7C6345AC24}"/>
                  </a:ext>
                </a:extLst>
              </p:cNvPr>
              <p:cNvPicPr/>
              <p:nvPr/>
            </p:nvPicPr>
            <p:blipFill>
              <a:blip r:embed="rId8"/>
              <a:stretch>
                <a:fillRect/>
              </a:stretch>
            </p:blipFill>
            <p:spPr>
              <a:xfrm>
                <a:off x="2545002" y="2206330"/>
                <a:ext cx="2795400" cy="2241000"/>
              </a:xfrm>
              <a:prstGeom prst="rect">
                <a:avLst/>
              </a:prstGeom>
            </p:spPr>
          </p:pic>
        </mc:Fallback>
      </mc:AlternateContent>
      <p:sp>
        <p:nvSpPr>
          <p:cNvPr id="12" name="テキスト ボックス 11">
            <a:extLst>
              <a:ext uri="{FF2B5EF4-FFF2-40B4-BE49-F238E27FC236}">
                <a16:creationId xmlns:a16="http://schemas.microsoft.com/office/drawing/2014/main" id="{6996967A-54FD-4F8B-AAA8-C128EAEDECAD}"/>
              </a:ext>
            </a:extLst>
          </p:cNvPr>
          <p:cNvSpPr txBox="1"/>
          <p:nvPr/>
        </p:nvSpPr>
        <p:spPr>
          <a:xfrm>
            <a:off x="3077981" y="1399126"/>
            <a:ext cx="1620957" cy="523220"/>
          </a:xfrm>
          <a:prstGeom prst="rect">
            <a:avLst/>
          </a:prstGeom>
          <a:noFill/>
        </p:spPr>
        <p:txBody>
          <a:bodyPr wrap="none" rtlCol="0">
            <a:spAutoFit/>
          </a:bodyPr>
          <a:lstStyle/>
          <a:p>
            <a:pPr algn="l"/>
            <a:r>
              <a:rPr kumimoji="1" lang="ja-JP" altLang="en-US" sz="2800" b="1" dirty="0">
                <a:latin typeface="+mn-ea"/>
                <a:cs typeface="Aharoni" panose="020B0604020202020204" pitchFamily="2" charset="-79"/>
              </a:rPr>
              <a:t>確率論的</a:t>
            </a:r>
          </a:p>
        </p:txBody>
      </p:sp>
      <p:sp>
        <p:nvSpPr>
          <p:cNvPr id="15" name="テキスト ボックス 14">
            <a:extLst>
              <a:ext uri="{FF2B5EF4-FFF2-40B4-BE49-F238E27FC236}">
                <a16:creationId xmlns:a16="http://schemas.microsoft.com/office/drawing/2014/main" id="{FFC01640-FAE2-4B3A-857D-E12190BEA078}"/>
              </a:ext>
            </a:extLst>
          </p:cNvPr>
          <p:cNvSpPr txBox="1"/>
          <p:nvPr/>
        </p:nvSpPr>
        <p:spPr>
          <a:xfrm>
            <a:off x="1103256" y="3618537"/>
            <a:ext cx="1107996" cy="461665"/>
          </a:xfrm>
          <a:prstGeom prst="rect">
            <a:avLst/>
          </a:prstGeom>
          <a:noFill/>
        </p:spPr>
        <p:txBody>
          <a:bodyPr wrap="none" rtlCol="0">
            <a:spAutoFit/>
          </a:bodyPr>
          <a:lstStyle/>
          <a:p>
            <a:pPr algn="l"/>
            <a:r>
              <a:rPr kumimoji="1" lang="ja-JP" altLang="en-US" sz="2400" dirty="0"/>
              <a:t>非平衡</a:t>
            </a:r>
          </a:p>
        </p:txBody>
      </p:sp>
      <p:sp>
        <p:nvSpPr>
          <p:cNvPr id="16" name="テキスト ボックス 15">
            <a:extLst>
              <a:ext uri="{FF2B5EF4-FFF2-40B4-BE49-F238E27FC236}">
                <a16:creationId xmlns:a16="http://schemas.microsoft.com/office/drawing/2014/main" id="{693842B1-5734-4DCE-89FB-BE50758506A6}"/>
              </a:ext>
            </a:extLst>
          </p:cNvPr>
          <p:cNvSpPr txBox="1"/>
          <p:nvPr/>
        </p:nvSpPr>
        <p:spPr>
          <a:xfrm>
            <a:off x="3508611" y="2467489"/>
            <a:ext cx="800219" cy="461665"/>
          </a:xfrm>
          <a:prstGeom prst="rect">
            <a:avLst/>
          </a:prstGeom>
          <a:noFill/>
        </p:spPr>
        <p:txBody>
          <a:bodyPr wrap="none" rtlCol="0">
            <a:spAutoFit/>
          </a:bodyPr>
          <a:lstStyle/>
          <a:p>
            <a:pPr algn="l"/>
            <a:r>
              <a:rPr kumimoji="1" lang="ja-JP" altLang="en-US" sz="2400" dirty="0"/>
              <a:t>平衡</a:t>
            </a:r>
          </a:p>
        </p:txBody>
      </p:sp>
      <p:sp>
        <p:nvSpPr>
          <p:cNvPr id="18" name="テキスト ボックス 17">
            <a:extLst>
              <a:ext uri="{FF2B5EF4-FFF2-40B4-BE49-F238E27FC236}">
                <a16:creationId xmlns:a16="http://schemas.microsoft.com/office/drawing/2014/main" id="{E72B6483-B070-4F72-97A1-FA0303114CA5}"/>
              </a:ext>
            </a:extLst>
          </p:cNvPr>
          <p:cNvSpPr txBox="1"/>
          <p:nvPr/>
        </p:nvSpPr>
        <p:spPr>
          <a:xfrm>
            <a:off x="5545993" y="1128661"/>
            <a:ext cx="6309946" cy="4524315"/>
          </a:xfrm>
          <a:prstGeom prst="rect">
            <a:avLst/>
          </a:prstGeom>
          <a:noFill/>
        </p:spPr>
        <p:txBody>
          <a:bodyPr wrap="square" rtlCol="0">
            <a:spAutoFit/>
          </a:bodyPr>
          <a:lstStyle/>
          <a:p>
            <a:pPr marL="342900" indent="-342900" algn="l">
              <a:buFont typeface="Arial" panose="020B0604020202020204" pitchFamily="34" charset="0"/>
              <a:buChar char="•"/>
            </a:pPr>
            <a:r>
              <a:rPr lang="ja-JP" altLang="en-US" sz="2400" dirty="0"/>
              <a:t>確率論的な世界では、過去・現在の資源動態が非平衡なのか平衡なのかの判断をするのは難しい</a:t>
            </a:r>
            <a:endParaRPr lang="en-US" altLang="ja-JP" sz="2400" dirty="0"/>
          </a:p>
          <a:p>
            <a:pPr marL="342900" indent="-342900" algn="l">
              <a:buFont typeface="Arial" panose="020B0604020202020204" pitchFamily="34" charset="0"/>
              <a:buChar char="•"/>
            </a:pPr>
            <a:r>
              <a:rPr lang="ja-JP" altLang="en-US" sz="2400" dirty="0"/>
              <a:t>漁獲量一定方策は危険．しかし，漁獲率</a:t>
            </a:r>
            <a:r>
              <a:rPr lang="en-US" altLang="ja-JP" sz="2400" dirty="0"/>
              <a:t>(F)</a:t>
            </a:r>
            <a:r>
              <a:rPr lang="ja-JP" altLang="en-US" sz="2400" dirty="0"/>
              <a:t>一定で漁獲すれば，多少</a:t>
            </a:r>
            <a:r>
              <a:rPr lang="en-US" altLang="ja-JP" sz="2400" dirty="0"/>
              <a:t>F</a:t>
            </a:r>
            <a:r>
              <a:rPr lang="en-US" altLang="ja-JP" sz="1600" dirty="0"/>
              <a:t>MSY</a:t>
            </a:r>
            <a:r>
              <a:rPr lang="ja-JP" altLang="en-US" sz="2400" dirty="0"/>
              <a:t>の推定を間違っていても，大きな失敗はない ⇒ 現在の</a:t>
            </a:r>
            <a:r>
              <a:rPr lang="en-US" altLang="ja-JP" sz="2400" dirty="0"/>
              <a:t>1</a:t>
            </a:r>
            <a:r>
              <a:rPr lang="ja-JP" altLang="en-US" sz="2400" dirty="0"/>
              <a:t>系ルールも，基本的に</a:t>
            </a:r>
            <a:r>
              <a:rPr lang="en-US" altLang="ja-JP" sz="2400" dirty="0"/>
              <a:t>F</a:t>
            </a:r>
            <a:r>
              <a:rPr lang="ja-JP" altLang="en-US" sz="2400" dirty="0"/>
              <a:t>一定方策が基本</a:t>
            </a:r>
            <a:endParaRPr lang="en-US" altLang="ja-JP" sz="2400" dirty="0"/>
          </a:p>
          <a:p>
            <a:pPr marL="342900" indent="-342900" algn="l">
              <a:buFont typeface="Arial" panose="020B0604020202020204" pitchFamily="34" charset="0"/>
              <a:buChar char="•"/>
            </a:pPr>
            <a:r>
              <a:rPr lang="ja-JP" altLang="en-US" sz="2400" dirty="0"/>
              <a:t>将来は，</a:t>
            </a:r>
            <a:r>
              <a:rPr lang="en-US" altLang="ja-JP" sz="2400" dirty="0"/>
              <a:t>F</a:t>
            </a:r>
            <a:r>
              <a:rPr lang="ja-JP" altLang="en-US" sz="2400" dirty="0"/>
              <a:t>をできるだけ一定にし，目標資源量付近での平衡状態＝持続的利用を目指す（ただし，確率的な変動は不可避）</a:t>
            </a:r>
            <a:endParaRPr lang="en-US" altLang="ja-JP" sz="2400" dirty="0"/>
          </a:p>
          <a:p>
            <a:pPr marL="342900" indent="-342900" algn="l">
              <a:buFont typeface="Arial" panose="020B0604020202020204" pitchFamily="34" charset="0"/>
              <a:buChar char="•"/>
            </a:pPr>
            <a:endParaRPr lang="en-US" altLang="ja-JP" sz="2400" dirty="0"/>
          </a:p>
        </p:txBody>
      </p:sp>
    </p:spTree>
    <p:extLst>
      <p:ext uri="{BB962C8B-B14F-4D97-AF65-F5344CB8AC3E}">
        <p14:creationId xmlns:p14="http://schemas.microsoft.com/office/powerpoint/2010/main" val="336181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FEE91B1-2618-4BA3-8235-D77502441BF2}"/>
              </a:ext>
            </a:extLst>
          </p:cNvPr>
          <p:cNvSpPr>
            <a:spLocks noGrp="1"/>
          </p:cNvSpPr>
          <p:nvPr>
            <p:ph idx="1"/>
          </p:nvPr>
        </p:nvSpPr>
        <p:spPr>
          <a:xfrm>
            <a:off x="453292" y="1520282"/>
            <a:ext cx="11738708" cy="4656681"/>
          </a:xfrm>
        </p:spPr>
        <p:txBody>
          <a:bodyPr>
            <a:normAutofit/>
          </a:bodyPr>
          <a:lstStyle/>
          <a:p>
            <a:pPr>
              <a:lnSpc>
                <a:spcPct val="100000"/>
              </a:lnSpc>
            </a:pPr>
            <a:r>
              <a:rPr lang="ja-JP" altLang="en-US" sz="3200" dirty="0"/>
              <a:t>現代的な（日本も）</a:t>
            </a:r>
            <a:r>
              <a:rPr kumimoji="1" lang="ja-JP" altLang="en-US" sz="3200" dirty="0"/>
              <a:t>資源評価・将来予測では，</a:t>
            </a:r>
            <a:r>
              <a:rPr kumimoji="1" lang="ja-JP" altLang="en-US" sz="3200" b="1" dirty="0"/>
              <a:t>プロセス誤差を考慮した確率論的な動態モデル</a:t>
            </a:r>
            <a:r>
              <a:rPr kumimoji="1" lang="ja-JP" altLang="en-US" sz="3200" dirty="0"/>
              <a:t>が利用されています</a:t>
            </a:r>
            <a:endParaRPr kumimoji="1" lang="ja-JP" altLang="en-US" sz="3200" b="1" dirty="0"/>
          </a:p>
          <a:p>
            <a:pPr lvl="1">
              <a:lnSpc>
                <a:spcPct val="100000"/>
              </a:lnSpc>
            </a:pPr>
            <a:r>
              <a:rPr lang="ja-JP" altLang="en-US" sz="2800" dirty="0"/>
              <a:t>環境のランダムな変動はプロセス誤差として扱われ，少々の変動であればプロセス誤差だけで表現できる</a:t>
            </a:r>
            <a:endParaRPr lang="en-US" altLang="ja-JP" sz="2800" dirty="0"/>
          </a:p>
          <a:p>
            <a:pPr lvl="1">
              <a:lnSpc>
                <a:spcPct val="100000"/>
              </a:lnSpc>
            </a:pPr>
            <a:r>
              <a:rPr kumimoji="1" lang="ja-JP" altLang="en-US" sz="2800" dirty="0"/>
              <a:t>漁獲量一定でなく，漁獲割合一定で漁獲することが大事</a:t>
            </a:r>
            <a:endParaRPr kumimoji="1" lang="en-US" altLang="ja-JP" sz="2800" dirty="0"/>
          </a:p>
          <a:p>
            <a:pPr lvl="1">
              <a:lnSpc>
                <a:spcPct val="100000"/>
              </a:lnSpc>
            </a:pPr>
            <a:r>
              <a:rPr lang="ja-JP" altLang="en-US" sz="2800" dirty="0"/>
              <a:t>どこまで決定論的モデルで説明できるか、どこまでが確率論的に　決まってくるかの「比率」が大事（わからない部分が多い場合には、その分保守的な管理方策をとればいい）</a:t>
            </a:r>
            <a:endParaRPr lang="en-US" altLang="ja-JP" sz="2800" dirty="0"/>
          </a:p>
        </p:txBody>
      </p:sp>
      <p:sp>
        <p:nvSpPr>
          <p:cNvPr id="4" name="フッター プレースホルダー 3">
            <a:extLst>
              <a:ext uri="{FF2B5EF4-FFF2-40B4-BE49-F238E27FC236}">
                <a16:creationId xmlns:a16="http://schemas.microsoft.com/office/drawing/2014/main" id="{043DBA04-1FE6-47E7-93EE-6DF847FF2E64}"/>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DCF9F691-761C-4728-A45D-B06C0098DBE9}"/>
              </a:ext>
            </a:extLst>
          </p:cNvPr>
          <p:cNvSpPr>
            <a:spLocks noGrp="1"/>
          </p:cNvSpPr>
          <p:nvPr>
            <p:ph type="sldNum" sz="quarter" idx="12"/>
          </p:nvPr>
        </p:nvSpPr>
        <p:spPr/>
        <p:txBody>
          <a:bodyPr/>
          <a:lstStyle/>
          <a:p>
            <a:fld id="{1D0A7E50-FF4D-42BF-B0B2-B14F173B5F39}" type="slidenum">
              <a:rPr kumimoji="1" lang="ja-JP" altLang="en-US" smtClean="0"/>
              <a:t>14</a:t>
            </a:fld>
            <a:endParaRPr kumimoji="1" lang="ja-JP" altLang="en-US"/>
          </a:p>
        </p:txBody>
      </p:sp>
      <p:sp>
        <p:nvSpPr>
          <p:cNvPr id="6" name="タイトル 1">
            <a:extLst>
              <a:ext uri="{FF2B5EF4-FFF2-40B4-BE49-F238E27FC236}">
                <a16:creationId xmlns:a16="http://schemas.microsoft.com/office/drawing/2014/main" id="{2A2BC02E-B5DF-47FA-BEBF-CED3CA9213E5}"/>
              </a:ext>
            </a:extLst>
          </p:cNvPr>
          <p:cNvSpPr>
            <a:spLocks noGrp="1"/>
          </p:cNvSpPr>
          <p:nvPr>
            <p:ph type="title"/>
          </p:nvPr>
        </p:nvSpPr>
        <p:spPr>
          <a:xfrm>
            <a:off x="454025" y="365125"/>
            <a:ext cx="11401425" cy="958850"/>
          </a:xfrm>
        </p:spPr>
        <p:txBody>
          <a:bodyPr/>
          <a:lstStyle/>
          <a:p>
            <a:r>
              <a:rPr kumimoji="1" lang="ja-JP" altLang="en-US" dirty="0"/>
              <a:t>② 平衡状態の仮定：まとめ２</a:t>
            </a:r>
          </a:p>
        </p:txBody>
      </p:sp>
    </p:spTree>
    <p:extLst>
      <p:ext uri="{BB962C8B-B14F-4D97-AF65-F5344CB8AC3E}">
        <p14:creationId xmlns:p14="http://schemas.microsoft.com/office/powerpoint/2010/main" val="139061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2C026382-BAB2-4DC2-8917-405D17CE45FC}"/>
              </a:ext>
            </a:extLst>
          </p:cNvPr>
          <p:cNvSpPr>
            <a:spLocks noGrp="1"/>
          </p:cNvSpPr>
          <p:nvPr>
            <p:ph type="ftr" sz="quarter" idx="11"/>
          </p:nvPr>
        </p:nvSpPr>
        <p:spPr/>
        <p:txBody>
          <a:bodyPr/>
          <a:lstStyle/>
          <a:p>
            <a:r>
              <a:rPr lang="en-US" altLang="ja-JP" dirty="0"/>
              <a:t>Base-04(2020)</a:t>
            </a:r>
            <a:endParaRPr lang="ja-JP" altLang="en-US" sz="3200" dirty="0"/>
          </a:p>
        </p:txBody>
      </p:sp>
      <p:sp>
        <p:nvSpPr>
          <p:cNvPr id="5" name="スライド番号プレースホルダー 4">
            <a:extLst>
              <a:ext uri="{FF2B5EF4-FFF2-40B4-BE49-F238E27FC236}">
                <a16:creationId xmlns:a16="http://schemas.microsoft.com/office/drawing/2014/main" id="{8DB62229-A529-4B1D-ACC9-9B3D08000EF8}"/>
              </a:ext>
            </a:extLst>
          </p:cNvPr>
          <p:cNvSpPr>
            <a:spLocks noGrp="1"/>
          </p:cNvSpPr>
          <p:nvPr>
            <p:ph type="sldNum" sz="quarter" idx="12"/>
          </p:nvPr>
        </p:nvSpPr>
        <p:spPr/>
        <p:txBody>
          <a:bodyPr/>
          <a:lstStyle/>
          <a:p>
            <a:fld id="{1D0A7E50-FF4D-42BF-B0B2-B14F173B5F39}" type="slidenum">
              <a:rPr kumimoji="1" lang="ja-JP" altLang="en-US" smtClean="0"/>
              <a:t>15</a:t>
            </a:fld>
            <a:endParaRPr kumimoji="1" lang="ja-JP" altLang="en-US"/>
          </a:p>
        </p:txBody>
      </p:sp>
      <p:sp>
        <p:nvSpPr>
          <p:cNvPr id="6" name="タイトル 1">
            <a:extLst>
              <a:ext uri="{FF2B5EF4-FFF2-40B4-BE49-F238E27FC236}">
                <a16:creationId xmlns:a16="http://schemas.microsoft.com/office/drawing/2014/main" id="{90B4418B-A799-44B3-818E-38B15C2E6D44}"/>
              </a:ext>
            </a:extLst>
          </p:cNvPr>
          <p:cNvSpPr txBox="1">
            <a:spLocks/>
          </p:cNvSpPr>
          <p:nvPr/>
        </p:nvSpPr>
        <p:spPr>
          <a:xfrm>
            <a:off x="3044103" y="1161438"/>
            <a:ext cx="8525597" cy="95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b="1" kern="1200">
                <a:solidFill>
                  <a:schemeClr val="accent6">
                    <a:lumMod val="50000"/>
                  </a:schemeClr>
                </a:solidFill>
                <a:latin typeface="+mn-ea"/>
                <a:ea typeface="+mn-ea"/>
                <a:cs typeface="+mj-cs"/>
              </a:defRPr>
            </a:lvl1pPr>
          </a:lstStyle>
          <a:p>
            <a:r>
              <a:rPr lang="ja-JP" altLang="en-US" sz="4000" dirty="0">
                <a:solidFill>
                  <a:schemeClr val="tx1"/>
                </a:solidFill>
              </a:rPr>
              <a:t>おつかれさまでした</a:t>
            </a:r>
          </a:p>
        </p:txBody>
      </p:sp>
      <p:pic>
        <p:nvPicPr>
          <p:cNvPr id="7" name="図 6" descr="グラフィカル ユーザー インターフェイス&#10;&#10;中程度の精度で自動的に生成された説明">
            <a:extLst>
              <a:ext uri="{FF2B5EF4-FFF2-40B4-BE49-F238E27FC236}">
                <a16:creationId xmlns:a16="http://schemas.microsoft.com/office/drawing/2014/main" id="{05EC78DA-EF78-4FF7-AF92-6B8E4CA5092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39495" b="62125" l="34082" r="63891">
                        <a14:foregroundMark x1="46222" y1="51291" x2="46222" y2="51291"/>
                        <a14:foregroundMark x1="44207" y1="48976" x2="46096" y2="42030"/>
                        <a14:foregroundMark x1="46096" y1="42030" x2="44710" y2="50757"/>
                        <a14:foregroundMark x1="44710" y1="50757" x2="51889" y2="56100"/>
                        <a14:foregroundMark x1="51889" y1="56100" x2="52141" y2="48531"/>
                        <a14:foregroundMark x1="52141" y1="48531" x2="54912" y2="55209"/>
                        <a14:foregroundMark x1="54912" y1="55209" x2="52393" y2="48531"/>
                        <a14:foregroundMark x1="52393" y1="48531" x2="43829" y2="52182"/>
                        <a14:foregroundMark x1="43829" y1="52182" x2="46096" y2="54497"/>
                        <a14:foregroundMark x1="50126" y1="43188" x2="54786" y2="49421"/>
                        <a14:foregroundMark x1="54786" y1="49421" x2="53526" y2="52983"/>
                        <a14:foregroundMark x1="53778" y1="49599" x2="53778" y2="49599"/>
                        <a14:foregroundMark x1="56675" y1="48709" x2="54660" y2="55654"/>
                        <a14:foregroundMark x1="54660" y1="55654" x2="48992" y2="56545"/>
                        <a14:foregroundMark x1="50630" y1="56367" x2="50630" y2="56367"/>
                        <a14:foregroundMark x1="50252" y1="56634" x2="50252" y2="56812"/>
                        <a14:foregroundMark x1="51259" y1="56634" x2="51259" y2="56634"/>
                        <a14:foregroundMark x1="49370" y1="56634" x2="49370" y2="56634"/>
                        <a14:foregroundMark x1="58186" y1="48442" x2="57557" y2="48620"/>
                        <a14:foregroundMark x1="45592" y1="39448" x2="48489" y2="40338"/>
                        <a14:foregroundMark x1="45718" y1="39982" x2="45718" y2="39982"/>
                        <a14:foregroundMark x1="47985" y1="39982" x2="51889" y2="40606"/>
                        <a14:foregroundMark x1="57305" y1="48353" x2="57305" y2="48353"/>
                        <a14:foregroundMark x1="54282" y1="51736" x2="54282" y2="51736"/>
                        <a14:foregroundMark x1="54282" y1="52182" x2="54282" y2="52360"/>
                        <a14:foregroundMark x1="54408" y1="52538" x2="54408" y2="52538"/>
                        <a14:foregroundMark x1="56801" y1="48620" x2="56927" y2="54408"/>
                        <a14:foregroundMark x1="57809" y1="52360" x2="57809" y2="52360"/>
                        <a14:foregroundMark x1="57305" y1="50846" x2="57305" y2="50846"/>
                        <a14:foregroundMark x1="57053" y1="50312" x2="57053" y2="50312"/>
                        <a14:foregroundMark x1="57179" y1="51113" x2="57179" y2="51113"/>
                        <a14:foregroundMark x1="57179" y1="51380" x2="57305" y2="51825"/>
                        <a14:foregroundMark x1="57305" y1="52449" x2="57305" y2="52627"/>
                        <a14:foregroundMark x1="57179" y1="52983" x2="57179" y2="53250"/>
                        <a14:foregroundMark x1="57053" y1="53517" x2="57053" y2="53695"/>
                        <a14:foregroundMark x1="56927" y1="54408" x2="56927" y2="54408"/>
                        <a14:foregroundMark x1="57683" y1="54497" x2="57683" y2="54497"/>
                        <a14:foregroundMark x1="58312" y1="53250" x2="58312" y2="53250"/>
                      </a14:backgroundRemoval>
                    </a14:imgEffect>
                  </a14:imgLayer>
                </a14:imgProps>
              </a:ext>
              <a:ext uri="{28A0092B-C50C-407E-A947-70E740481C1C}">
                <a14:useLocalDpi xmlns:a14="http://schemas.microsoft.com/office/drawing/2010/main" val="0"/>
              </a:ext>
            </a:extLst>
          </a:blip>
          <a:srcRect l="30356" t="36666" r="32383" b="35046"/>
          <a:stretch/>
        </p:blipFill>
        <p:spPr>
          <a:xfrm>
            <a:off x="1170355" y="2405108"/>
            <a:ext cx="1806718" cy="1939926"/>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インク 7">
                <a:extLst>
                  <a:ext uri="{FF2B5EF4-FFF2-40B4-BE49-F238E27FC236}">
                    <a16:creationId xmlns:a16="http://schemas.microsoft.com/office/drawing/2014/main" id="{EB50708C-6642-42B4-9413-2E040CAC269B}"/>
                  </a:ext>
                </a:extLst>
              </p14:cNvPr>
              <p14:cNvContentPartPr/>
              <p14:nvPr/>
            </p14:nvContentPartPr>
            <p14:xfrm>
              <a:off x="2592155" y="1069233"/>
              <a:ext cx="5680440" cy="1483920"/>
            </p14:xfrm>
          </p:contentPart>
        </mc:Choice>
        <mc:Fallback xmlns="">
          <p:pic>
            <p:nvPicPr>
              <p:cNvPr id="8" name="インク 7">
                <a:extLst>
                  <a:ext uri="{FF2B5EF4-FFF2-40B4-BE49-F238E27FC236}">
                    <a16:creationId xmlns:a16="http://schemas.microsoft.com/office/drawing/2014/main" id="{EB50708C-6642-42B4-9413-2E040CAC269B}"/>
                  </a:ext>
                </a:extLst>
              </p:cNvPr>
              <p:cNvPicPr/>
              <p:nvPr/>
            </p:nvPicPr>
            <p:blipFill>
              <a:blip r:embed="rId9"/>
              <a:stretch>
                <a:fillRect/>
              </a:stretch>
            </p:blipFill>
            <p:spPr>
              <a:xfrm>
                <a:off x="2574154" y="1051237"/>
                <a:ext cx="5716082" cy="1519551"/>
              </a:xfrm>
              <a:prstGeom prst="rect">
                <a:avLst/>
              </a:prstGeom>
            </p:spPr>
          </p:pic>
        </mc:Fallback>
      </mc:AlternateContent>
      <p:sp>
        <p:nvSpPr>
          <p:cNvPr id="10" name="コンテンツ プレースホルダー 2">
            <a:extLst>
              <a:ext uri="{FF2B5EF4-FFF2-40B4-BE49-F238E27FC236}">
                <a16:creationId xmlns:a16="http://schemas.microsoft.com/office/drawing/2014/main" id="{D6394971-DECD-40C3-97E0-6B489ABBDAF3}"/>
              </a:ext>
            </a:extLst>
          </p:cNvPr>
          <p:cNvSpPr>
            <a:spLocks noGrp="1"/>
          </p:cNvSpPr>
          <p:nvPr>
            <p:ph idx="1"/>
          </p:nvPr>
        </p:nvSpPr>
        <p:spPr>
          <a:xfrm>
            <a:off x="3155813" y="3575404"/>
            <a:ext cx="8202512" cy="2305460"/>
          </a:xfrm>
        </p:spPr>
        <p:txBody>
          <a:bodyPr>
            <a:normAutofit/>
          </a:bodyPr>
          <a:lstStyle/>
          <a:p>
            <a:pPr marL="0" indent="0">
              <a:lnSpc>
                <a:spcPct val="100000"/>
              </a:lnSpc>
              <a:buNone/>
            </a:pPr>
            <a:r>
              <a:rPr kumimoji="1" lang="ja-JP" altLang="en-US" sz="2400" b="1" dirty="0">
                <a:solidFill>
                  <a:srgbClr val="C00000"/>
                </a:solidFill>
              </a:rPr>
              <a:t>　　</a:t>
            </a:r>
            <a:r>
              <a:rPr kumimoji="1" lang="en-US" altLang="ja-JP" sz="3200" b="1" dirty="0">
                <a:solidFill>
                  <a:srgbClr val="C00000"/>
                </a:solidFill>
              </a:rPr>
              <a:t>MSY</a:t>
            </a:r>
            <a:r>
              <a:rPr kumimoji="1" lang="ja-JP" altLang="en-US" sz="3200" b="1" dirty="0">
                <a:solidFill>
                  <a:srgbClr val="C00000"/>
                </a:solidFill>
              </a:rPr>
              <a:t>の値の推定が難しい</a:t>
            </a:r>
            <a:endParaRPr kumimoji="1" lang="en-US" altLang="ja-JP" sz="2400" b="1" dirty="0">
              <a:solidFill>
                <a:srgbClr val="C00000"/>
              </a:solidFill>
            </a:endParaRPr>
          </a:p>
        </p:txBody>
      </p:sp>
      <p:grpSp>
        <p:nvGrpSpPr>
          <p:cNvPr id="14" name="グループ化 13">
            <a:extLst>
              <a:ext uri="{FF2B5EF4-FFF2-40B4-BE49-F238E27FC236}">
                <a16:creationId xmlns:a16="http://schemas.microsoft.com/office/drawing/2014/main" id="{598553BB-715F-47F5-A8A5-494D13A5BBF4}"/>
              </a:ext>
            </a:extLst>
          </p:cNvPr>
          <p:cNvGrpSpPr/>
          <p:nvPr/>
        </p:nvGrpSpPr>
        <p:grpSpPr>
          <a:xfrm>
            <a:off x="3350051" y="4007890"/>
            <a:ext cx="8219649" cy="1918403"/>
            <a:chOff x="361745" y="3057889"/>
            <a:chExt cx="11426470" cy="2621529"/>
          </a:xfrm>
        </p:grpSpPr>
        <mc:AlternateContent xmlns:mc="http://schemas.openxmlformats.org/markup-compatibility/2006" xmlns:p14="http://schemas.microsoft.com/office/powerpoint/2010/main">
          <mc:Choice Requires="p14">
            <p:contentPart p14:bwMode="auto" r:id="rId10">
              <p14:nvContentPartPr>
                <p14:cNvPr id="15" name="インク 14">
                  <a:extLst>
                    <a:ext uri="{FF2B5EF4-FFF2-40B4-BE49-F238E27FC236}">
                      <a16:creationId xmlns:a16="http://schemas.microsoft.com/office/drawing/2014/main" id="{628FAC2E-2A37-4CEF-BC06-DD8A57FF3056}"/>
                    </a:ext>
                  </a:extLst>
                </p14:cNvPr>
                <p14:cNvContentPartPr/>
                <p14:nvPr/>
              </p14:nvContentPartPr>
              <p14:xfrm>
                <a:off x="361745" y="3057889"/>
                <a:ext cx="6083280" cy="147240"/>
              </p14:xfrm>
            </p:contentPart>
          </mc:Choice>
          <mc:Fallback xmlns="">
            <p:pic>
              <p:nvPicPr>
                <p:cNvPr id="12" name="インク 11">
                  <a:extLst>
                    <a:ext uri="{FF2B5EF4-FFF2-40B4-BE49-F238E27FC236}">
                      <a16:creationId xmlns:a16="http://schemas.microsoft.com/office/drawing/2014/main" id="{A01B8357-0D4C-4E58-A3F8-B1679813C739}"/>
                    </a:ext>
                  </a:extLst>
                </p:cNvPr>
                <p:cNvPicPr/>
                <p:nvPr/>
              </p:nvPicPr>
              <p:blipFill>
                <a:blip r:embed="rId11"/>
                <a:stretch>
                  <a:fillRect/>
                </a:stretch>
              </p:blipFill>
              <p:spPr>
                <a:xfrm>
                  <a:off x="307745" y="2950152"/>
                  <a:ext cx="6190920" cy="36235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インク 15">
                  <a:extLst>
                    <a:ext uri="{FF2B5EF4-FFF2-40B4-BE49-F238E27FC236}">
                      <a16:creationId xmlns:a16="http://schemas.microsoft.com/office/drawing/2014/main" id="{5430A24D-C179-443B-A869-1F56AB7BFDBD}"/>
                    </a:ext>
                  </a:extLst>
                </p14:cNvPr>
                <p14:cNvContentPartPr/>
                <p14:nvPr/>
              </p14:nvContentPartPr>
              <p14:xfrm>
                <a:off x="5858387" y="3057889"/>
                <a:ext cx="2096640" cy="545400"/>
              </p14:xfrm>
            </p:contentPart>
          </mc:Choice>
          <mc:Fallback xmlns="">
            <p:pic>
              <p:nvPicPr>
                <p:cNvPr id="13" name="インク 12">
                  <a:extLst>
                    <a:ext uri="{FF2B5EF4-FFF2-40B4-BE49-F238E27FC236}">
                      <a16:creationId xmlns:a16="http://schemas.microsoft.com/office/drawing/2014/main" id="{CEF8B765-D0E0-4B30-A32E-E92092437B4E}"/>
                    </a:ext>
                  </a:extLst>
                </p:cNvPr>
                <p:cNvPicPr/>
                <p:nvPr/>
              </p:nvPicPr>
              <p:blipFill>
                <a:blip r:embed="rId13"/>
                <a:stretch>
                  <a:fillRect/>
                </a:stretch>
              </p:blipFill>
              <p:spPr>
                <a:xfrm>
                  <a:off x="5804396" y="2949960"/>
                  <a:ext cx="2204262" cy="760898"/>
                </a:xfrm>
                <a:prstGeom prst="rect">
                  <a:avLst/>
                </a:prstGeom>
              </p:spPr>
            </p:pic>
          </mc:Fallback>
        </mc:AlternateContent>
        <p:sp>
          <p:nvSpPr>
            <p:cNvPr id="17" name="テキスト ボックス 16">
              <a:extLst>
                <a:ext uri="{FF2B5EF4-FFF2-40B4-BE49-F238E27FC236}">
                  <a16:creationId xmlns:a16="http://schemas.microsoft.com/office/drawing/2014/main" id="{FC2A15C5-043C-481B-A69A-B1EE1C28AC96}"/>
                </a:ext>
              </a:extLst>
            </p:cNvPr>
            <p:cNvSpPr txBox="1"/>
            <p:nvPr/>
          </p:nvSpPr>
          <p:spPr>
            <a:xfrm>
              <a:off x="5793050" y="3790070"/>
              <a:ext cx="403187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たしかにそうです😊</a:t>
              </a:r>
            </a:p>
          </p:txBody>
        </p:sp>
        <p:sp>
          <p:nvSpPr>
            <p:cNvPr id="18" name="テキスト ボックス 17">
              <a:extLst>
                <a:ext uri="{FF2B5EF4-FFF2-40B4-BE49-F238E27FC236}">
                  <a16:creationId xmlns:a16="http://schemas.microsoft.com/office/drawing/2014/main" id="{585F1570-C056-4485-8CBB-C8C2CD2B14BB}"/>
                </a:ext>
              </a:extLst>
            </p:cNvPr>
            <p:cNvSpPr txBox="1"/>
            <p:nvPr/>
          </p:nvSpPr>
          <p:spPr>
            <a:xfrm>
              <a:off x="5858387" y="4602200"/>
              <a:ext cx="5929828" cy="1077218"/>
            </a:xfrm>
            <a:prstGeom prst="rect">
              <a:avLst/>
            </a:prstGeom>
            <a:noFill/>
          </p:spPr>
          <p:txBody>
            <a:bodyPr wrap="none" rtlCol="0">
              <a:spAutoFit/>
            </a:bodyPr>
            <a:lstStyle/>
            <a:p>
              <a:pPr algn="r"/>
              <a:r>
                <a:rPr kumimoji="1" lang="ja-JP" altLang="en-US" sz="3200" dirty="0">
                  <a:highlight>
                    <a:srgbClr val="FFFFFF"/>
                  </a:highlight>
                  <a:latin typeface="メイリオ" panose="020B0604030504040204" pitchFamily="50" charset="-128"/>
                  <a:ea typeface="メイリオ" panose="020B0604030504040204" pitchFamily="50" charset="-128"/>
                </a:rPr>
                <a:t>どうやって克服するか？</a:t>
              </a:r>
              <a:endParaRPr kumimoji="1" lang="en-US" altLang="ja-JP" sz="3200" dirty="0">
                <a:highlight>
                  <a:srgbClr val="FFFFFF"/>
                </a:highlight>
                <a:latin typeface="メイリオ" panose="020B0604030504040204" pitchFamily="50" charset="-128"/>
                <a:ea typeface="メイリオ" panose="020B0604030504040204" pitchFamily="50" charset="-128"/>
              </a:endParaRPr>
            </a:p>
            <a:p>
              <a:pPr algn="r"/>
              <a:r>
                <a:rPr lang="ja-JP" altLang="en-US" sz="3200" dirty="0">
                  <a:highlight>
                    <a:srgbClr val="FFFFFF"/>
                  </a:highlight>
                  <a:latin typeface="メイリオ" panose="020B0604030504040204" pitchFamily="50" charset="-128"/>
                  <a:ea typeface="メイリオ" panose="020B0604030504040204" pitchFamily="50" charset="-128"/>
                </a:rPr>
                <a:t>考え方をどうやって変えるか？</a:t>
              </a:r>
              <a:endParaRPr kumimoji="1" lang="ja-JP" altLang="en-US" sz="3200" dirty="0">
                <a:highlight>
                  <a:srgbClr val="FFFFFF"/>
                </a:highlight>
                <a:latin typeface="メイリオ" panose="020B0604030504040204" pitchFamily="50" charset="-128"/>
                <a:ea typeface="メイリオ" panose="020B0604030504040204" pitchFamily="50" charset="-128"/>
              </a:endParaRPr>
            </a:p>
          </p:txBody>
        </p:sp>
      </p:grpSp>
      <p:sp>
        <p:nvSpPr>
          <p:cNvPr id="24" name="テキスト ボックス 23">
            <a:extLst>
              <a:ext uri="{FF2B5EF4-FFF2-40B4-BE49-F238E27FC236}">
                <a16:creationId xmlns:a16="http://schemas.microsoft.com/office/drawing/2014/main" id="{0DE19574-09F2-43F8-B6B7-036CC38C6F56}"/>
              </a:ext>
            </a:extLst>
          </p:cNvPr>
          <p:cNvSpPr txBox="1"/>
          <p:nvPr/>
        </p:nvSpPr>
        <p:spPr>
          <a:xfrm>
            <a:off x="3588964" y="2995359"/>
            <a:ext cx="2986715" cy="584775"/>
          </a:xfrm>
          <a:prstGeom prst="rect">
            <a:avLst/>
          </a:prstGeom>
          <a:noFill/>
        </p:spPr>
        <p:txBody>
          <a:bodyPr wrap="none" rtlCol="0">
            <a:spAutoFit/>
          </a:bodyPr>
          <a:lstStyle/>
          <a:p>
            <a:pPr algn="l"/>
            <a:r>
              <a:rPr kumimoji="1" lang="en-US" altLang="ja-JP" sz="3200" b="1" dirty="0"/>
              <a:t>Base-05</a:t>
            </a:r>
            <a:r>
              <a:rPr kumimoji="1" lang="ja-JP" altLang="en-US" sz="3200" b="1" dirty="0"/>
              <a:t>では</a:t>
            </a:r>
            <a:r>
              <a:rPr kumimoji="1" lang="en-US" altLang="ja-JP" sz="3200" b="1" dirty="0"/>
              <a:t>...</a:t>
            </a:r>
            <a:endParaRPr kumimoji="1" lang="ja-JP" altLang="en-US" sz="3200" b="1" dirty="0"/>
          </a:p>
        </p:txBody>
      </p:sp>
    </p:spTree>
    <p:custDataLst>
      <p:tags r:id="rId1"/>
    </p:custDataLst>
    <p:extLst>
      <p:ext uri="{BB962C8B-B14F-4D97-AF65-F5344CB8AC3E}">
        <p14:creationId xmlns:p14="http://schemas.microsoft.com/office/powerpoint/2010/main" val="79940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思考の吹き出し: 雲形 6">
            <a:extLst>
              <a:ext uri="{FF2B5EF4-FFF2-40B4-BE49-F238E27FC236}">
                <a16:creationId xmlns:a16="http://schemas.microsoft.com/office/drawing/2014/main" id="{8DFD80C4-BF65-42F8-B6C8-E26653BDD17A}"/>
              </a:ext>
            </a:extLst>
          </p:cNvPr>
          <p:cNvSpPr/>
          <p:nvPr/>
        </p:nvSpPr>
        <p:spPr>
          <a:xfrm>
            <a:off x="396239" y="279369"/>
            <a:ext cx="11935461" cy="2832886"/>
          </a:xfrm>
          <a:prstGeom prst="cloudCallout">
            <a:avLst>
              <a:gd name="adj1" fmla="val -34628"/>
              <a:gd name="adj2" fmla="val 50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E4BED003-E9B0-4546-B2E3-50588D3DE5B9}"/>
              </a:ext>
            </a:extLst>
          </p:cNvPr>
          <p:cNvSpPr>
            <a:spLocks noGrp="1"/>
          </p:cNvSpPr>
          <p:nvPr>
            <p:ph idx="1"/>
          </p:nvPr>
        </p:nvSpPr>
        <p:spPr>
          <a:xfrm>
            <a:off x="1133232" y="723114"/>
            <a:ext cx="11324492" cy="5068086"/>
          </a:xfrm>
        </p:spPr>
        <p:txBody>
          <a:bodyPr>
            <a:normAutofit/>
          </a:bodyPr>
          <a:lstStyle/>
          <a:p>
            <a:pPr marL="0" indent="0">
              <a:buNone/>
            </a:pPr>
            <a:r>
              <a:rPr kumimoji="1" lang="ja-JP" altLang="en-US" dirty="0"/>
              <a:t>でも、実際の個体群は毎年変動してるでしょう？</a:t>
            </a:r>
            <a:endParaRPr kumimoji="1" lang="en-US" altLang="ja-JP" dirty="0"/>
          </a:p>
          <a:p>
            <a:pPr marL="0" indent="0">
              <a:buNone/>
            </a:pPr>
            <a:endParaRPr lang="en-US" altLang="ja-JP" dirty="0"/>
          </a:p>
          <a:p>
            <a:pPr marL="0" indent="0">
              <a:buNone/>
            </a:pPr>
            <a:r>
              <a:rPr kumimoji="1" lang="ja-JP" altLang="en-US" dirty="0"/>
              <a:t>こんなモデル　　　　　 って非現実的じゃない？</a:t>
            </a:r>
            <a:endParaRPr kumimoji="1" lang="en-US" altLang="ja-JP" dirty="0"/>
          </a:p>
          <a:p>
            <a:pPr marL="0" indent="0">
              <a:buNone/>
            </a:pPr>
            <a:endParaRPr lang="en-US" altLang="ja-JP" dirty="0"/>
          </a:p>
          <a:p>
            <a:pPr marL="0" indent="0">
              <a:buNone/>
            </a:pPr>
            <a:endParaRPr kumimoji="1" lang="en-US" altLang="ja-JP" dirty="0"/>
          </a:p>
        </p:txBody>
      </p:sp>
      <p:sp>
        <p:nvSpPr>
          <p:cNvPr id="4" name="フッター プレースホルダー 3">
            <a:extLst>
              <a:ext uri="{FF2B5EF4-FFF2-40B4-BE49-F238E27FC236}">
                <a16:creationId xmlns:a16="http://schemas.microsoft.com/office/drawing/2014/main" id="{50C6F77B-F34B-429B-9E65-7A2277C9B15C}"/>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3E2EA925-55E7-4484-94F1-BA01AE25BA3A}"/>
              </a:ext>
            </a:extLst>
          </p:cNvPr>
          <p:cNvSpPr>
            <a:spLocks noGrp="1"/>
          </p:cNvSpPr>
          <p:nvPr>
            <p:ph type="sldNum" sz="quarter" idx="12"/>
          </p:nvPr>
        </p:nvSpPr>
        <p:spPr/>
        <p:txBody>
          <a:bodyPr/>
          <a:lstStyle/>
          <a:p>
            <a:fld id="{1D0A7E50-FF4D-42BF-B0B2-B14F173B5F39}" type="slidenum">
              <a:rPr kumimoji="1" lang="ja-JP" altLang="en-US" smtClean="0"/>
              <a:t>2</a:t>
            </a:fld>
            <a:endParaRPr kumimoji="1" lang="ja-JP" altLang="en-US"/>
          </a:p>
        </p:txBody>
      </p:sp>
      <p:pic>
        <p:nvPicPr>
          <p:cNvPr id="5122" name="Picture 2">
            <a:extLst>
              <a:ext uri="{FF2B5EF4-FFF2-40B4-BE49-F238E27FC236}">
                <a16:creationId xmlns:a16="http://schemas.microsoft.com/office/drawing/2014/main" id="{CF5406C2-BAAB-4832-9655-F5511838E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18" y="2163047"/>
            <a:ext cx="1720068" cy="1909758"/>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B54E7E41-D3E2-474B-ABB0-02EA0106BB54}"/>
              </a:ext>
            </a:extLst>
          </p:cNvPr>
          <p:cNvPicPr>
            <a:picLocks noChangeAspect="1"/>
          </p:cNvPicPr>
          <p:nvPr/>
        </p:nvPicPr>
        <p:blipFill>
          <a:blip r:embed="rId4"/>
          <a:stretch>
            <a:fillRect/>
          </a:stretch>
        </p:blipFill>
        <p:spPr>
          <a:xfrm>
            <a:off x="4038600" y="1267464"/>
            <a:ext cx="2416906" cy="1894035"/>
          </a:xfrm>
          <a:prstGeom prst="rect">
            <a:avLst/>
          </a:prstGeom>
        </p:spPr>
      </p:pic>
      <p:grpSp>
        <p:nvGrpSpPr>
          <p:cNvPr id="6" name="グループ化 5">
            <a:extLst>
              <a:ext uri="{FF2B5EF4-FFF2-40B4-BE49-F238E27FC236}">
                <a16:creationId xmlns:a16="http://schemas.microsoft.com/office/drawing/2014/main" id="{3D9F151D-8EC0-4994-80CB-F92BF1C4B763}"/>
              </a:ext>
            </a:extLst>
          </p:cNvPr>
          <p:cNvGrpSpPr/>
          <p:nvPr/>
        </p:nvGrpSpPr>
        <p:grpSpPr>
          <a:xfrm>
            <a:off x="0" y="3556000"/>
            <a:ext cx="12090096" cy="3010185"/>
            <a:chOff x="0" y="3556000"/>
            <a:chExt cx="12090096" cy="3010185"/>
          </a:xfrm>
        </p:grpSpPr>
        <p:sp>
          <p:nvSpPr>
            <p:cNvPr id="16" name="思考の吹き出し: 雲形 15">
              <a:extLst>
                <a:ext uri="{FF2B5EF4-FFF2-40B4-BE49-F238E27FC236}">
                  <a16:creationId xmlns:a16="http://schemas.microsoft.com/office/drawing/2014/main" id="{01770502-3C2A-42A5-8061-3E438D92F16F}"/>
                </a:ext>
              </a:extLst>
            </p:cNvPr>
            <p:cNvSpPr/>
            <p:nvPr/>
          </p:nvSpPr>
          <p:spPr>
            <a:xfrm>
              <a:off x="0" y="3556000"/>
              <a:ext cx="9474200" cy="2832886"/>
            </a:xfrm>
            <a:prstGeom prst="cloudCallout">
              <a:avLst>
                <a:gd name="adj1" fmla="val 58972"/>
                <a:gd name="adj2" fmla="val -2882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pic>
          <p:nvPicPr>
            <p:cNvPr id="18" name="Picture 4">
              <a:extLst>
                <a:ext uri="{FF2B5EF4-FFF2-40B4-BE49-F238E27FC236}">
                  <a16:creationId xmlns:a16="http://schemas.microsoft.com/office/drawing/2014/main" id="{EAE0395D-D1D9-43FC-A9BA-EEB943DE70B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12" t="7592"/>
            <a:stretch/>
          </p:blipFill>
          <p:spPr bwMode="auto">
            <a:xfrm>
              <a:off x="10532959" y="3634067"/>
              <a:ext cx="1557137" cy="2932118"/>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コンテンツ プレースホルダー 2">
            <a:extLst>
              <a:ext uri="{FF2B5EF4-FFF2-40B4-BE49-F238E27FC236}">
                <a16:creationId xmlns:a16="http://schemas.microsoft.com/office/drawing/2014/main" id="{8AD28367-225E-427C-A159-EF4D7EFBEE1D}"/>
              </a:ext>
            </a:extLst>
          </p:cNvPr>
          <p:cNvSpPr txBox="1">
            <a:spLocks/>
          </p:cNvSpPr>
          <p:nvPr/>
        </p:nvSpPr>
        <p:spPr>
          <a:xfrm>
            <a:off x="851529" y="4190170"/>
            <a:ext cx="7517772" cy="1601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では，毎年の資源の更新のさいに「ランダムな誤差」が入るようなモデルを考えましょう</a:t>
            </a:r>
          </a:p>
        </p:txBody>
      </p:sp>
    </p:spTree>
    <p:custDataLst>
      <p:tags r:id="rId1"/>
    </p:custDataLst>
    <p:extLst>
      <p:ext uri="{BB962C8B-B14F-4D97-AF65-F5344CB8AC3E}">
        <p14:creationId xmlns:p14="http://schemas.microsoft.com/office/powerpoint/2010/main" val="16466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14F88-7A2A-4A9B-8D7B-FC7266D47D14}"/>
              </a:ext>
            </a:extLst>
          </p:cNvPr>
          <p:cNvSpPr>
            <a:spLocks noGrp="1"/>
          </p:cNvSpPr>
          <p:nvPr>
            <p:ph type="title"/>
          </p:nvPr>
        </p:nvSpPr>
        <p:spPr/>
        <p:txBody>
          <a:bodyPr>
            <a:normAutofit/>
          </a:bodyPr>
          <a:lstStyle/>
          <a:p>
            <a:r>
              <a:rPr kumimoji="1" lang="ja-JP" altLang="en-US" sz="3600" dirty="0">
                <a:solidFill>
                  <a:schemeClr val="accent2">
                    <a:lumMod val="75000"/>
                  </a:schemeClr>
                </a:solidFill>
              </a:rPr>
              <a:t>簡単なモデルで見てみましょう</a:t>
            </a:r>
          </a:p>
        </p:txBody>
      </p:sp>
      <p:sp>
        <p:nvSpPr>
          <p:cNvPr id="4" name="フッター プレースホルダー 3">
            <a:extLst>
              <a:ext uri="{FF2B5EF4-FFF2-40B4-BE49-F238E27FC236}">
                <a16:creationId xmlns:a16="http://schemas.microsoft.com/office/drawing/2014/main" id="{38938A41-B507-4961-BFA7-43C3978D96BB}"/>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BC1BA94C-F2A3-43E3-B784-11E6B1AB2568}"/>
              </a:ext>
            </a:extLst>
          </p:cNvPr>
          <p:cNvSpPr>
            <a:spLocks noGrp="1"/>
          </p:cNvSpPr>
          <p:nvPr>
            <p:ph type="sldNum" sz="quarter" idx="12"/>
          </p:nvPr>
        </p:nvSpPr>
        <p:spPr/>
        <p:txBody>
          <a:bodyPr/>
          <a:lstStyle/>
          <a:p>
            <a:fld id="{1D0A7E50-FF4D-42BF-B0B2-B14F173B5F39}"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9636716-C7DD-4934-A585-EE52BD7A2A08}"/>
                  </a:ext>
                </a:extLst>
              </p:cNvPr>
              <p:cNvSpPr txBox="1"/>
              <p:nvPr/>
            </p:nvSpPr>
            <p:spPr>
              <a:xfrm>
                <a:off x="-18859" y="1199323"/>
                <a:ext cx="8068427" cy="1691297"/>
              </a:xfrm>
              <a:prstGeom prst="rect">
                <a:avLst/>
              </a:prstGeom>
              <a:noFill/>
            </p:spPr>
            <p:txBody>
              <a:bodyPr wrap="none" rtlCol="0">
                <a:spAutoFit/>
              </a:bodyPr>
              <a:lstStyle/>
              <a:p>
                <a:pPr lvl="0">
                  <a:defRPr/>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 </m:t>
                      </m:r>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i="1" kern="0">
                          <a:solidFill>
                            <a:sysClr val="windowText" lastClr="000000"/>
                          </a:solidFill>
                          <a:latin typeface="Cambria Math" panose="02040503050406030204" pitchFamily="18" charset="0"/>
                        </a:rPr>
                        <m:t>+</m:t>
                      </m:r>
                      <m:r>
                        <a:rPr lang="en-US" altLang="ja-JP" sz="3200" i="1" kern="0">
                          <a:solidFill>
                            <a:srgbClr val="C00000"/>
                          </a:solidFill>
                          <a:latin typeface="Cambria Math" panose="02040503050406030204" pitchFamily="18" charset="0"/>
                        </a:rPr>
                        <m:t>0.3</m:t>
                      </m:r>
                      <m:d>
                        <m:dPr>
                          <m:ctrlPr>
                            <a:rPr lang="en-US" altLang="ja-JP" sz="3200" i="1" kern="0">
                              <a:solidFill>
                                <a:sysClr val="windowText" lastClr="000000"/>
                              </a:solidFill>
                              <a:latin typeface="Cambria Math" panose="02040503050406030204" pitchFamily="18" charset="0"/>
                            </a:rPr>
                          </m:ctrlPr>
                        </m:dPr>
                        <m:e>
                          <m:r>
                            <a:rPr lang="en-US" altLang="ja-JP" sz="3200" i="1" kern="0">
                              <a:solidFill>
                                <a:sysClr val="windowText" lastClr="000000"/>
                              </a:solidFill>
                              <a:latin typeface="Cambria Math" panose="02040503050406030204" pitchFamily="18" charset="0"/>
                            </a:rPr>
                            <m:t>1−</m:t>
                          </m:r>
                          <m:f>
                            <m:fPr>
                              <m:ctrlPr>
                                <a:rPr lang="en-US" altLang="ja-JP" sz="3200" i="1" kern="0">
                                  <a:solidFill>
                                    <a:sysClr val="windowText" lastClr="000000"/>
                                  </a:solidFill>
                                  <a:latin typeface="Cambria Math" panose="02040503050406030204" pitchFamily="18" charset="0"/>
                                </a:rPr>
                              </m:ctrlPr>
                            </m:fPr>
                            <m:num>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num>
                            <m:den>
                              <m:r>
                                <a:rPr lang="en-US" altLang="ja-JP" sz="3200" i="1" kern="0">
                                  <a:solidFill>
                                    <a:sysClr val="windowText" lastClr="000000"/>
                                  </a:solidFill>
                                  <a:latin typeface="Cambria Math" panose="02040503050406030204" pitchFamily="18" charset="0"/>
                                </a:rPr>
                                <m:t>100</m:t>
                              </m:r>
                            </m:den>
                          </m:f>
                        </m:e>
                      </m:d>
                      <m:r>
                        <m:rPr>
                          <m:nor/>
                        </m:rPr>
                        <a:rPr lang="en-US" altLang="ja-JP" sz="3200" kern="0" dirty="0">
                          <a:solidFill>
                            <a:sysClr val="windowText" lastClr="000000"/>
                          </a:solidFill>
                        </a:rPr>
                        <m:t> </m:t>
                      </m:r>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i="1" kern="0">
                          <a:solidFill>
                            <a:sysClr val="windowText" lastClr="000000"/>
                          </a:solidFill>
                          <a:latin typeface="Cambria Math" panose="02040503050406030204" pitchFamily="18" charset="0"/>
                        </a:rPr>
                        <m:t>−</m:t>
                      </m:r>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0.1</m:t>
                          </m:r>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oMath>
                  </m:oMathPara>
                </a14:m>
                <a:endParaRPr kumimoji="1" lang="en-US" altLang="ja-JP" sz="3200" b="0" i="0" u="none" strike="noStrike" kern="0" cap="none" spc="0" normalizeH="0" baseline="0" noProof="0" dirty="0">
                  <a:ln>
                    <a:noFill/>
                  </a:ln>
                  <a:solidFill>
                    <a:sysClr val="windowText" lastClr="000000"/>
                  </a:solidFill>
                  <a:effectLst/>
                  <a:uLnTx/>
                  <a:uFillTx/>
                </a:endParaRPr>
              </a:p>
              <a:p>
                <a:pPr lvl="0">
                  <a:defRPr/>
                </a:pPr>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8" name="テキスト ボックス 7">
                <a:extLst>
                  <a:ext uri="{FF2B5EF4-FFF2-40B4-BE49-F238E27FC236}">
                    <a16:creationId xmlns:a16="http://schemas.microsoft.com/office/drawing/2014/main" id="{59636716-C7DD-4934-A585-EE52BD7A2A08}"/>
                  </a:ext>
                </a:extLst>
              </p:cNvPr>
              <p:cNvSpPr txBox="1">
                <a:spLocks noRot="1" noChangeAspect="1" noMove="1" noResize="1" noEditPoints="1" noAdjustHandles="1" noChangeArrowheads="1" noChangeShapeType="1" noTextEdit="1"/>
              </p:cNvSpPr>
              <p:nvPr/>
            </p:nvSpPr>
            <p:spPr>
              <a:xfrm>
                <a:off x="-18859" y="1199323"/>
                <a:ext cx="8068427" cy="169129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11" name="インク 10">
                <a:extLst>
                  <a:ext uri="{FF2B5EF4-FFF2-40B4-BE49-F238E27FC236}">
                    <a16:creationId xmlns:a16="http://schemas.microsoft.com/office/drawing/2014/main" id="{C9ADE01F-2E3B-4C78-B9A1-C9CA299AB49C}"/>
                  </a:ext>
                </a:extLst>
              </p14:cNvPr>
              <p14:cNvContentPartPr/>
              <p14:nvPr/>
            </p14:nvContentPartPr>
            <p14:xfrm>
              <a:off x="6166178" y="2274660"/>
              <a:ext cx="360" cy="360"/>
            </p14:xfrm>
          </p:contentPart>
        </mc:Choice>
        <mc:Fallback xmlns="">
          <p:pic>
            <p:nvPicPr>
              <p:cNvPr id="11" name="インク 10">
                <a:extLst>
                  <a:ext uri="{FF2B5EF4-FFF2-40B4-BE49-F238E27FC236}">
                    <a16:creationId xmlns:a16="http://schemas.microsoft.com/office/drawing/2014/main" id="{C9ADE01F-2E3B-4C78-B9A1-C9CA299AB49C}"/>
                  </a:ext>
                </a:extLst>
              </p:cNvPr>
              <p:cNvPicPr/>
              <p:nvPr/>
            </p:nvPicPr>
            <p:blipFill>
              <a:blip r:embed="rId8"/>
              <a:stretch>
                <a:fillRect/>
              </a:stretch>
            </p:blipFill>
            <p:spPr>
              <a:xfrm>
                <a:off x="6148538" y="22566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インク 14">
                <a:extLst>
                  <a:ext uri="{FF2B5EF4-FFF2-40B4-BE49-F238E27FC236}">
                    <a16:creationId xmlns:a16="http://schemas.microsoft.com/office/drawing/2014/main" id="{218863EC-4FB7-4529-8525-3A18362257FA}"/>
                  </a:ext>
                </a:extLst>
              </p14:cNvPr>
              <p14:cNvContentPartPr/>
              <p14:nvPr/>
            </p14:nvContentPartPr>
            <p14:xfrm>
              <a:off x="-706942" y="2358180"/>
              <a:ext cx="360" cy="360"/>
            </p14:xfrm>
          </p:contentPart>
        </mc:Choice>
        <mc:Fallback xmlns="">
          <p:pic>
            <p:nvPicPr>
              <p:cNvPr id="15" name="インク 14">
                <a:extLst>
                  <a:ext uri="{FF2B5EF4-FFF2-40B4-BE49-F238E27FC236}">
                    <a16:creationId xmlns:a16="http://schemas.microsoft.com/office/drawing/2014/main" id="{218863EC-4FB7-4529-8525-3A18362257FA}"/>
                  </a:ext>
                </a:extLst>
              </p:cNvPr>
              <p:cNvPicPr/>
              <p:nvPr/>
            </p:nvPicPr>
            <p:blipFill>
              <a:blip r:embed="rId10"/>
              <a:stretch>
                <a:fillRect/>
              </a:stretch>
            </p:blipFill>
            <p:spPr>
              <a:xfrm>
                <a:off x="-724582" y="2340540"/>
                <a:ext cx="36000" cy="36000"/>
              </a:xfrm>
              <a:prstGeom prst="rect">
                <a:avLst/>
              </a:prstGeom>
            </p:spPr>
          </p:pic>
        </mc:Fallback>
      </mc:AlternateContent>
      <p:grpSp>
        <p:nvGrpSpPr>
          <p:cNvPr id="3" name="グループ化 2">
            <a:extLst>
              <a:ext uri="{FF2B5EF4-FFF2-40B4-BE49-F238E27FC236}">
                <a16:creationId xmlns:a16="http://schemas.microsoft.com/office/drawing/2014/main" id="{82543AEF-D814-448D-9E4E-5DB7DD6DBDF8}"/>
              </a:ext>
            </a:extLst>
          </p:cNvPr>
          <p:cNvGrpSpPr/>
          <p:nvPr/>
        </p:nvGrpSpPr>
        <p:grpSpPr>
          <a:xfrm>
            <a:off x="462124" y="2619259"/>
            <a:ext cx="5189947" cy="2554546"/>
            <a:chOff x="462124" y="2619259"/>
            <a:chExt cx="5189947" cy="2554546"/>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A54FBD-B8A8-4A78-B84F-3E5A1B100C19}"/>
                    </a:ext>
                  </a:extLst>
                </p:cNvPr>
                <p:cNvSpPr txBox="1"/>
                <p:nvPr/>
              </p:nvSpPr>
              <p:spPr>
                <a:xfrm>
                  <a:off x="1048166" y="2619259"/>
                  <a:ext cx="398872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0</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𝑖𝑛𝑖𝑡</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=100</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EAA54FBD-B8A8-4A78-B84F-3E5A1B100C19}"/>
                    </a:ext>
                  </a:extLst>
                </p:cNvPr>
                <p:cNvSpPr txBox="1">
                  <a:spLocks noRot="1" noChangeAspect="1" noMove="1" noResize="1" noEditPoints="1" noAdjustHandles="1" noChangeArrowheads="1" noChangeShapeType="1" noTextEdit="1"/>
                </p:cNvSpPr>
                <p:nvPr/>
              </p:nvSpPr>
              <p:spPr>
                <a:xfrm>
                  <a:off x="1048166" y="2619259"/>
                  <a:ext cx="3988721" cy="49244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AB35015-C8AA-44A5-97D9-E5B893CC9089}"/>
                    </a:ext>
                  </a:extLst>
                </p:cNvPr>
                <p:cNvSpPr txBox="1"/>
                <p:nvPr/>
              </p:nvSpPr>
              <p:spPr>
                <a:xfrm>
                  <a:off x="462124" y="3111702"/>
                  <a:ext cx="5189947" cy="206210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=…=90</m:t>
                        </m:r>
                        <m:r>
                          <a:rPr kumimoji="1" lang="en-US" altLang="ja-JP" sz="3200" b="0" i="1" smtClean="0">
                            <a:solidFill>
                              <a:srgbClr val="C00000"/>
                            </a:solidFill>
                            <a:latin typeface="Cambria Math" panose="02040503050406030204" pitchFamily="18" charset="0"/>
                          </a:rPr>
                          <m:t>×0.53</m:t>
                        </m:r>
                        <m:r>
                          <a:rPr kumimoji="1" lang="en-US" altLang="ja-JP" sz="3200" b="0" i="1" smtClean="0">
                            <a:latin typeface="Cambria Math" panose="02040503050406030204" pitchFamily="18" charset="0"/>
                          </a:rPr>
                          <m:t>=48</m:t>
                        </m:r>
                      </m:oMath>
                    </m:oMathPara>
                  </a14:m>
                  <a:endParaRPr kumimoji="1" lang="en-US" altLang="ja-JP" sz="3200" dirty="0"/>
                </a:p>
                <a:p>
                  <a:pPr algn="l"/>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=…=43.3</m:t>
                        </m:r>
                        <m:r>
                          <a:rPr kumimoji="1" lang="en-US" altLang="ja-JP" sz="3200" b="0" i="1" smtClean="0">
                            <a:solidFill>
                              <a:srgbClr val="C00000"/>
                            </a:solidFill>
                            <a:latin typeface="Cambria Math" panose="02040503050406030204" pitchFamily="18" charset="0"/>
                          </a:rPr>
                          <m:t>×1.19</m:t>
                        </m:r>
                        <m:r>
                          <a:rPr kumimoji="1" lang="en-US" altLang="ja-JP" sz="3200" b="0" i="1" smtClean="0">
                            <a:solidFill>
                              <a:schemeClr val="tx1"/>
                            </a:solidFill>
                            <a:latin typeface="Cambria Math" panose="02040503050406030204" pitchFamily="18" charset="0"/>
                          </a:rPr>
                          <m:t>=52</m:t>
                        </m:r>
                      </m:oMath>
                    </m:oMathPara>
                  </a14:m>
                  <a:endParaRPr kumimoji="1" lang="en-US" altLang="ja-JP" sz="3200" b="0" dirty="0">
                    <a:solidFill>
                      <a:schemeClr val="tx1"/>
                    </a:solidFill>
                  </a:endParaRPr>
                </a:p>
                <a:p>
                  <a:pPr algn="l"/>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oMath>
                    </m:oMathPara>
                  </a14:m>
                  <a:endParaRPr kumimoji="1" lang="en-US" altLang="ja-JP" sz="3200" b="0" dirty="0"/>
                </a:p>
                <a:p>
                  <a:pPr algn="l"/>
                  <a:endParaRPr kumimoji="1" lang="ja-JP" altLang="en-US" sz="3200" dirty="0"/>
                </a:p>
              </p:txBody>
            </p:sp>
          </mc:Choice>
          <mc:Fallback xmlns="">
            <p:sp>
              <p:nvSpPr>
                <p:cNvPr id="21" name="テキスト ボックス 20">
                  <a:extLst>
                    <a:ext uri="{FF2B5EF4-FFF2-40B4-BE49-F238E27FC236}">
                      <a16:creationId xmlns:a16="http://schemas.microsoft.com/office/drawing/2014/main" id="{DAB35015-C8AA-44A5-97D9-E5B893CC9089}"/>
                    </a:ext>
                  </a:extLst>
                </p:cNvPr>
                <p:cNvSpPr txBox="1">
                  <a:spLocks noRot="1" noChangeAspect="1" noMove="1" noResize="1" noEditPoints="1" noAdjustHandles="1" noChangeArrowheads="1" noChangeShapeType="1" noTextEdit="1"/>
                </p:cNvSpPr>
                <p:nvPr/>
              </p:nvSpPr>
              <p:spPr>
                <a:xfrm>
                  <a:off x="462124" y="3111702"/>
                  <a:ext cx="5189947" cy="2062103"/>
                </a:xfrm>
                <a:prstGeom prst="rect">
                  <a:avLst/>
                </a:prstGeom>
                <a:blipFill>
                  <a:blip r:embed="rId12"/>
                  <a:stretch>
                    <a:fillRect/>
                  </a:stretch>
                </a:blipFill>
              </p:spPr>
              <p:txBody>
                <a:bodyPr/>
                <a:lstStyle/>
                <a:p>
                  <a:r>
                    <a:rPr lang="ja-JP" altLang="en-US">
                      <a:noFill/>
                    </a:rPr>
                    <a:t> </a:t>
                  </a:r>
                </a:p>
              </p:txBody>
            </p:sp>
          </mc:Fallback>
        </mc:AlternateContent>
      </p:grpSp>
      <p:pic>
        <p:nvPicPr>
          <p:cNvPr id="80" name="図 79">
            <a:extLst>
              <a:ext uri="{FF2B5EF4-FFF2-40B4-BE49-F238E27FC236}">
                <a16:creationId xmlns:a16="http://schemas.microsoft.com/office/drawing/2014/main" id="{8D19539B-FE70-41A8-984A-183FFA2463F6}"/>
              </a:ext>
            </a:extLst>
          </p:cNvPr>
          <p:cNvPicPr>
            <a:picLocks noChangeAspect="1"/>
          </p:cNvPicPr>
          <p:nvPr/>
        </p:nvPicPr>
        <p:blipFill rotWithShape="1">
          <a:blip r:embed="rId13"/>
          <a:srcRect l="-443" t="17131" r="5943" b="4009"/>
          <a:stretch/>
        </p:blipFill>
        <p:spPr>
          <a:xfrm>
            <a:off x="7223076" y="2834460"/>
            <a:ext cx="4248488" cy="3306567"/>
          </a:xfrm>
          <a:prstGeom prst="rect">
            <a:avLst/>
          </a:prstGeom>
        </p:spPr>
      </p:pic>
      <mc:AlternateContent xmlns:mc="http://schemas.openxmlformats.org/markup-compatibility/2006" xmlns:p14="http://schemas.microsoft.com/office/powerpoint/2010/main">
        <mc:Choice Requires="p14">
          <p:contentPart p14:bwMode="auto" r:id="rId14">
            <p14:nvContentPartPr>
              <p14:cNvPr id="91" name="インク 90">
                <a:extLst>
                  <a:ext uri="{FF2B5EF4-FFF2-40B4-BE49-F238E27FC236}">
                    <a16:creationId xmlns:a16="http://schemas.microsoft.com/office/drawing/2014/main" id="{0EB5F077-0E7C-4C1B-9871-712DFDA321BA}"/>
                  </a:ext>
                </a:extLst>
              </p14:cNvPr>
              <p14:cNvContentPartPr/>
              <p14:nvPr/>
            </p14:nvContentPartPr>
            <p14:xfrm>
              <a:off x="10103291" y="4609122"/>
              <a:ext cx="360" cy="360"/>
            </p14:xfrm>
          </p:contentPart>
        </mc:Choice>
        <mc:Fallback xmlns="">
          <p:pic>
            <p:nvPicPr>
              <p:cNvPr id="91" name="インク 90">
                <a:extLst>
                  <a:ext uri="{FF2B5EF4-FFF2-40B4-BE49-F238E27FC236}">
                    <a16:creationId xmlns:a16="http://schemas.microsoft.com/office/drawing/2014/main" id="{0EB5F077-0E7C-4C1B-9871-712DFDA321BA}"/>
                  </a:ext>
                </a:extLst>
              </p:cNvPr>
              <p:cNvPicPr/>
              <p:nvPr/>
            </p:nvPicPr>
            <p:blipFill>
              <a:blip r:embed="rId10"/>
              <a:stretch>
                <a:fillRect/>
              </a:stretch>
            </p:blipFill>
            <p:spPr>
              <a:xfrm>
                <a:off x="10085291" y="4591482"/>
                <a:ext cx="36000" cy="36000"/>
              </a:xfrm>
              <a:prstGeom prst="rect">
                <a:avLst/>
              </a:prstGeom>
            </p:spPr>
          </p:pic>
        </mc:Fallback>
      </mc:AlternateContent>
      <p:grpSp>
        <p:nvGrpSpPr>
          <p:cNvPr id="10" name="グループ化 9">
            <a:extLst>
              <a:ext uri="{FF2B5EF4-FFF2-40B4-BE49-F238E27FC236}">
                <a16:creationId xmlns:a16="http://schemas.microsoft.com/office/drawing/2014/main" id="{7EF2EE84-E5FD-4A77-9C4C-F64270F47ACD}"/>
              </a:ext>
            </a:extLst>
          </p:cNvPr>
          <p:cNvGrpSpPr/>
          <p:nvPr/>
        </p:nvGrpSpPr>
        <p:grpSpPr>
          <a:xfrm>
            <a:off x="8801820" y="77279"/>
            <a:ext cx="3591319" cy="2001149"/>
            <a:chOff x="8801820" y="77279"/>
            <a:chExt cx="3591319" cy="2001149"/>
          </a:xfrm>
        </p:grpSpPr>
        <p:pic>
          <p:nvPicPr>
            <p:cNvPr id="6" name="図 5">
              <a:extLst>
                <a:ext uri="{FF2B5EF4-FFF2-40B4-BE49-F238E27FC236}">
                  <a16:creationId xmlns:a16="http://schemas.microsoft.com/office/drawing/2014/main" id="{5AF6C485-70EC-4E65-8442-74E785D58BB9}"/>
                </a:ext>
              </a:extLst>
            </p:cNvPr>
            <p:cNvPicPr>
              <a:picLocks noChangeAspect="1"/>
            </p:cNvPicPr>
            <p:nvPr/>
          </p:nvPicPr>
          <p:blipFill>
            <a:blip r:embed="rId15"/>
            <a:stretch>
              <a:fillRect/>
            </a:stretch>
          </p:blipFill>
          <p:spPr>
            <a:xfrm>
              <a:off x="9018445" y="168869"/>
              <a:ext cx="2169691" cy="1337625"/>
            </a:xfrm>
            <a:prstGeom prst="rect">
              <a:avLst/>
            </a:prstGeom>
          </p:spPr>
        </p:pic>
        <mc:AlternateContent xmlns:mc="http://schemas.openxmlformats.org/markup-compatibility/2006" xmlns:p14="http://schemas.microsoft.com/office/powerpoint/2010/main">
          <mc:Choice Requires="p14">
            <p:contentPart p14:bwMode="auto" r:id="rId16">
              <p14:nvContentPartPr>
                <p14:cNvPr id="7" name="インク 6">
                  <a:extLst>
                    <a:ext uri="{FF2B5EF4-FFF2-40B4-BE49-F238E27FC236}">
                      <a16:creationId xmlns:a16="http://schemas.microsoft.com/office/drawing/2014/main" id="{7136D0D6-791C-49E3-A002-8637D12327CC}"/>
                    </a:ext>
                  </a:extLst>
                </p14:cNvPr>
                <p14:cNvContentPartPr/>
                <p14:nvPr/>
              </p14:nvContentPartPr>
              <p14:xfrm>
                <a:off x="8801820" y="77279"/>
                <a:ext cx="2458080" cy="1595160"/>
              </p14:xfrm>
            </p:contentPart>
          </mc:Choice>
          <mc:Fallback xmlns="">
            <p:pic>
              <p:nvPicPr>
                <p:cNvPr id="7" name="インク 6">
                  <a:extLst>
                    <a:ext uri="{FF2B5EF4-FFF2-40B4-BE49-F238E27FC236}">
                      <a16:creationId xmlns:a16="http://schemas.microsoft.com/office/drawing/2014/main" id="{7136D0D6-791C-49E3-A002-8637D12327CC}"/>
                    </a:ext>
                  </a:extLst>
                </p:cNvPr>
                <p:cNvPicPr/>
                <p:nvPr/>
              </p:nvPicPr>
              <p:blipFill>
                <a:blip r:embed="rId17"/>
                <a:stretch>
                  <a:fillRect/>
                </a:stretch>
              </p:blipFill>
              <p:spPr>
                <a:xfrm>
                  <a:off x="8783820" y="59279"/>
                  <a:ext cx="2493720" cy="1630800"/>
                </a:xfrm>
                <a:prstGeom prst="rect">
                  <a:avLst/>
                </a:prstGeom>
              </p:spPr>
            </p:pic>
          </mc:Fallback>
        </mc:AlternateContent>
        <p:sp>
          <p:nvSpPr>
            <p:cNvPr id="12" name="テキスト ボックス 11">
              <a:extLst>
                <a:ext uri="{FF2B5EF4-FFF2-40B4-BE49-F238E27FC236}">
                  <a16:creationId xmlns:a16="http://schemas.microsoft.com/office/drawing/2014/main" id="{4F8632C3-BDC7-4972-9675-FB1CC3D5D75D}"/>
                </a:ext>
              </a:extLst>
            </p:cNvPr>
            <p:cNvSpPr txBox="1"/>
            <p:nvPr/>
          </p:nvSpPr>
          <p:spPr>
            <a:xfrm>
              <a:off x="9002959" y="1678318"/>
              <a:ext cx="3390180" cy="400110"/>
            </a:xfrm>
            <a:prstGeom prst="rect">
              <a:avLst/>
            </a:prstGeom>
            <a:noFill/>
          </p:spPr>
          <p:txBody>
            <a:bodyPr wrap="square" rtlCol="0">
              <a:spAutoFit/>
            </a:bodyPr>
            <a:lstStyle/>
            <a:p>
              <a:pPr algn="ctr"/>
              <a:r>
                <a:rPr kumimoji="1" lang="ja-JP" altLang="en-US" sz="2000" b="1" dirty="0">
                  <a:solidFill>
                    <a:srgbClr val="004F8B"/>
                  </a:solidFill>
                </a:rPr>
                <a:t>毎年ランダムに変動</a:t>
              </a:r>
              <a:endParaRPr kumimoji="1" lang="en-US" altLang="ja-JP" sz="2000" b="1" dirty="0">
                <a:solidFill>
                  <a:srgbClr val="004F8B"/>
                </a:solidFill>
              </a:endParaRPr>
            </a:p>
          </p:txBody>
        </p:sp>
      </p:grpSp>
      <p:pic>
        <p:nvPicPr>
          <p:cNvPr id="18" name="図 17">
            <a:extLst>
              <a:ext uri="{FF2B5EF4-FFF2-40B4-BE49-F238E27FC236}">
                <a16:creationId xmlns:a16="http://schemas.microsoft.com/office/drawing/2014/main" id="{4C4E9E62-2E14-4FCD-968B-70E358F794E9}"/>
              </a:ext>
            </a:extLst>
          </p:cNvPr>
          <p:cNvPicPr>
            <a:picLocks noChangeAspect="1"/>
          </p:cNvPicPr>
          <p:nvPr/>
        </p:nvPicPr>
        <p:blipFill>
          <a:blip r:embed="rId18"/>
          <a:stretch>
            <a:fillRect/>
          </a:stretch>
        </p:blipFill>
        <p:spPr>
          <a:xfrm>
            <a:off x="7155115" y="2821242"/>
            <a:ext cx="4666425" cy="3407356"/>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63ACD22B-0138-4136-BE42-8FF5995A7CA3}"/>
                  </a:ext>
                </a:extLst>
              </p:cNvPr>
              <p:cNvSpPr txBox="1"/>
              <p:nvPr/>
            </p:nvSpPr>
            <p:spPr>
              <a:xfrm>
                <a:off x="1289415" y="1379333"/>
                <a:ext cx="8266494" cy="1321772"/>
              </a:xfrm>
              <a:prstGeom prst="rect">
                <a:avLst/>
              </a:prstGeom>
              <a:noFill/>
            </p:spPr>
            <p:txBody>
              <a:bodyPr wrap="none" rtlCol="0">
                <a:spAutoFit/>
              </a:bodyPr>
              <a:lstStyle/>
              <a:p>
                <a:pPr lvl="0">
                  <a:defRPr/>
                </a:pPr>
                <a14:m>
                  <m:oMathPara xmlns:m="http://schemas.openxmlformats.org/officeDocument/2006/math">
                    <m:oMathParaPr>
                      <m:jc m:val="centerGroup"/>
                    </m:oMathParaPr>
                    <m:oMath xmlns:m="http://schemas.openxmlformats.org/officeDocument/2006/math">
                      <m:d>
                        <m:dPr>
                          <m:ctrlPr>
                            <a:rPr kumimoji="1" lang="en-US" altLang="ja-JP" sz="3200" b="0" i="1" u="none" strike="noStrike" kern="0" cap="none" spc="0" normalizeH="0" baseline="0" noProof="0" smtClean="0">
                              <a:ln>
                                <a:noFill/>
                              </a:ln>
                              <a:solidFill>
                                <a:srgbClr val="FF0000"/>
                              </a:solidFill>
                              <a:effectLst/>
                              <a:uLnTx/>
                              <a:uFillTx/>
                              <a:latin typeface="Cambria Math" panose="02040503050406030204" pitchFamily="18" charset="0"/>
                            </a:rPr>
                          </m:ctrlPr>
                        </m:dPr>
                        <m:e>
                          <m:eqArr>
                            <m:eqArrPr>
                              <m:ctrlPr>
                                <a:rPr lang="en-US" altLang="ja-JP" sz="3200" i="1" kern="0">
                                  <a:solidFill>
                                    <a:srgbClr val="FF0000"/>
                                  </a:solidFill>
                                  <a:latin typeface="Cambria Math" panose="02040503050406030204" pitchFamily="18" charset="0"/>
                                </a:rPr>
                              </m:ctrlPr>
                            </m:eqArrPr>
                            <m:e/>
                            <m:e/>
                          </m:eqAr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r>
                            <a:rPr lang="ja-JP" altLang="en-US"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　</m:t>
                          </m:r>
                        </m:e>
                      </m:d>
                      <m:r>
                        <m:rPr>
                          <m:sty m:val="p"/>
                        </m:rPr>
                        <a:rPr kumimoji="1" lang="en-US" altLang="ja-JP" sz="3200" b="0" i="0" u="none" strike="noStrike" kern="0" cap="none" spc="0" normalizeH="0" baseline="0" noProof="0" smtClean="0">
                          <a:ln>
                            <a:noFill/>
                          </a:ln>
                          <a:solidFill>
                            <a:srgbClr val="FF0000"/>
                          </a:solidFill>
                          <a:effectLst/>
                          <a:uLnTx/>
                          <a:uFillTx/>
                          <a:latin typeface="Cambria Math" panose="02040503050406030204" pitchFamily="18" charset="0"/>
                        </a:rPr>
                        <m:t>exp</m:t>
                      </m:r>
                      <m:r>
                        <a:rPr kumimoji="1" lang="en-US" altLang="ja-JP" sz="3200" b="0" i="1" u="none" strike="noStrike" kern="0" cap="none" spc="0" normalizeH="0" baseline="0" noProof="0" smtClean="0">
                          <a:ln>
                            <a:noFill/>
                          </a:ln>
                          <a:solidFill>
                            <a:srgbClr val="FF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sSubPr>
                        <m:e>
                          <m:r>
                            <m:rPr>
                              <m:sty m:val="p"/>
                            </m:rPr>
                            <a:rPr lang="en-US" altLang="ja-JP" sz="3200" kern="0">
                              <a:solidFill>
                                <a:srgbClr val="FF0000"/>
                              </a:solidFill>
                              <a:latin typeface="Cambria Math" panose="02040503050406030204" pitchFamily="18" charset="0"/>
                              <a:ea typeface="Cambria Math" panose="02040503050406030204" pitchFamily="18" charset="0"/>
                            </a:rPr>
                            <m:t>ε</m:t>
                          </m:r>
                        </m:e>
                        <m:sub>
                          <m:r>
                            <a:rPr lang="en-US" altLang="ja-JP" sz="3200" b="0" i="1" kern="0" smtClean="0">
                              <a:solidFill>
                                <a:srgbClr val="FF0000"/>
                              </a:solidFill>
                              <a:latin typeface="Cambria Math" panose="02040503050406030204" pitchFamily="18" charset="0"/>
                              <a:ea typeface="Cambria Math" panose="02040503050406030204" pitchFamily="18" charset="0"/>
                            </a:rPr>
                            <m:t>𝑡</m:t>
                          </m:r>
                        </m:sub>
                      </m:sSub>
                      <m:r>
                        <a:rPr kumimoji="1" lang="en-US" altLang="ja-JP" sz="3200" b="0" i="1" u="none" strike="noStrike" kern="0" cap="none" spc="0" normalizeH="0" baseline="0" noProof="0" smtClean="0">
                          <a:ln>
                            <a:noFill/>
                          </a:ln>
                          <a:solidFill>
                            <a:srgbClr val="FF0000"/>
                          </a:solidFill>
                          <a:effectLst/>
                          <a:uLnTx/>
                          <a:uFillTx/>
                          <a:latin typeface="Cambria Math" panose="02040503050406030204" pitchFamily="18" charset="0"/>
                        </a:rPr>
                        <m:t>) </m:t>
                      </m:r>
                    </m:oMath>
                  </m:oMathPara>
                </a14:m>
                <a:endParaRPr kumimoji="1" lang="en-US" altLang="ja-JP" sz="3200" b="0" i="0" u="none" strike="noStrike" kern="0" cap="none" spc="0" normalizeH="0" baseline="0" noProof="0" dirty="0">
                  <a:ln>
                    <a:noFill/>
                  </a:ln>
                  <a:solidFill>
                    <a:srgbClr val="FF0000"/>
                  </a:solidFill>
                  <a:effectLst/>
                  <a:uLnTx/>
                  <a:uFillTx/>
                </a:endParaRPr>
              </a:p>
              <a:p>
                <a:pPr lvl="0">
                  <a:defRPr/>
                </a:pPr>
                <a:endParaRPr kumimoji="1" lang="en-US" altLang="ja-JP" sz="3200" b="0" i="0" u="none" strike="noStrike" kern="0" cap="none" spc="0" normalizeH="0" baseline="0" noProof="0" dirty="0">
                  <a:ln>
                    <a:noFill/>
                  </a:ln>
                  <a:solidFill>
                    <a:srgbClr val="FF0000"/>
                  </a:solidFill>
                  <a:effectLst/>
                  <a:uLnTx/>
                  <a:uFillTx/>
                </a:endParaRPr>
              </a:p>
            </p:txBody>
          </p:sp>
        </mc:Choice>
        <mc:Fallback xmlns="">
          <p:sp>
            <p:nvSpPr>
              <p:cNvPr id="19" name="テキスト ボックス 18">
                <a:extLst>
                  <a:ext uri="{FF2B5EF4-FFF2-40B4-BE49-F238E27FC236}">
                    <a16:creationId xmlns:a16="http://schemas.microsoft.com/office/drawing/2014/main" id="{63ACD22B-0138-4136-BE42-8FF5995A7CA3}"/>
                  </a:ext>
                </a:extLst>
              </p:cNvPr>
              <p:cNvSpPr txBox="1">
                <a:spLocks noRot="1" noChangeAspect="1" noMove="1" noResize="1" noEditPoints="1" noAdjustHandles="1" noChangeArrowheads="1" noChangeShapeType="1" noTextEdit="1"/>
              </p:cNvSpPr>
              <p:nvPr/>
            </p:nvSpPr>
            <p:spPr>
              <a:xfrm>
                <a:off x="1289415" y="1379333"/>
                <a:ext cx="8266494" cy="1321772"/>
              </a:xfrm>
              <a:prstGeom prst="rect">
                <a:avLst/>
              </a:prstGeom>
              <a:blipFill>
                <a:blip r:embed="rId19"/>
                <a:stretch>
                  <a:fillRect/>
                </a:stretch>
              </a:blipFill>
            </p:spPr>
            <p:txBody>
              <a:bodyPr/>
              <a:lstStyle/>
              <a:p>
                <a:r>
                  <a:rPr lang="ja-JP" altLang="en-US">
                    <a:noFill/>
                  </a:rPr>
                  <a:t> </a:t>
                </a:r>
              </a:p>
            </p:txBody>
          </p:sp>
        </mc:Fallback>
      </mc:AlternateContent>
    </p:spTree>
    <p:custDataLst>
      <p:tags r:id="rId1"/>
    </p:custDataLst>
    <p:extLst>
      <p:ext uri="{BB962C8B-B14F-4D97-AF65-F5344CB8AC3E}">
        <p14:creationId xmlns:p14="http://schemas.microsoft.com/office/powerpoint/2010/main" val="5219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14F88-7A2A-4A9B-8D7B-FC7266D47D14}"/>
              </a:ext>
            </a:extLst>
          </p:cNvPr>
          <p:cNvSpPr>
            <a:spLocks noGrp="1"/>
          </p:cNvSpPr>
          <p:nvPr>
            <p:ph type="title"/>
          </p:nvPr>
        </p:nvSpPr>
        <p:spPr/>
        <p:txBody>
          <a:bodyPr>
            <a:normAutofit/>
          </a:bodyPr>
          <a:lstStyle/>
          <a:p>
            <a:r>
              <a:rPr kumimoji="1" lang="ja-JP" altLang="en-US" sz="3600" dirty="0">
                <a:solidFill>
                  <a:schemeClr val="accent2">
                    <a:lumMod val="75000"/>
                  </a:schemeClr>
                </a:solidFill>
              </a:rPr>
              <a:t>簡単なモデルで見てみましょう</a:t>
            </a:r>
          </a:p>
        </p:txBody>
      </p:sp>
      <p:sp>
        <p:nvSpPr>
          <p:cNvPr id="4" name="フッター プレースホルダー 3">
            <a:extLst>
              <a:ext uri="{FF2B5EF4-FFF2-40B4-BE49-F238E27FC236}">
                <a16:creationId xmlns:a16="http://schemas.microsoft.com/office/drawing/2014/main" id="{38938A41-B507-4961-BFA7-43C3978D96BB}"/>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BC1BA94C-F2A3-43E3-B784-11E6B1AB2568}"/>
              </a:ext>
            </a:extLst>
          </p:cNvPr>
          <p:cNvSpPr>
            <a:spLocks noGrp="1"/>
          </p:cNvSpPr>
          <p:nvPr>
            <p:ph type="sldNum" sz="quarter" idx="12"/>
          </p:nvPr>
        </p:nvSpPr>
        <p:spPr/>
        <p:txBody>
          <a:bodyPr/>
          <a:lstStyle/>
          <a:p>
            <a:fld id="{1D0A7E50-FF4D-42BF-B0B2-B14F173B5F39}" type="slidenum">
              <a:rPr kumimoji="1" lang="ja-JP" altLang="en-US" smtClean="0"/>
              <a:t>4</a:t>
            </a:fld>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9636716-C7DD-4934-A585-EE52BD7A2A08}"/>
                  </a:ext>
                </a:extLst>
              </p:cNvPr>
              <p:cNvSpPr txBox="1"/>
              <p:nvPr/>
            </p:nvSpPr>
            <p:spPr>
              <a:xfrm>
                <a:off x="-18859" y="1199323"/>
                <a:ext cx="9734268" cy="1691297"/>
              </a:xfrm>
              <a:prstGeom prst="rect">
                <a:avLst/>
              </a:prstGeom>
              <a:noFill/>
            </p:spPr>
            <p:txBody>
              <a:bodyPr wrap="none" rtlCol="0">
                <a:spAutoFit/>
              </a:bodyPr>
              <a:lstStyle/>
              <a:p>
                <a:pPr lvl="0">
                  <a:defRPr/>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d>
                        <m:d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i="1" kern="0">
                              <a:solidFill>
                                <a:sysClr val="windowText" lastClr="000000"/>
                              </a:solidFill>
                              <a:latin typeface="Cambria Math" panose="02040503050406030204" pitchFamily="18" charset="0"/>
                            </a:rPr>
                            <m:t>+</m:t>
                          </m:r>
                          <m:r>
                            <a:rPr lang="en-US" altLang="ja-JP" sz="3200" i="1" kern="0">
                              <a:solidFill>
                                <a:srgbClr val="C00000"/>
                              </a:solidFill>
                              <a:latin typeface="Cambria Math" panose="02040503050406030204" pitchFamily="18" charset="0"/>
                            </a:rPr>
                            <m:t>0.3</m:t>
                          </m:r>
                          <m:d>
                            <m:dPr>
                              <m:ctrlPr>
                                <a:rPr lang="en-US" altLang="ja-JP" sz="3200" i="1" kern="0">
                                  <a:solidFill>
                                    <a:sysClr val="windowText" lastClr="000000"/>
                                  </a:solidFill>
                                  <a:latin typeface="Cambria Math" panose="02040503050406030204" pitchFamily="18" charset="0"/>
                                </a:rPr>
                              </m:ctrlPr>
                            </m:dPr>
                            <m:e>
                              <m:r>
                                <a:rPr lang="en-US" altLang="ja-JP" sz="3200" i="1" kern="0">
                                  <a:solidFill>
                                    <a:sysClr val="windowText" lastClr="000000"/>
                                  </a:solidFill>
                                  <a:latin typeface="Cambria Math" panose="02040503050406030204" pitchFamily="18" charset="0"/>
                                </a:rPr>
                                <m:t>1−</m:t>
                              </m:r>
                              <m:f>
                                <m:fPr>
                                  <m:ctrlPr>
                                    <a:rPr lang="en-US" altLang="ja-JP" sz="3200" i="1" kern="0">
                                      <a:solidFill>
                                        <a:sysClr val="windowText" lastClr="000000"/>
                                      </a:solidFill>
                                      <a:latin typeface="Cambria Math" panose="02040503050406030204" pitchFamily="18" charset="0"/>
                                    </a:rPr>
                                  </m:ctrlPr>
                                </m:fPr>
                                <m:num>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num>
                                <m:den>
                                  <m:r>
                                    <a:rPr lang="en-US" altLang="ja-JP" sz="3200" i="1" kern="0">
                                      <a:solidFill>
                                        <a:sysClr val="windowText" lastClr="000000"/>
                                      </a:solidFill>
                                      <a:latin typeface="Cambria Math" panose="02040503050406030204" pitchFamily="18" charset="0"/>
                                    </a:rPr>
                                    <m:t>100</m:t>
                                  </m:r>
                                </m:den>
                              </m:f>
                            </m:e>
                          </m:d>
                          <m:r>
                            <m:rPr>
                              <m:nor/>
                            </m:rPr>
                            <a:rPr lang="en-US" altLang="ja-JP" sz="3200" kern="0" dirty="0">
                              <a:solidFill>
                                <a:sysClr val="windowText" lastClr="000000"/>
                              </a:solidFill>
                            </a:rPr>
                            <m:t> </m:t>
                          </m:r>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i="1" kern="0">
                              <a:solidFill>
                                <a:sysClr val="windowText" lastClr="000000"/>
                              </a:solidFill>
                              <a:latin typeface="Cambria Math" panose="02040503050406030204" pitchFamily="18" charset="0"/>
                            </a:rPr>
                            <m:t>−</m:t>
                          </m:r>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0.1</m:t>
                              </m:r>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e>
                      </m:d>
                      <m:r>
                        <m:rPr>
                          <m:sty m:val="p"/>
                        </m:rPr>
                        <a:rPr kumimoji="1" lang="en-US" altLang="ja-JP" sz="3200" b="0" i="0" u="none" strike="noStrike" kern="0" cap="none" spc="0" normalizeH="0" baseline="0" noProof="0" smtClean="0">
                          <a:ln>
                            <a:noFill/>
                          </a:ln>
                          <a:solidFill>
                            <a:sysClr val="windowText" lastClr="000000"/>
                          </a:solidFill>
                          <a:effectLst/>
                          <a:uLnTx/>
                          <a:uFillTx/>
                          <a:latin typeface="Cambria Math" panose="02040503050406030204" pitchFamily="18" charset="0"/>
                        </a:rPr>
                        <m:t>exp</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ctrlPr>
                        </m:sSubPr>
                        <m:e>
                          <m:r>
                            <m:rPr>
                              <m:sty m:val="p"/>
                            </m:rPr>
                            <a:rPr lang="en-US" altLang="ja-JP" sz="3200" kern="0">
                              <a:solidFill>
                                <a:sysClr val="windowText" lastClr="000000"/>
                              </a:solidFill>
                              <a:latin typeface="Cambria Math" panose="02040503050406030204" pitchFamily="18" charset="0"/>
                              <a:ea typeface="Cambria Math" panose="02040503050406030204" pitchFamily="18" charset="0"/>
                            </a:rPr>
                            <m:t>ε</m:t>
                          </m:r>
                        </m:e>
                        <m:sub>
                          <m:r>
                            <a:rPr lang="en-US" altLang="ja-JP" sz="3200" b="0" i="1" kern="0" smtClean="0">
                              <a:solidFill>
                                <a:sysClr val="windowText" lastClr="000000"/>
                              </a:solidFill>
                              <a:latin typeface="Cambria Math" panose="02040503050406030204" pitchFamily="18" charset="0"/>
                              <a:ea typeface="Cambria Math" panose="02040503050406030204" pitchFamily="18" charset="0"/>
                            </a:rPr>
                            <m:t>𝑡</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 </m:t>
                      </m:r>
                    </m:oMath>
                  </m:oMathPara>
                </a14:m>
                <a:endParaRPr kumimoji="1" lang="en-US" altLang="ja-JP" sz="3200" b="0" i="0" u="none" strike="noStrike" kern="0" cap="none" spc="0" normalizeH="0" baseline="0" noProof="0" dirty="0">
                  <a:ln>
                    <a:noFill/>
                  </a:ln>
                  <a:solidFill>
                    <a:sysClr val="windowText" lastClr="000000"/>
                  </a:solidFill>
                  <a:effectLst/>
                  <a:uLnTx/>
                  <a:uFillTx/>
                </a:endParaRPr>
              </a:p>
              <a:p>
                <a:pPr lvl="0">
                  <a:defRPr/>
                </a:pPr>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8" name="テキスト ボックス 7">
                <a:extLst>
                  <a:ext uri="{FF2B5EF4-FFF2-40B4-BE49-F238E27FC236}">
                    <a16:creationId xmlns:a16="http://schemas.microsoft.com/office/drawing/2014/main" id="{59636716-C7DD-4934-A585-EE52BD7A2A08}"/>
                  </a:ext>
                </a:extLst>
              </p:cNvPr>
              <p:cNvSpPr txBox="1">
                <a:spLocks noRot="1" noChangeAspect="1" noMove="1" noResize="1" noEditPoints="1" noAdjustHandles="1" noChangeArrowheads="1" noChangeShapeType="1" noTextEdit="1"/>
              </p:cNvSpPr>
              <p:nvPr/>
            </p:nvSpPr>
            <p:spPr>
              <a:xfrm>
                <a:off x="-18859" y="1199323"/>
                <a:ext cx="9734268" cy="169129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A54FBD-B8A8-4A78-B84F-3E5A1B100C19}"/>
                  </a:ext>
                </a:extLst>
              </p:cNvPr>
              <p:cNvSpPr txBox="1"/>
              <p:nvPr/>
            </p:nvSpPr>
            <p:spPr>
              <a:xfrm>
                <a:off x="1048166" y="2619259"/>
                <a:ext cx="398872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0</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𝑖𝑛𝑖𝑡</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=100</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EAA54FBD-B8A8-4A78-B84F-3E5A1B100C19}"/>
                  </a:ext>
                </a:extLst>
              </p:cNvPr>
              <p:cNvSpPr txBox="1">
                <a:spLocks noRot="1" noChangeAspect="1" noMove="1" noResize="1" noEditPoints="1" noAdjustHandles="1" noChangeArrowheads="1" noChangeShapeType="1" noTextEdit="1"/>
              </p:cNvSpPr>
              <p:nvPr/>
            </p:nvSpPr>
            <p:spPr>
              <a:xfrm>
                <a:off x="1048166" y="2619259"/>
                <a:ext cx="3988721" cy="49244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11" name="インク 10">
                <a:extLst>
                  <a:ext uri="{FF2B5EF4-FFF2-40B4-BE49-F238E27FC236}">
                    <a16:creationId xmlns:a16="http://schemas.microsoft.com/office/drawing/2014/main" id="{C9ADE01F-2E3B-4C78-B9A1-C9CA299AB49C}"/>
                  </a:ext>
                </a:extLst>
              </p14:cNvPr>
              <p14:cNvContentPartPr/>
              <p14:nvPr/>
            </p14:nvContentPartPr>
            <p14:xfrm>
              <a:off x="6166178" y="2274660"/>
              <a:ext cx="360" cy="360"/>
            </p14:xfrm>
          </p:contentPart>
        </mc:Choice>
        <mc:Fallback xmlns="">
          <p:pic>
            <p:nvPicPr>
              <p:cNvPr id="11" name="インク 10">
                <a:extLst>
                  <a:ext uri="{FF2B5EF4-FFF2-40B4-BE49-F238E27FC236}">
                    <a16:creationId xmlns:a16="http://schemas.microsoft.com/office/drawing/2014/main" id="{C9ADE01F-2E3B-4C78-B9A1-C9CA299AB49C}"/>
                  </a:ext>
                </a:extLst>
              </p:cNvPr>
              <p:cNvPicPr/>
              <p:nvPr/>
            </p:nvPicPr>
            <p:blipFill>
              <a:blip r:embed="rId8"/>
              <a:stretch>
                <a:fillRect/>
              </a:stretch>
            </p:blipFill>
            <p:spPr>
              <a:xfrm>
                <a:off x="6148538" y="22566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インク 14">
                <a:extLst>
                  <a:ext uri="{FF2B5EF4-FFF2-40B4-BE49-F238E27FC236}">
                    <a16:creationId xmlns:a16="http://schemas.microsoft.com/office/drawing/2014/main" id="{218863EC-4FB7-4529-8525-3A18362257FA}"/>
                  </a:ext>
                </a:extLst>
              </p14:cNvPr>
              <p14:cNvContentPartPr/>
              <p14:nvPr/>
            </p14:nvContentPartPr>
            <p14:xfrm>
              <a:off x="-706942" y="2358180"/>
              <a:ext cx="360" cy="360"/>
            </p14:xfrm>
          </p:contentPart>
        </mc:Choice>
        <mc:Fallback xmlns="">
          <p:pic>
            <p:nvPicPr>
              <p:cNvPr id="15" name="インク 14">
                <a:extLst>
                  <a:ext uri="{FF2B5EF4-FFF2-40B4-BE49-F238E27FC236}">
                    <a16:creationId xmlns:a16="http://schemas.microsoft.com/office/drawing/2014/main" id="{218863EC-4FB7-4529-8525-3A18362257FA}"/>
                  </a:ext>
                </a:extLst>
              </p:cNvPr>
              <p:cNvPicPr/>
              <p:nvPr/>
            </p:nvPicPr>
            <p:blipFill>
              <a:blip r:embed="rId10"/>
              <a:stretch>
                <a:fillRect/>
              </a:stretch>
            </p:blipFill>
            <p:spPr>
              <a:xfrm>
                <a:off x="-724582" y="2340540"/>
                <a:ext cx="36000" cy="36000"/>
              </a:xfrm>
              <a:prstGeom prst="rect">
                <a:avLst/>
              </a:prstGeom>
            </p:spPr>
          </p:pic>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AB35015-C8AA-44A5-97D9-E5B893CC9089}"/>
                  </a:ext>
                </a:extLst>
              </p:cNvPr>
              <p:cNvSpPr txBox="1"/>
              <p:nvPr/>
            </p:nvSpPr>
            <p:spPr>
              <a:xfrm>
                <a:off x="462124" y="3111702"/>
                <a:ext cx="5189947" cy="206210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=…=90</m:t>
                      </m:r>
                      <m:r>
                        <a:rPr kumimoji="1" lang="en-US" altLang="ja-JP" sz="3200" b="0" i="1" smtClean="0">
                          <a:solidFill>
                            <a:srgbClr val="C00000"/>
                          </a:solidFill>
                          <a:latin typeface="Cambria Math" panose="02040503050406030204" pitchFamily="18" charset="0"/>
                        </a:rPr>
                        <m:t>×0.53</m:t>
                      </m:r>
                      <m:r>
                        <a:rPr kumimoji="1" lang="en-US" altLang="ja-JP" sz="3200" b="0" i="1" smtClean="0">
                          <a:latin typeface="Cambria Math" panose="02040503050406030204" pitchFamily="18" charset="0"/>
                        </a:rPr>
                        <m:t>=48</m:t>
                      </m:r>
                    </m:oMath>
                  </m:oMathPara>
                </a14:m>
                <a:endParaRPr kumimoji="1" lang="en-US" altLang="ja-JP" sz="3200" dirty="0"/>
              </a:p>
              <a:p>
                <a:pPr algn="l"/>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=…=43.3</m:t>
                      </m:r>
                      <m:r>
                        <a:rPr kumimoji="1" lang="en-US" altLang="ja-JP" sz="3200" b="0" i="1" smtClean="0">
                          <a:solidFill>
                            <a:srgbClr val="C00000"/>
                          </a:solidFill>
                          <a:latin typeface="Cambria Math" panose="02040503050406030204" pitchFamily="18" charset="0"/>
                        </a:rPr>
                        <m:t>×1.19</m:t>
                      </m:r>
                      <m:r>
                        <a:rPr kumimoji="1" lang="en-US" altLang="ja-JP" sz="3200" b="0" i="1" smtClean="0">
                          <a:solidFill>
                            <a:schemeClr val="tx1"/>
                          </a:solidFill>
                          <a:latin typeface="Cambria Math" panose="02040503050406030204" pitchFamily="18" charset="0"/>
                        </a:rPr>
                        <m:t>=52</m:t>
                      </m:r>
                    </m:oMath>
                  </m:oMathPara>
                </a14:m>
                <a:endParaRPr kumimoji="1" lang="en-US" altLang="ja-JP" sz="3200" b="0" dirty="0">
                  <a:solidFill>
                    <a:schemeClr val="tx1"/>
                  </a:solidFill>
                </a:endParaRPr>
              </a:p>
              <a:p>
                <a:pPr algn="l"/>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oMath>
                  </m:oMathPara>
                </a14:m>
                <a:endParaRPr kumimoji="1" lang="en-US" altLang="ja-JP" sz="3200" b="0" dirty="0"/>
              </a:p>
              <a:p>
                <a:pPr algn="l"/>
                <a:endParaRPr kumimoji="1" lang="ja-JP" altLang="en-US" sz="3200" dirty="0"/>
              </a:p>
            </p:txBody>
          </p:sp>
        </mc:Choice>
        <mc:Fallback xmlns="">
          <p:sp>
            <p:nvSpPr>
              <p:cNvPr id="21" name="テキスト ボックス 20">
                <a:extLst>
                  <a:ext uri="{FF2B5EF4-FFF2-40B4-BE49-F238E27FC236}">
                    <a16:creationId xmlns:a16="http://schemas.microsoft.com/office/drawing/2014/main" id="{DAB35015-C8AA-44A5-97D9-E5B893CC9089}"/>
                  </a:ext>
                </a:extLst>
              </p:cNvPr>
              <p:cNvSpPr txBox="1">
                <a:spLocks noRot="1" noChangeAspect="1" noMove="1" noResize="1" noEditPoints="1" noAdjustHandles="1" noChangeArrowheads="1" noChangeShapeType="1" noTextEdit="1"/>
              </p:cNvSpPr>
              <p:nvPr/>
            </p:nvSpPr>
            <p:spPr>
              <a:xfrm>
                <a:off x="462124" y="3111702"/>
                <a:ext cx="5189947" cy="2062103"/>
              </a:xfrm>
              <a:prstGeom prst="rect">
                <a:avLst/>
              </a:prstGeom>
              <a:blipFill>
                <a:blip r:embed="rId11"/>
                <a:stretch>
                  <a:fillRect/>
                </a:stretch>
              </a:blipFill>
            </p:spPr>
            <p:txBody>
              <a:bodyPr/>
              <a:lstStyle/>
              <a:p>
                <a:r>
                  <a:rPr lang="ja-JP" altLang="en-US">
                    <a:noFill/>
                  </a:rPr>
                  <a:t> </a:t>
                </a:r>
              </a:p>
            </p:txBody>
          </p:sp>
        </mc:Fallback>
      </mc:AlternateContent>
      <p:pic>
        <p:nvPicPr>
          <p:cNvPr id="80" name="図 79">
            <a:extLst>
              <a:ext uri="{FF2B5EF4-FFF2-40B4-BE49-F238E27FC236}">
                <a16:creationId xmlns:a16="http://schemas.microsoft.com/office/drawing/2014/main" id="{8D19539B-FE70-41A8-984A-183FFA2463F6}"/>
              </a:ext>
            </a:extLst>
          </p:cNvPr>
          <p:cNvPicPr>
            <a:picLocks noChangeAspect="1"/>
          </p:cNvPicPr>
          <p:nvPr/>
        </p:nvPicPr>
        <p:blipFill rotWithShape="1">
          <a:blip r:embed="rId12"/>
          <a:srcRect l="-443" t="17131" r="5943" b="4009"/>
          <a:stretch/>
        </p:blipFill>
        <p:spPr>
          <a:xfrm>
            <a:off x="7223076" y="2834460"/>
            <a:ext cx="4248488" cy="3306567"/>
          </a:xfrm>
          <a:prstGeom prst="rect">
            <a:avLst/>
          </a:prstGeom>
        </p:spPr>
      </p:pic>
      <mc:AlternateContent xmlns:mc="http://schemas.openxmlformats.org/markup-compatibility/2006" xmlns:p14="http://schemas.microsoft.com/office/powerpoint/2010/main">
        <mc:Choice Requires="p14">
          <p:contentPart p14:bwMode="auto" r:id="rId13">
            <p14:nvContentPartPr>
              <p14:cNvPr id="91" name="インク 90">
                <a:extLst>
                  <a:ext uri="{FF2B5EF4-FFF2-40B4-BE49-F238E27FC236}">
                    <a16:creationId xmlns:a16="http://schemas.microsoft.com/office/drawing/2014/main" id="{0EB5F077-0E7C-4C1B-9871-712DFDA321BA}"/>
                  </a:ext>
                </a:extLst>
              </p14:cNvPr>
              <p14:cNvContentPartPr/>
              <p14:nvPr/>
            </p14:nvContentPartPr>
            <p14:xfrm>
              <a:off x="10103291" y="4609122"/>
              <a:ext cx="360" cy="360"/>
            </p14:xfrm>
          </p:contentPart>
        </mc:Choice>
        <mc:Fallback xmlns="">
          <p:pic>
            <p:nvPicPr>
              <p:cNvPr id="91" name="インク 90">
                <a:extLst>
                  <a:ext uri="{FF2B5EF4-FFF2-40B4-BE49-F238E27FC236}">
                    <a16:creationId xmlns:a16="http://schemas.microsoft.com/office/drawing/2014/main" id="{0EB5F077-0E7C-4C1B-9871-712DFDA321BA}"/>
                  </a:ext>
                </a:extLst>
              </p:cNvPr>
              <p:cNvPicPr/>
              <p:nvPr/>
            </p:nvPicPr>
            <p:blipFill>
              <a:blip r:embed="rId10"/>
              <a:stretch>
                <a:fillRect/>
              </a:stretch>
            </p:blipFill>
            <p:spPr>
              <a:xfrm>
                <a:off x="10085291" y="4591482"/>
                <a:ext cx="36000" cy="36000"/>
              </a:xfrm>
              <a:prstGeom prst="rect">
                <a:avLst/>
              </a:prstGeom>
            </p:spPr>
          </p:pic>
        </mc:Fallback>
      </mc:AlternateContent>
      <p:pic>
        <p:nvPicPr>
          <p:cNvPr id="6" name="図 5">
            <a:extLst>
              <a:ext uri="{FF2B5EF4-FFF2-40B4-BE49-F238E27FC236}">
                <a16:creationId xmlns:a16="http://schemas.microsoft.com/office/drawing/2014/main" id="{5AF6C485-70EC-4E65-8442-74E785D58BB9}"/>
              </a:ext>
            </a:extLst>
          </p:cNvPr>
          <p:cNvPicPr>
            <a:picLocks noChangeAspect="1"/>
          </p:cNvPicPr>
          <p:nvPr/>
        </p:nvPicPr>
        <p:blipFill>
          <a:blip r:embed="rId14"/>
          <a:stretch>
            <a:fillRect/>
          </a:stretch>
        </p:blipFill>
        <p:spPr>
          <a:xfrm>
            <a:off x="9018445" y="168869"/>
            <a:ext cx="2169691" cy="1337625"/>
          </a:xfrm>
          <a:prstGeom prst="rect">
            <a:avLst/>
          </a:prstGeom>
        </p:spPr>
      </p:pic>
      <mc:AlternateContent xmlns:mc="http://schemas.openxmlformats.org/markup-compatibility/2006" xmlns:p14="http://schemas.microsoft.com/office/powerpoint/2010/main">
        <mc:Choice Requires="p14">
          <p:contentPart p14:bwMode="auto" r:id="rId15">
            <p14:nvContentPartPr>
              <p14:cNvPr id="7" name="インク 6">
                <a:extLst>
                  <a:ext uri="{FF2B5EF4-FFF2-40B4-BE49-F238E27FC236}">
                    <a16:creationId xmlns:a16="http://schemas.microsoft.com/office/drawing/2014/main" id="{7136D0D6-791C-49E3-A002-8637D12327CC}"/>
                  </a:ext>
                </a:extLst>
              </p14:cNvPr>
              <p14:cNvContentPartPr/>
              <p14:nvPr/>
            </p14:nvContentPartPr>
            <p14:xfrm>
              <a:off x="8801820" y="77279"/>
              <a:ext cx="2458080" cy="1595160"/>
            </p14:xfrm>
          </p:contentPart>
        </mc:Choice>
        <mc:Fallback xmlns="">
          <p:pic>
            <p:nvPicPr>
              <p:cNvPr id="7" name="インク 6">
                <a:extLst>
                  <a:ext uri="{FF2B5EF4-FFF2-40B4-BE49-F238E27FC236}">
                    <a16:creationId xmlns:a16="http://schemas.microsoft.com/office/drawing/2014/main" id="{7136D0D6-791C-49E3-A002-8637D12327CC}"/>
                  </a:ext>
                </a:extLst>
              </p:cNvPr>
              <p:cNvPicPr/>
              <p:nvPr/>
            </p:nvPicPr>
            <p:blipFill>
              <a:blip r:embed="rId16"/>
              <a:stretch>
                <a:fillRect/>
              </a:stretch>
            </p:blipFill>
            <p:spPr>
              <a:xfrm>
                <a:off x="8783820" y="59279"/>
                <a:ext cx="2493720" cy="1630800"/>
              </a:xfrm>
              <a:prstGeom prst="rect">
                <a:avLst/>
              </a:prstGeom>
            </p:spPr>
          </p:pic>
        </mc:Fallback>
      </mc:AlternateContent>
      <p:sp>
        <p:nvSpPr>
          <p:cNvPr id="12" name="テキスト ボックス 11">
            <a:extLst>
              <a:ext uri="{FF2B5EF4-FFF2-40B4-BE49-F238E27FC236}">
                <a16:creationId xmlns:a16="http://schemas.microsoft.com/office/drawing/2014/main" id="{4F8632C3-BDC7-4972-9675-FB1CC3D5D75D}"/>
              </a:ext>
            </a:extLst>
          </p:cNvPr>
          <p:cNvSpPr txBox="1"/>
          <p:nvPr/>
        </p:nvSpPr>
        <p:spPr>
          <a:xfrm>
            <a:off x="9002959" y="1678318"/>
            <a:ext cx="3390180" cy="400110"/>
          </a:xfrm>
          <a:prstGeom prst="rect">
            <a:avLst/>
          </a:prstGeom>
          <a:noFill/>
        </p:spPr>
        <p:txBody>
          <a:bodyPr wrap="square" rtlCol="0">
            <a:spAutoFit/>
          </a:bodyPr>
          <a:lstStyle/>
          <a:p>
            <a:pPr algn="ctr"/>
            <a:r>
              <a:rPr kumimoji="1" lang="ja-JP" altLang="en-US" sz="2000" b="1" dirty="0">
                <a:solidFill>
                  <a:srgbClr val="004F8B"/>
                </a:solidFill>
              </a:rPr>
              <a:t>毎年ランダムに変動</a:t>
            </a:r>
            <a:endParaRPr kumimoji="1" lang="en-US" altLang="ja-JP" sz="2000" b="1" dirty="0">
              <a:solidFill>
                <a:srgbClr val="004F8B"/>
              </a:solidFill>
            </a:endParaRPr>
          </a:p>
        </p:txBody>
      </p:sp>
      <p:pic>
        <p:nvPicPr>
          <p:cNvPr id="18" name="図 17">
            <a:extLst>
              <a:ext uri="{FF2B5EF4-FFF2-40B4-BE49-F238E27FC236}">
                <a16:creationId xmlns:a16="http://schemas.microsoft.com/office/drawing/2014/main" id="{4C4E9E62-2E14-4FCD-968B-70E358F794E9}"/>
              </a:ext>
            </a:extLst>
          </p:cNvPr>
          <p:cNvPicPr>
            <a:picLocks noChangeAspect="1"/>
          </p:cNvPicPr>
          <p:nvPr/>
        </p:nvPicPr>
        <p:blipFill>
          <a:blip r:embed="rId17"/>
          <a:stretch>
            <a:fillRect/>
          </a:stretch>
        </p:blipFill>
        <p:spPr>
          <a:xfrm>
            <a:off x="7014107" y="2812145"/>
            <a:ext cx="4666425" cy="3407356"/>
          </a:xfrm>
          <a:prstGeom prst="rect">
            <a:avLst/>
          </a:prstGeom>
        </p:spPr>
      </p:pic>
      <p:pic>
        <p:nvPicPr>
          <p:cNvPr id="22" name="図 21">
            <a:extLst>
              <a:ext uri="{FF2B5EF4-FFF2-40B4-BE49-F238E27FC236}">
                <a16:creationId xmlns:a16="http://schemas.microsoft.com/office/drawing/2014/main" id="{1DE43714-C0AC-40E1-AB73-48F95457711C}"/>
              </a:ext>
            </a:extLst>
          </p:cNvPr>
          <p:cNvPicPr>
            <a:picLocks noChangeAspect="1"/>
          </p:cNvPicPr>
          <p:nvPr/>
        </p:nvPicPr>
        <p:blipFill>
          <a:blip r:embed="rId18"/>
          <a:stretch>
            <a:fillRect/>
          </a:stretch>
        </p:blipFill>
        <p:spPr>
          <a:xfrm>
            <a:off x="6952472" y="2744463"/>
            <a:ext cx="4789693" cy="3542721"/>
          </a:xfrm>
          <a:prstGeom prst="rect">
            <a:avLst/>
          </a:prstGeom>
        </p:spPr>
      </p:pic>
      <mc:AlternateContent xmlns:mc="http://schemas.openxmlformats.org/markup-compatibility/2006" xmlns:p14="http://schemas.microsoft.com/office/powerpoint/2010/main">
        <mc:Choice Requires="p14">
          <p:contentPart p14:bwMode="auto" r:id="rId19">
            <p14:nvContentPartPr>
              <p14:cNvPr id="23" name="インク 22">
                <a:extLst>
                  <a:ext uri="{FF2B5EF4-FFF2-40B4-BE49-F238E27FC236}">
                    <a16:creationId xmlns:a16="http://schemas.microsoft.com/office/drawing/2014/main" id="{3FBE5DF7-16FC-4FAB-B69E-F23248A582B5}"/>
                  </a:ext>
                </a:extLst>
              </p14:cNvPr>
              <p14:cNvContentPartPr/>
              <p14:nvPr/>
            </p14:nvContentPartPr>
            <p14:xfrm>
              <a:off x="7999908" y="3586855"/>
              <a:ext cx="3388680" cy="887760"/>
            </p14:xfrm>
          </p:contentPart>
        </mc:Choice>
        <mc:Fallback xmlns="">
          <p:pic>
            <p:nvPicPr>
              <p:cNvPr id="23" name="インク 22">
                <a:extLst>
                  <a:ext uri="{FF2B5EF4-FFF2-40B4-BE49-F238E27FC236}">
                    <a16:creationId xmlns:a16="http://schemas.microsoft.com/office/drawing/2014/main" id="{3FBE5DF7-16FC-4FAB-B69E-F23248A582B5}"/>
                  </a:ext>
                </a:extLst>
              </p:cNvPr>
              <p:cNvPicPr/>
              <p:nvPr/>
            </p:nvPicPr>
            <p:blipFill>
              <a:blip r:embed="rId20"/>
              <a:stretch>
                <a:fillRect/>
              </a:stretch>
            </p:blipFill>
            <p:spPr>
              <a:xfrm>
                <a:off x="7982268" y="3568855"/>
                <a:ext cx="3424320" cy="923400"/>
              </a:xfrm>
              <a:prstGeom prst="rect">
                <a:avLst/>
              </a:prstGeom>
            </p:spPr>
          </p:pic>
        </mc:Fallback>
      </mc:AlternateContent>
      <p:sp>
        <p:nvSpPr>
          <p:cNvPr id="25" name="テキスト ボックス 24">
            <a:extLst>
              <a:ext uri="{FF2B5EF4-FFF2-40B4-BE49-F238E27FC236}">
                <a16:creationId xmlns:a16="http://schemas.microsoft.com/office/drawing/2014/main" id="{B697B94C-64EA-430A-B4D4-F250660E53DF}"/>
              </a:ext>
            </a:extLst>
          </p:cNvPr>
          <p:cNvSpPr txBox="1"/>
          <p:nvPr/>
        </p:nvSpPr>
        <p:spPr>
          <a:xfrm>
            <a:off x="2298563" y="4794722"/>
            <a:ext cx="4862880" cy="1200329"/>
          </a:xfrm>
          <a:prstGeom prst="rect">
            <a:avLst/>
          </a:prstGeom>
          <a:noFill/>
        </p:spPr>
        <p:txBody>
          <a:bodyPr wrap="square" rtlCol="0">
            <a:spAutoFit/>
          </a:bodyPr>
          <a:lstStyle/>
          <a:p>
            <a:pPr algn="l"/>
            <a:r>
              <a:rPr lang="ja-JP" altLang="en-US" sz="2400" dirty="0"/>
              <a:t>個々のシミュレーションは変動するが，繰り返し計算すると平均は一定となる＝平衡状態</a:t>
            </a:r>
            <a:endParaRPr kumimoji="1" lang="ja-JP" altLang="en-US" sz="2400" dirty="0"/>
          </a:p>
        </p:txBody>
      </p:sp>
      <mc:AlternateContent xmlns:mc="http://schemas.openxmlformats.org/markup-compatibility/2006" xmlns:p14="http://schemas.microsoft.com/office/powerpoint/2010/main">
        <mc:Choice Requires="p14">
          <p:contentPart p14:bwMode="auto" r:id="rId21">
            <p14:nvContentPartPr>
              <p14:cNvPr id="10" name="インク 9">
                <a:extLst>
                  <a:ext uri="{FF2B5EF4-FFF2-40B4-BE49-F238E27FC236}">
                    <a16:creationId xmlns:a16="http://schemas.microsoft.com/office/drawing/2014/main" id="{092A94F0-B06C-4AF9-9C6A-8E55B9B83CA9}"/>
                  </a:ext>
                </a:extLst>
              </p14:cNvPr>
              <p14:cNvContentPartPr/>
              <p14:nvPr/>
            </p14:nvContentPartPr>
            <p14:xfrm>
              <a:off x="2013828" y="4215415"/>
              <a:ext cx="6568920" cy="1945080"/>
            </p14:xfrm>
          </p:contentPart>
        </mc:Choice>
        <mc:Fallback xmlns="">
          <p:pic>
            <p:nvPicPr>
              <p:cNvPr id="10" name="インク 9">
                <a:extLst>
                  <a:ext uri="{FF2B5EF4-FFF2-40B4-BE49-F238E27FC236}">
                    <a16:creationId xmlns:a16="http://schemas.microsoft.com/office/drawing/2014/main" id="{092A94F0-B06C-4AF9-9C6A-8E55B9B83CA9}"/>
                  </a:ext>
                </a:extLst>
              </p:cNvPr>
              <p:cNvPicPr/>
              <p:nvPr/>
            </p:nvPicPr>
            <p:blipFill>
              <a:blip r:embed="rId22"/>
              <a:stretch>
                <a:fillRect/>
              </a:stretch>
            </p:blipFill>
            <p:spPr>
              <a:xfrm>
                <a:off x="1996188" y="4197775"/>
                <a:ext cx="6604560" cy="1980720"/>
              </a:xfrm>
              <a:prstGeom prst="rect">
                <a:avLst/>
              </a:prstGeom>
            </p:spPr>
          </p:pic>
        </mc:Fallback>
      </mc:AlternateContent>
    </p:spTree>
    <p:extLst>
      <p:ext uri="{BB962C8B-B14F-4D97-AF65-F5344CB8AC3E}">
        <p14:creationId xmlns:p14="http://schemas.microsoft.com/office/powerpoint/2010/main" val="400281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E9E7FA-0402-4830-9CA6-8A2DD638C63B}"/>
              </a:ext>
            </a:extLst>
          </p:cNvPr>
          <p:cNvSpPr>
            <a:spLocks noGrp="1"/>
          </p:cNvSpPr>
          <p:nvPr>
            <p:ph type="title"/>
          </p:nvPr>
        </p:nvSpPr>
        <p:spPr/>
        <p:txBody>
          <a:bodyPr/>
          <a:lstStyle/>
          <a:p>
            <a:r>
              <a:rPr kumimoji="1" lang="ja-JP" altLang="en-US" dirty="0"/>
              <a:t>つまり、、</a:t>
            </a:r>
          </a:p>
        </p:txBody>
      </p:sp>
      <p:sp>
        <p:nvSpPr>
          <p:cNvPr id="3" name="コンテンツ プレースホルダー 2">
            <a:extLst>
              <a:ext uri="{FF2B5EF4-FFF2-40B4-BE49-F238E27FC236}">
                <a16:creationId xmlns:a16="http://schemas.microsoft.com/office/drawing/2014/main" id="{52DA88EE-04FF-4B91-AF1C-F2CDF11E818C}"/>
              </a:ext>
            </a:extLst>
          </p:cNvPr>
          <p:cNvSpPr>
            <a:spLocks noGrp="1"/>
          </p:cNvSpPr>
          <p:nvPr>
            <p:ph idx="1"/>
          </p:nvPr>
        </p:nvSpPr>
        <p:spPr>
          <a:xfrm>
            <a:off x="453292" y="1520282"/>
            <a:ext cx="11402646" cy="1287353"/>
          </a:xfrm>
        </p:spPr>
        <p:txBody>
          <a:bodyPr>
            <a:noAutofit/>
          </a:bodyPr>
          <a:lstStyle/>
          <a:p>
            <a:r>
              <a:rPr lang="ja-JP" altLang="en-US" sz="3200" dirty="0"/>
              <a:t>実際の動態は、決定論的に決まる部分と確率的に決まる部分の両方があると考える（現代的な資源評価の前提）</a:t>
            </a:r>
            <a:endParaRPr kumimoji="1" lang="ja-JP" altLang="en-US" sz="3200" dirty="0"/>
          </a:p>
        </p:txBody>
      </p:sp>
      <p:sp>
        <p:nvSpPr>
          <p:cNvPr id="4" name="フッター プレースホルダー 3">
            <a:extLst>
              <a:ext uri="{FF2B5EF4-FFF2-40B4-BE49-F238E27FC236}">
                <a16:creationId xmlns:a16="http://schemas.microsoft.com/office/drawing/2014/main" id="{E65F2615-D501-4BF8-80C7-3FA35B657655}"/>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59B1F05D-F262-4493-913C-9569259E4A5D}"/>
              </a:ext>
            </a:extLst>
          </p:cNvPr>
          <p:cNvSpPr>
            <a:spLocks noGrp="1"/>
          </p:cNvSpPr>
          <p:nvPr>
            <p:ph type="sldNum" sz="quarter" idx="12"/>
          </p:nvPr>
        </p:nvSpPr>
        <p:spPr/>
        <p:txBody>
          <a:bodyPr/>
          <a:lstStyle/>
          <a:p>
            <a:fld id="{1D0A7E50-FF4D-42BF-B0B2-B14F173B5F39}" type="slidenum">
              <a:rPr kumimoji="1" lang="ja-JP" altLang="en-US" smtClean="0"/>
              <a:t>5</a:t>
            </a:fld>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F9A304C-8C90-43F3-A3FB-D3B56759D0D3}"/>
                  </a:ext>
                </a:extLst>
              </p:cNvPr>
              <p:cNvSpPr txBox="1"/>
              <p:nvPr/>
            </p:nvSpPr>
            <p:spPr>
              <a:xfrm>
                <a:off x="904424" y="2875723"/>
                <a:ext cx="9734268" cy="1691297"/>
              </a:xfrm>
              <a:prstGeom prst="rect">
                <a:avLst/>
              </a:prstGeom>
              <a:noFill/>
            </p:spPr>
            <p:txBody>
              <a:bodyPr wrap="none" rtlCol="0">
                <a:spAutoFit/>
              </a:bodyPr>
              <a:lstStyle/>
              <a:p>
                <a:pPr lvl="0">
                  <a:defRPr/>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d>
                        <m:d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i="1" kern="0">
                              <a:solidFill>
                                <a:sysClr val="windowText" lastClr="000000"/>
                              </a:solidFill>
                              <a:latin typeface="Cambria Math" panose="02040503050406030204" pitchFamily="18" charset="0"/>
                            </a:rPr>
                            <m:t>+</m:t>
                          </m:r>
                          <m:r>
                            <a:rPr lang="en-US" altLang="ja-JP" sz="3200" i="1" kern="0">
                              <a:solidFill>
                                <a:srgbClr val="C00000"/>
                              </a:solidFill>
                              <a:latin typeface="Cambria Math" panose="02040503050406030204" pitchFamily="18" charset="0"/>
                            </a:rPr>
                            <m:t>0.3</m:t>
                          </m:r>
                          <m:d>
                            <m:dPr>
                              <m:ctrlPr>
                                <a:rPr lang="en-US" altLang="ja-JP" sz="3200" i="1" kern="0">
                                  <a:solidFill>
                                    <a:sysClr val="windowText" lastClr="000000"/>
                                  </a:solidFill>
                                  <a:latin typeface="Cambria Math" panose="02040503050406030204" pitchFamily="18" charset="0"/>
                                </a:rPr>
                              </m:ctrlPr>
                            </m:dPr>
                            <m:e>
                              <m:r>
                                <a:rPr lang="en-US" altLang="ja-JP" sz="3200" i="1" kern="0">
                                  <a:solidFill>
                                    <a:sysClr val="windowText" lastClr="000000"/>
                                  </a:solidFill>
                                  <a:latin typeface="Cambria Math" panose="02040503050406030204" pitchFamily="18" charset="0"/>
                                </a:rPr>
                                <m:t>1−</m:t>
                              </m:r>
                              <m:f>
                                <m:fPr>
                                  <m:ctrlPr>
                                    <a:rPr lang="en-US" altLang="ja-JP" sz="3200" i="1" kern="0">
                                      <a:solidFill>
                                        <a:sysClr val="windowText" lastClr="000000"/>
                                      </a:solidFill>
                                      <a:latin typeface="Cambria Math" panose="02040503050406030204" pitchFamily="18" charset="0"/>
                                    </a:rPr>
                                  </m:ctrlPr>
                                </m:fPr>
                                <m:num>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num>
                                <m:den>
                                  <m:r>
                                    <a:rPr lang="en-US" altLang="ja-JP" sz="3200" i="1" kern="0">
                                      <a:solidFill>
                                        <a:sysClr val="windowText" lastClr="000000"/>
                                      </a:solidFill>
                                      <a:latin typeface="Cambria Math" panose="02040503050406030204" pitchFamily="18" charset="0"/>
                                    </a:rPr>
                                    <m:t>100</m:t>
                                  </m:r>
                                </m:den>
                              </m:f>
                            </m:e>
                          </m:d>
                          <m:r>
                            <m:rPr>
                              <m:nor/>
                            </m:rPr>
                            <a:rPr lang="en-US" altLang="ja-JP" sz="3200" kern="0" dirty="0">
                              <a:solidFill>
                                <a:sysClr val="windowText" lastClr="000000"/>
                              </a:solidFill>
                            </a:rPr>
                            <m:t> </m:t>
                          </m:r>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i="1" kern="0">
                              <a:solidFill>
                                <a:sysClr val="windowText" lastClr="000000"/>
                              </a:solidFill>
                              <a:latin typeface="Cambria Math" panose="02040503050406030204" pitchFamily="18" charset="0"/>
                            </a:rPr>
                            <m:t>−</m:t>
                          </m:r>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0.1</m:t>
                              </m:r>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e>
                      </m:d>
                      <m:r>
                        <m:rPr>
                          <m:sty m:val="p"/>
                        </m:rPr>
                        <a:rPr kumimoji="1" lang="en-US" altLang="ja-JP" sz="3200" b="0" i="0" u="none" strike="noStrike" kern="0" cap="none" spc="0" normalizeH="0" baseline="0" noProof="0" smtClean="0">
                          <a:ln>
                            <a:noFill/>
                          </a:ln>
                          <a:solidFill>
                            <a:sysClr val="windowText" lastClr="000000"/>
                          </a:solidFill>
                          <a:effectLst/>
                          <a:uLnTx/>
                          <a:uFillTx/>
                          <a:latin typeface="Cambria Math" panose="02040503050406030204" pitchFamily="18" charset="0"/>
                        </a:rPr>
                        <m:t>exp</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ctrlPr>
                        </m:sSubPr>
                        <m:e>
                          <m:r>
                            <m:rPr>
                              <m:sty m:val="p"/>
                            </m:rPr>
                            <a:rPr lang="en-US" altLang="ja-JP" sz="3200" kern="0">
                              <a:solidFill>
                                <a:sysClr val="windowText" lastClr="000000"/>
                              </a:solidFill>
                              <a:latin typeface="Cambria Math" panose="02040503050406030204" pitchFamily="18" charset="0"/>
                              <a:ea typeface="Cambria Math" panose="02040503050406030204" pitchFamily="18" charset="0"/>
                            </a:rPr>
                            <m:t>ε</m:t>
                          </m:r>
                        </m:e>
                        <m:sub>
                          <m:r>
                            <a:rPr lang="en-US" altLang="ja-JP" sz="3200" b="0" i="1" kern="0" smtClean="0">
                              <a:solidFill>
                                <a:sysClr val="windowText" lastClr="000000"/>
                              </a:solidFill>
                              <a:latin typeface="Cambria Math" panose="02040503050406030204" pitchFamily="18" charset="0"/>
                              <a:ea typeface="Cambria Math" panose="02040503050406030204" pitchFamily="18" charset="0"/>
                            </a:rPr>
                            <m:t>𝑡</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 </m:t>
                      </m:r>
                    </m:oMath>
                  </m:oMathPara>
                </a14:m>
                <a:endParaRPr kumimoji="1" lang="en-US" altLang="ja-JP" sz="3200" b="0" i="0" u="none" strike="noStrike" kern="0" cap="none" spc="0" normalizeH="0" baseline="0" noProof="0" dirty="0">
                  <a:ln>
                    <a:noFill/>
                  </a:ln>
                  <a:solidFill>
                    <a:sysClr val="windowText" lastClr="000000"/>
                  </a:solidFill>
                  <a:effectLst/>
                  <a:uLnTx/>
                  <a:uFillTx/>
                </a:endParaRPr>
              </a:p>
              <a:p>
                <a:pPr lvl="0">
                  <a:defRPr/>
                </a:pPr>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6" name="テキスト ボックス 5">
                <a:extLst>
                  <a:ext uri="{FF2B5EF4-FFF2-40B4-BE49-F238E27FC236}">
                    <a16:creationId xmlns:a16="http://schemas.microsoft.com/office/drawing/2014/main" id="{EF9A304C-8C90-43F3-A3FB-D3B56759D0D3}"/>
                  </a:ext>
                </a:extLst>
              </p:cNvPr>
              <p:cNvSpPr txBox="1">
                <a:spLocks noRot="1" noChangeAspect="1" noMove="1" noResize="1" noEditPoints="1" noAdjustHandles="1" noChangeArrowheads="1" noChangeShapeType="1" noTextEdit="1"/>
              </p:cNvSpPr>
              <p:nvPr/>
            </p:nvSpPr>
            <p:spPr>
              <a:xfrm>
                <a:off x="904424" y="2875723"/>
                <a:ext cx="9734268" cy="1691297"/>
              </a:xfrm>
              <a:prstGeom prst="rect">
                <a:avLst/>
              </a:prstGeom>
              <a:blipFill>
                <a:blip r:embed="rId5"/>
                <a:stretch>
                  <a:fillRect/>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05E98D20-38BC-4A24-91BB-05C8AD1C6C45}"/>
              </a:ext>
            </a:extLst>
          </p:cNvPr>
          <p:cNvGrpSpPr/>
          <p:nvPr/>
        </p:nvGrpSpPr>
        <p:grpSpPr>
          <a:xfrm>
            <a:off x="7590692" y="2738457"/>
            <a:ext cx="4419600" cy="3937435"/>
            <a:chOff x="7590692" y="2738457"/>
            <a:chExt cx="4419600" cy="3937435"/>
          </a:xfrm>
        </p:grpSpPr>
        <p:sp>
          <p:nvSpPr>
            <p:cNvPr id="11" name="テキスト ボックス 10">
              <a:extLst>
                <a:ext uri="{FF2B5EF4-FFF2-40B4-BE49-F238E27FC236}">
                  <a16:creationId xmlns:a16="http://schemas.microsoft.com/office/drawing/2014/main" id="{980FFE1F-972E-409F-BDA9-843C6650491A}"/>
                </a:ext>
              </a:extLst>
            </p:cNvPr>
            <p:cNvSpPr txBox="1"/>
            <p:nvPr/>
          </p:nvSpPr>
          <p:spPr>
            <a:xfrm>
              <a:off x="8628730" y="2738457"/>
              <a:ext cx="1724476" cy="1435100"/>
            </a:xfrm>
            <a:prstGeom prst="rect">
              <a:avLst/>
            </a:prstGeom>
            <a:noFill/>
            <a:ln w="38100">
              <a:solidFill>
                <a:schemeClr val="accent1"/>
              </a:solidFill>
            </a:ln>
          </p:spPr>
          <p:txBody>
            <a:bodyPr wrap="square" rtlCol="0">
              <a:spAutoFit/>
            </a:bodyPr>
            <a:lstStyle/>
            <a:p>
              <a:pPr algn="l"/>
              <a:endParaRPr kumimoji="1" lang="ja-JP" altLang="en-US" sz="2400" dirty="0"/>
            </a:p>
          </p:txBody>
        </p:sp>
        <p:sp>
          <p:nvSpPr>
            <p:cNvPr id="12" name="テキスト ボックス 11">
              <a:extLst>
                <a:ext uri="{FF2B5EF4-FFF2-40B4-BE49-F238E27FC236}">
                  <a16:creationId xmlns:a16="http://schemas.microsoft.com/office/drawing/2014/main" id="{120C1FE1-FF3D-4FD8-8FA5-6C8A97397DD5}"/>
                </a:ext>
              </a:extLst>
            </p:cNvPr>
            <p:cNvSpPr txBox="1"/>
            <p:nvPr/>
          </p:nvSpPr>
          <p:spPr>
            <a:xfrm>
              <a:off x="7590692" y="4301660"/>
              <a:ext cx="4419600" cy="1077218"/>
            </a:xfrm>
            <a:prstGeom prst="rect">
              <a:avLst/>
            </a:prstGeom>
            <a:noFill/>
          </p:spPr>
          <p:txBody>
            <a:bodyPr wrap="square" rtlCol="0">
              <a:spAutoFit/>
            </a:bodyPr>
            <a:lstStyle/>
            <a:p>
              <a:pPr algn="l"/>
              <a:r>
                <a:rPr kumimoji="1" lang="ja-JP" altLang="en-US" sz="3200" dirty="0">
                  <a:solidFill>
                    <a:schemeClr val="accent1"/>
                  </a:solidFill>
                </a:rPr>
                <a:t>確率的に決まる部分</a:t>
              </a:r>
              <a:endParaRPr kumimoji="1" lang="en-US" altLang="ja-JP" sz="3200" dirty="0">
                <a:solidFill>
                  <a:schemeClr val="accent1"/>
                </a:solidFill>
              </a:endParaRPr>
            </a:p>
            <a:p>
              <a:pPr algn="l"/>
              <a:r>
                <a:rPr lang="en-US" altLang="ja-JP" sz="3200" dirty="0">
                  <a:solidFill>
                    <a:schemeClr val="accent1"/>
                  </a:solidFill>
                </a:rPr>
                <a:t>(</a:t>
              </a:r>
              <a:r>
                <a:rPr lang="ja-JP" altLang="en-US" sz="3200" dirty="0">
                  <a:solidFill>
                    <a:schemeClr val="accent1"/>
                  </a:solidFill>
                </a:rPr>
                <a:t>プロセス誤差</a:t>
              </a:r>
              <a:r>
                <a:rPr lang="en-US" altLang="ja-JP" sz="3200" dirty="0">
                  <a:solidFill>
                    <a:schemeClr val="accent1"/>
                  </a:solidFill>
                </a:rPr>
                <a:t>)</a:t>
              </a:r>
            </a:p>
          </p:txBody>
        </p:sp>
        <p:pic>
          <p:nvPicPr>
            <p:cNvPr id="1026" name="Picture 2">
              <a:extLst>
                <a:ext uri="{FF2B5EF4-FFF2-40B4-BE49-F238E27FC236}">
                  <a16:creationId xmlns:a16="http://schemas.microsoft.com/office/drawing/2014/main" id="{2350E56F-3851-453B-A3A1-4E6134F3C2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6709" y="5294767"/>
              <a:ext cx="1381125" cy="13811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a:extLst>
              <a:ext uri="{FF2B5EF4-FFF2-40B4-BE49-F238E27FC236}">
                <a16:creationId xmlns:a16="http://schemas.microsoft.com/office/drawing/2014/main" id="{9530024E-EE85-4848-8683-CC25EB6F55B3}"/>
              </a:ext>
            </a:extLst>
          </p:cNvPr>
          <p:cNvGrpSpPr/>
          <p:nvPr/>
        </p:nvGrpSpPr>
        <p:grpSpPr>
          <a:xfrm>
            <a:off x="2786782" y="2768600"/>
            <a:ext cx="5783580" cy="3335209"/>
            <a:chOff x="2628900" y="2768600"/>
            <a:chExt cx="5783580" cy="3335209"/>
          </a:xfrm>
        </p:grpSpPr>
        <p:sp>
          <p:nvSpPr>
            <p:cNvPr id="9" name="テキスト ボックス 8">
              <a:extLst>
                <a:ext uri="{FF2B5EF4-FFF2-40B4-BE49-F238E27FC236}">
                  <a16:creationId xmlns:a16="http://schemas.microsoft.com/office/drawing/2014/main" id="{E9673E25-6B33-4A91-8D6E-2A189BEF7963}"/>
                </a:ext>
              </a:extLst>
            </p:cNvPr>
            <p:cNvSpPr txBox="1"/>
            <p:nvPr/>
          </p:nvSpPr>
          <p:spPr>
            <a:xfrm>
              <a:off x="2628900" y="2768600"/>
              <a:ext cx="5783580" cy="1435100"/>
            </a:xfrm>
            <a:prstGeom prst="rect">
              <a:avLst/>
            </a:prstGeom>
            <a:noFill/>
            <a:ln w="38100">
              <a:solidFill>
                <a:srgbClr val="FF0000"/>
              </a:solidFill>
            </a:ln>
          </p:spPr>
          <p:txBody>
            <a:bodyPr wrap="square" rtlCol="0">
              <a:spAutoFit/>
            </a:bodyPr>
            <a:lstStyle/>
            <a:p>
              <a:pPr algn="l"/>
              <a:endParaRPr kumimoji="1" lang="ja-JP" altLang="en-US" sz="2400" dirty="0"/>
            </a:p>
          </p:txBody>
        </p:sp>
        <p:sp>
          <p:nvSpPr>
            <p:cNvPr id="10" name="テキスト ボックス 9">
              <a:extLst>
                <a:ext uri="{FF2B5EF4-FFF2-40B4-BE49-F238E27FC236}">
                  <a16:creationId xmlns:a16="http://schemas.microsoft.com/office/drawing/2014/main" id="{D0A87E41-15C8-41F0-82A6-099695FC4ADD}"/>
                </a:ext>
              </a:extLst>
            </p:cNvPr>
            <p:cNvSpPr txBox="1"/>
            <p:nvPr/>
          </p:nvSpPr>
          <p:spPr>
            <a:xfrm>
              <a:off x="3086100" y="4301661"/>
              <a:ext cx="4419600" cy="584775"/>
            </a:xfrm>
            <a:prstGeom prst="rect">
              <a:avLst/>
            </a:prstGeom>
            <a:noFill/>
          </p:spPr>
          <p:txBody>
            <a:bodyPr wrap="square" rtlCol="0">
              <a:spAutoFit/>
            </a:bodyPr>
            <a:lstStyle/>
            <a:p>
              <a:pPr algn="l"/>
              <a:r>
                <a:rPr kumimoji="1" lang="ja-JP" altLang="en-US" sz="3200" dirty="0">
                  <a:solidFill>
                    <a:srgbClr val="FF0000"/>
                  </a:solidFill>
                </a:rPr>
                <a:t>決定論的に決まる部分</a:t>
              </a:r>
            </a:p>
          </p:txBody>
        </p:sp>
        <p:pic>
          <p:nvPicPr>
            <p:cNvPr id="1028" name="Picture 4">
              <a:extLst>
                <a:ext uri="{FF2B5EF4-FFF2-40B4-BE49-F238E27FC236}">
                  <a16:creationId xmlns:a16="http://schemas.microsoft.com/office/drawing/2014/main" id="{11748E79-0D1A-4A92-B44D-627A151065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8643" y="4886435"/>
              <a:ext cx="1301914" cy="1217374"/>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テキスト ボックス 15">
            <a:extLst>
              <a:ext uri="{FF2B5EF4-FFF2-40B4-BE49-F238E27FC236}">
                <a16:creationId xmlns:a16="http://schemas.microsoft.com/office/drawing/2014/main" id="{D0E7DCC8-CADE-48A2-BAF9-1C43191EA774}"/>
              </a:ext>
            </a:extLst>
          </p:cNvPr>
          <p:cNvSpPr txBox="1"/>
          <p:nvPr/>
        </p:nvSpPr>
        <p:spPr>
          <a:xfrm>
            <a:off x="9700076" y="5309044"/>
            <a:ext cx="1869624" cy="923330"/>
          </a:xfrm>
          <a:prstGeom prst="rect">
            <a:avLst/>
          </a:prstGeom>
          <a:noFill/>
        </p:spPr>
        <p:txBody>
          <a:bodyPr wrap="square" rtlCol="0">
            <a:spAutoFit/>
          </a:bodyPr>
          <a:lstStyle/>
          <a:p>
            <a:pPr algn="l"/>
            <a:r>
              <a:rPr kumimoji="1" lang="ja-JP" altLang="en-US" dirty="0">
                <a:solidFill>
                  <a:schemeClr val="accent1"/>
                </a:solidFill>
              </a:rPr>
              <a:t>完全に予測できなくてもしょうがない💦</a:t>
            </a:r>
          </a:p>
        </p:txBody>
      </p:sp>
    </p:spTree>
    <p:custDataLst>
      <p:tags r:id="rId1"/>
    </p:custDataLst>
    <p:extLst>
      <p:ext uri="{BB962C8B-B14F-4D97-AF65-F5344CB8AC3E}">
        <p14:creationId xmlns:p14="http://schemas.microsoft.com/office/powerpoint/2010/main" val="2306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E65F2615-D501-4BF8-80C7-3FA35B657655}"/>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59B1F05D-F262-4493-913C-9569259E4A5D}"/>
              </a:ext>
            </a:extLst>
          </p:cNvPr>
          <p:cNvSpPr>
            <a:spLocks noGrp="1"/>
          </p:cNvSpPr>
          <p:nvPr>
            <p:ph type="sldNum" sz="quarter" idx="12"/>
          </p:nvPr>
        </p:nvSpPr>
        <p:spPr/>
        <p:txBody>
          <a:bodyPr/>
          <a:lstStyle/>
          <a:p>
            <a:fld id="{1D0A7E50-FF4D-42BF-B0B2-B14F173B5F39}"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F9A304C-8C90-43F3-A3FB-D3B56759D0D3}"/>
                  </a:ext>
                </a:extLst>
              </p:cNvPr>
              <p:cNvSpPr txBox="1"/>
              <p:nvPr/>
            </p:nvSpPr>
            <p:spPr>
              <a:xfrm>
                <a:off x="904424" y="2875723"/>
                <a:ext cx="9734268" cy="1691297"/>
              </a:xfrm>
              <a:prstGeom prst="rect">
                <a:avLst/>
              </a:prstGeom>
              <a:noFill/>
            </p:spPr>
            <p:txBody>
              <a:bodyPr wrap="none" rtlCol="0">
                <a:spAutoFit/>
              </a:bodyPr>
              <a:lstStyle/>
              <a:p>
                <a:pPr lvl="0">
                  <a:defRPr/>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d>
                        <m:d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i="1" kern="0">
                              <a:solidFill>
                                <a:sysClr val="windowText" lastClr="000000"/>
                              </a:solidFill>
                              <a:latin typeface="Cambria Math" panose="02040503050406030204" pitchFamily="18" charset="0"/>
                            </a:rPr>
                            <m:t>+</m:t>
                          </m:r>
                          <m:r>
                            <a:rPr lang="en-US" altLang="ja-JP" sz="3200" i="1" kern="0">
                              <a:solidFill>
                                <a:srgbClr val="C00000"/>
                              </a:solidFill>
                              <a:latin typeface="Cambria Math" panose="02040503050406030204" pitchFamily="18" charset="0"/>
                            </a:rPr>
                            <m:t>0.3</m:t>
                          </m:r>
                          <m:d>
                            <m:dPr>
                              <m:ctrlPr>
                                <a:rPr lang="en-US" altLang="ja-JP" sz="3200" i="1" kern="0">
                                  <a:solidFill>
                                    <a:sysClr val="windowText" lastClr="000000"/>
                                  </a:solidFill>
                                  <a:latin typeface="Cambria Math" panose="02040503050406030204" pitchFamily="18" charset="0"/>
                                </a:rPr>
                              </m:ctrlPr>
                            </m:dPr>
                            <m:e>
                              <m:r>
                                <a:rPr lang="en-US" altLang="ja-JP" sz="3200" i="1" kern="0">
                                  <a:solidFill>
                                    <a:sysClr val="windowText" lastClr="000000"/>
                                  </a:solidFill>
                                  <a:latin typeface="Cambria Math" panose="02040503050406030204" pitchFamily="18" charset="0"/>
                                </a:rPr>
                                <m:t>1−</m:t>
                              </m:r>
                              <m:f>
                                <m:fPr>
                                  <m:ctrlPr>
                                    <a:rPr lang="en-US" altLang="ja-JP" sz="3200" i="1" kern="0">
                                      <a:solidFill>
                                        <a:sysClr val="windowText" lastClr="000000"/>
                                      </a:solidFill>
                                      <a:latin typeface="Cambria Math" panose="02040503050406030204" pitchFamily="18" charset="0"/>
                                    </a:rPr>
                                  </m:ctrlPr>
                                </m:fPr>
                                <m:num>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num>
                                <m:den>
                                  <m:r>
                                    <a:rPr lang="en-US" altLang="ja-JP" sz="3200" i="1" kern="0">
                                      <a:solidFill>
                                        <a:sysClr val="windowText" lastClr="000000"/>
                                      </a:solidFill>
                                      <a:latin typeface="Cambria Math" panose="02040503050406030204" pitchFamily="18" charset="0"/>
                                    </a:rPr>
                                    <m:t>100</m:t>
                                  </m:r>
                                </m:den>
                              </m:f>
                            </m:e>
                          </m:d>
                          <m:r>
                            <m:rPr>
                              <m:nor/>
                            </m:rPr>
                            <a:rPr lang="en-US" altLang="ja-JP" sz="3200" kern="0" dirty="0">
                              <a:solidFill>
                                <a:sysClr val="windowText" lastClr="000000"/>
                              </a:solidFill>
                            </a:rPr>
                            <m:t> </m:t>
                          </m:r>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i="1" kern="0">
                              <a:solidFill>
                                <a:sysClr val="windowText" lastClr="000000"/>
                              </a:solidFill>
                              <a:latin typeface="Cambria Math" panose="02040503050406030204" pitchFamily="18" charset="0"/>
                            </a:rPr>
                            <m:t>−</m:t>
                          </m:r>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0.1</m:t>
                              </m:r>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e>
                      </m:d>
                      <m:r>
                        <m:rPr>
                          <m:sty m:val="p"/>
                        </m:rPr>
                        <a:rPr kumimoji="1" lang="en-US" altLang="ja-JP" sz="3200" b="0" i="0" u="none" strike="noStrike" kern="0" cap="none" spc="0" normalizeH="0" baseline="0" noProof="0" smtClean="0">
                          <a:ln>
                            <a:noFill/>
                          </a:ln>
                          <a:solidFill>
                            <a:sysClr val="windowText" lastClr="000000"/>
                          </a:solidFill>
                          <a:effectLst/>
                          <a:uLnTx/>
                          <a:uFillTx/>
                          <a:latin typeface="Cambria Math" panose="02040503050406030204" pitchFamily="18" charset="0"/>
                        </a:rPr>
                        <m:t>exp</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ctrlPr>
                        </m:sSubPr>
                        <m:e>
                          <m:r>
                            <m:rPr>
                              <m:sty m:val="p"/>
                            </m:rPr>
                            <a:rPr lang="en-US" altLang="ja-JP" sz="3200" kern="0">
                              <a:solidFill>
                                <a:sysClr val="windowText" lastClr="000000"/>
                              </a:solidFill>
                              <a:latin typeface="Cambria Math" panose="02040503050406030204" pitchFamily="18" charset="0"/>
                              <a:ea typeface="Cambria Math" panose="02040503050406030204" pitchFamily="18" charset="0"/>
                            </a:rPr>
                            <m:t>ε</m:t>
                          </m:r>
                        </m:e>
                        <m:sub>
                          <m:r>
                            <a:rPr lang="en-US" altLang="ja-JP" sz="3200" b="0" i="1" kern="0" smtClean="0">
                              <a:solidFill>
                                <a:sysClr val="windowText" lastClr="000000"/>
                              </a:solidFill>
                              <a:latin typeface="Cambria Math" panose="02040503050406030204" pitchFamily="18" charset="0"/>
                              <a:ea typeface="Cambria Math" panose="02040503050406030204" pitchFamily="18" charset="0"/>
                            </a:rPr>
                            <m:t>𝑡</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 </m:t>
                      </m:r>
                    </m:oMath>
                  </m:oMathPara>
                </a14:m>
                <a:endParaRPr kumimoji="1" lang="en-US" altLang="ja-JP" sz="3200" b="0" i="0" u="none" strike="noStrike" kern="0" cap="none" spc="0" normalizeH="0" baseline="0" noProof="0" dirty="0">
                  <a:ln>
                    <a:noFill/>
                  </a:ln>
                  <a:solidFill>
                    <a:sysClr val="windowText" lastClr="000000"/>
                  </a:solidFill>
                  <a:effectLst/>
                  <a:uLnTx/>
                  <a:uFillTx/>
                </a:endParaRPr>
              </a:p>
              <a:p>
                <a:pPr lvl="0">
                  <a:defRPr/>
                </a:pPr>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6" name="テキスト ボックス 5">
                <a:extLst>
                  <a:ext uri="{FF2B5EF4-FFF2-40B4-BE49-F238E27FC236}">
                    <a16:creationId xmlns:a16="http://schemas.microsoft.com/office/drawing/2014/main" id="{EF9A304C-8C90-43F3-A3FB-D3B56759D0D3}"/>
                  </a:ext>
                </a:extLst>
              </p:cNvPr>
              <p:cNvSpPr txBox="1">
                <a:spLocks noRot="1" noChangeAspect="1" noMove="1" noResize="1" noEditPoints="1" noAdjustHandles="1" noChangeArrowheads="1" noChangeShapeType="1" noTextEdit="1"/>
              </p:cNvSpPr>
              <p:nvPr/>
            </p:nvSpPr>
            <p:spPr>
              <a:xfrm>
                <a:off x="904424" y="2875723"/>
                <a:ext cx="9734268" cy="1691297"/>
              </a:xfrm>
              <a:prstGeom prst="rect">
                <a:avLst/>
              </a:prstGeom>
              <a:blipFill>
                <a:blip r:embed="rId5"/>
                <a:stretch>
                  <a:fillRect/>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05E98D20-38BC-4A24-91BB-05C8AD1C6C45}"/>
              </a:ext>
            </a:extLst>
          </p:cNvPr>
          <p:cNvGrpSpPr/>
          <p:nvPr/>
        </p:nvGrpSpPr>
        <p:grpSpPr>
          <a:xfrm>
            <a:off x="7590692" y="2768600"/>
            <a:ext cx="4419600" cy="3383647"/>
            <a:chOff x="7590692" y="2768600"/>
            <a:chExt cx="4419600" cy="3383647"/>
          </a:xfrm>
        </p:grpSpPr>
        <p:sp>
          <p:nvSpPr>
            <p:cNvPr id="11" name="テキスト ボックス 10">
              <a:extLst>
                <a:ext uri="{FF2B5EF4-FFF2-40B4-BE49-F238E27FC236}">
                  <a16:creationId xmlns:a16="http://schemas.microsoft.com/office/drawing/2014/main" id="{980FFE1F-972E-409F-BDA9-843C6650491A}"/>
                </a:ext>
              </a:extLst>
            </p:cNvPr>
            <p:cNvSpPr txBox="1"/>
            <p:nvPr/>
          </p:nvSpPr>
          <p:spPr>
            <a:xfrm>
              <a:off x="8496300" y="2768600"/>
              <a:ext cx="1724476" cy="1435100"/>
            </a:xfrm>
            <a:prstGeom prst="rect">
              <a:avLst/>
            </a:prstGeom>
            <a:noFill/>
            <a:ln w="38100">
              <a:solidFill>
                <a:schemeClr val="accent1"/>
              </a:solidFill>
            </a:ln>
          </p:spPr>
          <p:txBody>
            <a:bodyPr wrap="square" rtlCol="0">
              <a:spAutoFit/>
            </a:bodyPr>
            <a:lstStyle/>
            <a:p>
              <a:pPr algn="l"/>
              <a:endParaRPr kumimoji="1" lang="ja-JP" altLang="en-US" sz="2400" dirty="0"/>
            </a:p>
          </p:txBody>
        </p:sp>
        <p:sp>
          <p:nvSpPr>
            <p:cNvPr id="12" name="テキスト ボックス 11">
              <a:extLst>
                <a:ext uri="{FF2B5EF4-FFF2-40B4-BE49-F238E27FC236}">
                  <a16:creationId xmlns:a16="http://schemas.microsoft.com/office/drawing/2014/main" id="{120C1FE1-FF3D-4FD8-8FA5-6C8A97397DD5}"/>
                </a:ext>
              </a:extLst>
            </p:cNvPr>
            <p:cNvSpPr txBox="1"/>
            <p:nvPr/>
          </p:nvSpPr>
          <p:spPr>
            <a:xfrm>
              <a:off x="7590692" y="4301660"/>
              <a:ext cx="4419600" cy="584775"/>
            </a:xfrm>
            <a:prstGeom prst="rect">
              <a:avLst/>
            </a:prstGeom>
            <a:noFill/>
          </p:spPr>
          <p:txBody>
            <a:bodyPr wrap="square" rtlCol="0">
              <a:spAutoFit/>
            </a:bodyPr>
            <a:lstStyle/>
            <a:p>
              <a:pPr algn="l"/>
              <a:r>
                <a:rPr kumimoji="1" lang="ja-JP" altLang="en-US" sz="3200" dirty="0">
                  <a:solidFill>
                    <a:schemeClr val="accent1"/>
                  </a:solidFill>
                </a:rPr>
                <a:t>確率的に決まる部分</a:t>
              </a:r>
              <a:endParaRPr kumimoji="1" lang="en-US" altLang="ja-JP" sz="3200" dirty="0">
                <a:solidFill>
                  <a:schemeClr val="accent1"/>
                </a:solidFill>
              </a:endParaRPr>
            </a:p>
          </p:txBody>
        </p:sp>
        <p:pic>
          <p:nvPicPr>
            <p:cNvPr id="1026" name="Picture 2">
              <a:extLst>
                <a:ext uri="{FF2B5EF4-FFF2-40B4-BE49-F238E27FC236}">
                  <a16:creationId xmlns:a16="http://schemas.microsoft.com/office/drawing/2014/main" id="{2350E56F-3851-453B-A3A1-4E6134F3C2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6251" y="4771122"/>
              <a:ext cx="1381125" cy="13811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a:extLst>
              <a:ext uri="{FF2B5EF4-FFF2-40B4-BE49-F238E27FC236}">
                <a16:creationId xmlns:a16="http://schemas.microsoft.com/office/drawing/2014/main" id="{9530024E-EE85-4848-8683-CC25EB6F55B3}"/>
              </a:ext>
            </a:extLst>
          </p:cNvPr>
          <p:cNvGrpSpPr/>
          <p:nvPr/>
        </p:nvGrpSpPr>
        <p:grpSpPr>
          <a:xfrm>
            <a:off x="2628900" y="2768600"/>
            <a:ext cx="5783580" cy="3335209"/>
            <a:chOff x="2628900" y="2768600"/>
            <a:chExt cx="5783580" cy="3335209"/>
          </a:xfrm>
        </p:grpSpPr>
        <p:sp>
          <p:nvSpPr>
            <p:cNvPr id="9" name="テキスト ボックス 8">
              <a:extLst>
                <a:ext uri="{FF2B5EF4-FFF2-40B4-BE49-F238E27FC236}">
                  <a16:creationId xmlns:a16="http://schemas.microsoft.com/office/drawing/2014/main" id="{E9673E25-6B33-4A91-8D6E-2A189BEF7963}"/>
                </a:ext>
              </a:extLst>
            </p:cNvPr>
            <p:cNvSpPr txBox="1"/>
            <p:nvPr/>
          </p:nvSpPr>
          <p:spPr>
            <a:xfrm>
              <a:off x="2628900" y="2768600"/>
              <a:ext cx="5783580" cy="1435100"/>
            </a:xfrm>
            <a:prstGeom prst="rect">
              <a:avLst/>
            </a:prstGeom>
            <a:noFill/>
            <a:ln w="38100">
              <a:solidFill>
                <a:srgbClr val="FF0000"/>
              </a:solidFill>
            </a:ln>
          </p:spPr>
          <p:txBody>
            <a:bodyPr wrap="square" rtlCol="0">
              <a:spAutoFit/>
            </a:bodyPr>
            <a:lstStyle/>
            <a:p>
              <a:pPr algn="l"/>
              <a:endParaRPr kumimoji="1" lang="ja-JP" altLang="en-US" sz="2400" dirty="0"/>
            </a:p>
          </p:txBody>
        </p:sp>
        <p:sp>
          <p:nvSpPr>
            <p:cNvPr id="10" name="テキスト ボックス 9">
              <a:extLst>
                <a:ext uri="{FF2B5EF4-FFF2-40B4-BE49-F238E27FC236}">
                  <a16:creationId xmlns:a16="http://schemas.microsoft.com/office/drawing/2014/main" id="{D0A87E41-15C8-41F0-82A6-099695FC4ADD}"/>
                </a:ext>
              </a:extLst>
            </p:cNvPr>
            <p:cNvSpPr txBox="1"/>
            <p:nvPr/>
          </p:nvSpPr>
          <p:spPr>
            <a:xfrm>
              <a:off x="3086100" y="4301661"/>
              <a:ext cx="4419600" cy="584775"/>
            </a:xfrm>
            <a:prstGeom prst="rect">
              <a:avLst/>
            </a:prstGeom>
            <a:noFill/>
          </p:spPr>
          <p:txBody>
            <a:bodyPr wrap="square" rtlCol="0">
              <a:spAutoFit/>
            </a:bodyPr>
            <a:lstStyle/>
            <a:p>
              <a:pPr algn="l"/>
              <a:r>
                <a:rPr kumimoji="1" lang="ja-JP" altLang="en-US" sz="3200" dirty="0">
                  <a:solidFill>
                    <a:srgbClr val="FF0000"/>
                  </a:solidFill>
                </a:rPr>
                <a:t>決定論的に決まる部分</a:t>
              </a:r>
            </a:p>
          </p:txBody>
        </p:sp>
        <p:pic>
          <p:nvPicPr>
            <p:cNvPr id="1028" name="Picture 4">
              <a:extLst>
                <a:ext uri="{FF2B5EF4-FFF2-40B4-BE49-F238E27FC236}">
                  <a16:creationId xmlns:a16="http://schemas.microsoft.com/office/drawing/2014/main" id="{11748E79-0D1A-4A92-B44D-627A151065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8643" y="4886435"/>
              <a:ext cx="1301914" cy="1217374"/>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テキスト ボックス 15">
            <a:extLst>
              <a:ext uri="{FF2B5EF4-FFF2-40B4-BE49-F238E27FC236}">
                <a16:creationId xmlns:a16="http://schemas.microsoft.com/office/drawing/2014/main" id="{D0E7DCC8-CADE-48A2-BAF9-1C43191EA774}"/>
              </a:ext>
            </a:extLst>
          </p:cNvPr>
          <p:cNvSpPr txBox="1"/>
          <p:nvPr/>
        </p:nvSpPr>
        <p:spPr>
          <a:xfrm>
            <a:off x="9687376" y="4840312"/>
            <a:ext cx="1869624" cy="923330"/>
          </a:xfrm>
          <a:prstGeom prst="rect">
            <a:avLst/>
          </a:prstGeom>
          <a:noFill/>
        </p:spPr>
        <p:txBody>
          <a:bodyPr wrap="square" rtlCol="0">
            <a:spAutoFit/>
          </a:bodyPr>
          <a:lstStyle/>
          <a:p>
            <a:pPr algn="l"/>
            <a:r>
              <a:rPr kumimoji="1" lang="ja-JP" altLang="en-US" dirty="0">
                <a:solidFill>
                  <a:schemeClr val="accent1"/>
                </a:solidFill>
              </a:rPr>
              <a:t>完全に予測できなくてもしょうがない💦</a:t>
            </a:r>
          </a:p>
        </p:txBody>
      </p:sp>
      <p:sp>
        <p:nvSpPr>
          <p:cNvPr id="17" name="思考の吹き出し: 雲形 16">
            <a:extLst>
              <a:ext uri="{FF2B5EF4-FFF2-40B4-BE49-F238E27FC236}">
                <a16:creationId xmlns:a16="http://schemas.microsoft.com/office/drawing/2014/main" id="{07B74106-9311-4A04-8CA2-4BEF30293FB0}"/>
              </a:ext>
            </a:extLst>
          </p:cNvPr>
          <p:cNvSpPr/>
          <p:nvPr/>
        </p:nvSpPr>
        <p:spPr>
          <a:xfrm>
            <a:off x="660400" y="-66846"/>
            <a:ext cx="10686201" cy="2065362"/>
          </a:xfrm>
          <a:prstGeom prst="cloudCallout">
            <a:avLst>
              <a:gd name="adj1" fmla="val -46979"/>
              <a:gd name="adj2" fmla="val 60040"/>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n w="0"/>
                <a:solidFill>
                  <a:schemeClr val="tx1"/>
                </a:solidFill>
                <a:effectLst>
                  <a:outerShdw blurRad="38100" dist="19050" dir="2700000" algn="tl" rotWithShape="0">
                    <a:schemeClr val="dk1">
                      <a:alpha val="40000"/>
                    </a:schemeClr>
                  </a:outerShdw>
                </a:effectLst>
              </a:rPr>
              <a:t>過去や将来の加入を完全に説明・　予測できなくて、管理ができるの？</a:t>
            </a:r>
          </a:p>
        </p:txBody>
      </p:sp>
      <p:pic>
        <p:nvPicPr>
          <p:cNvPr id="21" name="Picture 2">
            <a:extLst>
              <a:ext uri="{FF2B5EF4-FFF2-40B4-BE49-F238E27FC236}">
                <a16:creationId xmlns:a16="http://schemas.microsoft.com/office/drawing/2014/main" id="{75A5E54A-9E53-441C-97F6-ED2B00DF08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760" y="1337547"/>
            <a:ext cx="1720068" cy="190975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8467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52558-254F-4AEC-B64B-EFE6C5AC76D2}"/>
              </a:ext>
            </a:extLst>
          </p:cNvPr>
          <p:cNvSpPr>
            <a:spLocks noGrp="1"/>
          </p:cNvSpPr>
          <p:nvPr>
            <p:ph type="title"/>
          </p:nvPr>
        </p:nvSpPr>
        <p:spPr/>
        <p:txBody>
          <a:bodyPr>
            <a:normAutofit/>
          </a:bodyPr>
          <a:lstStyle/>
          <a:p>
            <a:r>
              <a:rPr kumimoji="1" lang="ja-JP" altLang="en-US" sz="4000" dirty="0"/>
              <a:t>プロセス誤差があるもとでの漁獲の方策</a:t>
            </a:r>
          </a:p>
        </p:txBody>
      </p:sp>
      <p:sp>
        <p:nvSpPr>
          <p:cNvPr id="4" name="フッター プレースホルダー 3">
            <a:extLst>
              <a:ext uri="{FF2B5EF4-FFF2-40B4-BE49-F238E27FC236}">
                <a16:creationId xmlns:a16="http://schemas.microsoft.com/office/drawing/2014/main" id="{A38C63BA-9B35-493A-99A8-B04428219608}"/>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D174D0B5-9A69-4308-A9F0-0EF2BCBC741B}"/>
              </a:ext>
            </a:extLst>
          </p:cNvPr>
          <p:cNvSpPr>
            <a:spLocks noGrp="1"/>
          </p:cNvSpPr>
          <p:nvPr>
            <p:ph type="sldNum" sz="quarter" idx="12"/>
          </p:nvPr>
        </p:nvSpPr>
        <p:spPr/>
        <p:txBody>
          <a:bodyPr/>
          <a:lstStyle/>
          <a:p>
            <a:fld id="{1D0A7E50-FF4D-42BF-B0B2-B14F173B5F39}" type="slidenum">
              <a:rPr kumimoji="1" lang="ja-JP" altLang="en-US" smtClean="0"/>
              <a:t>7</a:t>
            </a:fld>
            <a:endParaRPr kumimoji="1" lang="ja-JP" altLang="en-US"/>
          </a:p>
        </p:txBody>
      </p:sp>
      <p:pic>
        <p:nvPicPr>
          <p:cNvPr id="18" name="図 17">
            <a:extLst>
              <a:ext uri="{FF2B5EF4-FFF2-40B4-BE49-F238E27FC236}">
                <a16:creationId xmlns:a16="http://schemas.microsoft.com/office/drawing/2014/main" id="{B276912E-2816-4C14-AA96-77942EE45909}"/>
              </a:ext>
            </a:extLst>
          </p:cNvPr>
          <p:cNvPicPr>
            <a:picLocks noChangeAspect="1"/>
          </p:cNvPicPr>
          <p:nvPr/>
        </p:nvPicPr>
        <p:blipFill>
          <a:blip r:embed="rId3"/>
          <a:stretch>
            <a:fillRect/>
          </a:stretch>
        </p:blipFill>
        <p:spPr>
          <a:xfrm>
            <a:off x="891120" y="1412906"/>
            <a:ext cx="4804508" cy="3138156"/>
          </a:xfrm>
          <a:prstGeom prst="rect">
            <a:avLst/>
          </a:prstGeom>
        </p:spPr>
      </p:pic>
      <mc:AlternateContent xmlns:mc="http://schemas.openxmlformats.org/markup-compatibility/2006" xmlns:p14="http://schemas.microsoft.com/office/powerpoint/2010/main">
        <mc:Choice Requires="p14">
          <p:contentPart p14:bwMode="auto" r:id="rId4">
            <p14:nvContentPartPr>
              <p14:cNvPr id="19" name="インク 18">
                <a:extLst>
                  <a:ext uri="{FF2B5EF4-FFF2-40B4-BE49-F238E27FC236}">
                    <a16:creationId xmlns:a16="http://schemas.microsoft.com/office/drawing/2014/main" id="{7C2C8505-FAF1-4E4C-8D55-89FA45CABC83}"/>
                  </a:ext>
                </a:extLst>
              </p14:cNvPr>
              <p14:cNvContentPartPr/>
              <p14:nvPr/>
            </p14:nvContentPartPr>
            <p14:xfrm>
              <a:off x="3726120" y="3507839"/>
              <a:ext cx="2369880" cy="675000"/>
            </p14:xfrm>
          </p:contentPart>
        </mc:Choice>
        <mc:Fallback xmlns="">
          <p:pic>
            <p:nvPicPr>
              <p:cNvPr id="19" name="インク 18">
                <a:extLst>
                  <a:ext uri="{FF2B5EF4-FFF2-40B4-BE49-F238E27FC236}">
                    <a16:creationId xmlns:a16="http://schemas.microsoft.com/office/drawing/2014/main" id="{7C2C8505-FAF1-4E4C-8D55-89FA45CABC83}"/>
                  </a:ext>
                </a:extLst>
              </p:cNvPr>
              <p:cNvPicPr/>
              <p:nvPr/>
            </p:nvPicPr>
            <p:blipFill>
              <a:blip r:embed="rId7"/>
              <a:stretch>
                <a:fillRect/>
              </a:stretch>
            </p:blipFill>
            <p:spPr>
              <a:xfrm>
                <a:off x="3708120" y="3489829"/>
                <a:ext cx="2405520" cy="710659"/>
              </a:xfrm>
              <a:prstGeom prst="rect">
                <a:avLst/>
              </a:prstGeom>
            </p:spPr>
          </p:pic>
        </mc:Fallback>
      </mc:AlternateContent>
      <p:sp>
        <p:nvSpPr>
          <p:cNvPr id="22" name="テキスト ボックス 21">
            <a:extLst>
              <a:ext uri="{FF2B5EF4-FFF2-40B4-BE49-F238E27FC236}">
                <a16:creationId xmlns:a16="http://schemas.microsoft.com/office/drawing/2014/main" id="{48BB395D-FAE7-4DFC-8BB0-49EDA255D214}"/>
              </a:ext>
            </a:extLst>
          </p:cNvPr>
          <p:cNvSpPr txBox="1"/>
          <p:nvPr/>
        </p:nvSpPr>
        <p:spPr>
          <a:xfrm>
            <a:off x="394677" y="4614243"/>
            <a:ext cx="11402646" cy="1815882"/>
          </a:xfrm>
          <a:prstGeom prst="rect">
            <a:avLst/>
          </a:prstGeom>
          <a:noFill/>
        </p:spPr>
        <p:txBody>
          <a:bodyPr wrap="square" rtlCol="0">
            <a:spAutoFit/>
          </a:bodyPr>
          <a:lstStyle/>
          <a:p>
            <a:pPr marL="342900" indent="-342900" algn="l">
              <a:buFont typeface="Arial" panose="020B0604020202020204" pitchFamily="34" charset="0"/>
              <a:buChar char="•"/>
            </a:pPr>
            <a:r>
              <a:rPr lang="ja-JP" altLang="en-US" sz="2800" dirty="0"/>
              <a:t>「漁獲量を</a:t>
            </a:r>
            <a:r>
              <a:rPr lang="en-US" altLang="ja-JP" sz="2800" dirty="0"/>
              <a:t>MSY</a:t>
            </a:r>
            <a:r>
              <a:rPr lang="ja-JP" altLang="en-US" sz="2800" dirty="0"/>
              <a:t>で一定にして漁獲する」のは危険</a:t>
            </a:r>
            <a:endParaRPr lang="en-US" altLang="ja-JP" sz="2800" dirty="0"/>
          </a:p>
          <a:p>
            <a:pPr marL="342900" indent="-342900" algn="l">
              <a:buFont typeface="Arial" panose="020B0604020202020204" pitchFamily="34" charset="0"/>
              <a:buChar char="•"/>
            </a:pPr>
            <a:r>
              <a:rPr kumimoji="1" lang="ja-JP" altLang="en-US" sz="2800" b="1" dirty="0">
                <a:solidFill>
                  <a:srgbClr val="C00000"/>
                </a:solidFill>
              </a:rPr>
              <a:t>「</a:t>
            </a:r>
            <a:r>
              <a:rPr kumimoji="1" lang="en-US" altLang="ja-JP" sz="2800" b="1" dirty="0">
                <a:solidFill>
                  <a:srgbClr val="C00000"/>
                </a:solidFill>
              </a:rPr>
              <a:t>MSY</a:t>
            </a:r>
            <a:r>
              <a:rPr kumimoji="1" lang="ja-JP" altLang="en-US" sz="2800" b="1" dirty="0">
                <a:solidFill>
                  <a:srgbClr val="C00000"/>
                </a:solidFill>
              </a:rPr>
              <a:t>は非現実的」</a:t>
            </a:r>
            <a:r>
              <a:rPr kumimoji="1" lang="ja-JP" altLang="en-US" sz="2800" dirty="0"/>
              <a:t>と言われ</a:t>
            </a:r>
            <a:r>
              <a:rPr lang="ja-JP" altLang="en-US" sz="2800" dirty="0"/>
              <a:t>ていることの一つの解釈</a:t>
            </a:r>
            <a:endParaRPr kumimoji="1" lang="en-US" altLang="ja-JP" sz="2800" dirty="0"/>
          </a:p>
          <a:p>
            <a:pPr lvl="2"/>
            <a:r>
              <a:rPr kumimoji="1" lang="ja-JP" altLang="en-US" sz="2800" dirty="0"/>
              <a:t>プロセス誤差があるもとで，</a:t>
            </a:r>
            <a:r>
              <a:rPr kumimoji="1" lang="en-US" altLang="ja-JP" sz="2800" b="1" dirty="0">
                <a:solidFill>
                  <a:srgbClr val="C00000"/>
                </a:solidFill>
              </a:rPr>
              <a:t>MSY</a:t>
            </a:r>
            <a:r>
              <a:rPr kumimoji="1" lang="ja-JP" altLang="en-US" sz="2800" dirty="0"/>
              <a:t>一定で漁獲すること</a:t>
            </a:r>
            <a:r>
              <a:rPr kumimoji="1" lang="ja-JP" altLang="en-US" sz="2800" b="1" dirty="0">
                <a:solidFill>
                  <a:srgbClr val="C00000"/>
                </a:solidFill>
              </a:rPr>
              <a:t>は</a:t>
            </a:r>
            <a:r>
              <a:rPr kumimoji="1" lang="ja-JP" altLang="en-US" sz="2800" dirty="0"/>
              <a:t>資源を絶滅させるリスクがあるため</a:t>
            </a:r>
            <a:r>
              <a:rPr kumimoji="1" lang="ja-JP" altLang="en-US" sz="2800" b="1" dirty="0">
                <a:solidFill>
                  <a:srgbClr val="C00000"/>
                </a:solidFill>
              </a:rPr>
              <a:t>非現実的</a:t>
            </a:r>
            <a:r>
              <a:rPr kumimoji="1" lang="ja-JP" altLang="en-US" sz="2800" dirty="0"/>
              <a:t>な漁獲方策だ</a:t>
            </a:r>
          </a:p>
        </p:txBody>
      </p:sp>
      <p:pic>
        <p:nvPicPr>
          <p:cNvPr id="6" name="グラフィックス 5" descr="バッジ: バツ 枠線">
            <a:extLst>
              <a:ext uri="{FF2B5EF4-FFF2-40B4-BE49-F238E27FC236}">
                <a16:creationId xmlns:a16="http://schemas.microsoft.com/office/drawing/2014/main" id="{7E9FF5D4-2C57-452A-93A9-D600ECFE43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09892" y="4309149"/>
            <a:ext cx="914400" cy="914400"/>
          </a:xfrm>
          <a:prstGeom prst="rect">
            <a:avLst/>
          </a:prstGeom>
        </p:spPr>
      </p:pic>
      <p:sp>
        <p:nvSpPr>
          <p:cNvPr id="12" name="正方形/長方形 11">
            <a:extLst>
              <a:ext uri="{FF2B5EF4-FFF2-40B4-BE49-F238E27FC236}">
                <a16:creationId xmlns:a16="http://schemas.microsoft.com/office/drawing/2014/main" id="{0EB875AB-AED8-4D26-8619-5536716FBD7D}"/>
              </a:ext>
            </a:extLst>
          </p:cNvPr>
          <p:cNvSpPr/>
          <p:nvPr/>
        </p:nvSpPr>
        <p:spPr>
          <a:xfrm>
            <a:off x="2405380" y="1399885"/>
            <a:ext cx="2100580" cy="30191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2A9FA0AC-27EA-438D-8261-B7C5FBE7FE8A}"/>
              </a:ext>
            </a:extLst>
          </p:cNvPr>
          <p:cNvCxnSpPr/>
          <p:nvPr/>
        </p:nvCxnSpPr>
        <p:spPr>
          <a:xfrm>
            <a:off x="2326640" y="1554480"/>
            <a:ext cx="238252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A6D1B3C-020C-440C-A1A5-C406F9E3A177}"/>
              </a:ext>
            </a:extLst>
          </p:cNvPr>
          <p:cNvSpPr txBox="1"/>
          <p:nvPr/>
        </p:nvSpPr>
        <p:spPr>
          <a:xfrm>
            <a:off x="655606" y="1106164"/>
            <a:ext cx="4353274" cy="461665"/>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毎年一定量で漁獲した</a:t>
            </a:r>
            <a:r>
              <a:rPr lang="ja-JP" altLang="en-US" sz="2400" dirty="0"/>
              <a:t>場合</a:t>
            </a:r>
            <a:endParaRPr kumimoji="1" lang="ja-JP" altLang="en-US" sz="2400" dirty="0"/>
          </a:p>
        </p:txBody>
      </p:sp>
    </p:spTree>
    <p:custDataLst>
      <p:tags r:id="rId1"/>
    </p:custDataLst>
    <p:extLst>
      <p:ext uri="{BB962C8B-B14F-4D97-AF65-F5344CB8AC3E}">
        <p14:creationId xmlns:p14="http://schemas.microsoft.com/office/powerpoint/2010/main" val="180581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2F08916F-8B5F-42B5-B4AF-4AB63983177F}"/>
              </a:ext>
            </a:extLst>
          </p:cNvPr>
          <p:cNvPicPr>
            <a:picLocks noChangeAspect="1"/>
          </p:cNvPicPr>
          <p:nvPr/>
        </p:nvPicPr>
        <p:blipFill>
          <a:blip r:embed="rId3"/>
          <a:stretch>
            <a:fillRect/>
          </a:stretch>
        </p:blipFill>
        <p:spPr>
          <a:xfrm>
            <a:off x="1014584" y="1607114"/>
            <a:ext cx="4804508" cy="3040416"/>
          </a:xfrm>
          <a:prstGeom prst="rect">
            <a:avLst/>
          </a:prstGeom>
        </p:spPr>
      </p:pic>
      <p:sp>
        <p:nvSpPr>
          <p:cNvPr id="2" name="タイトル 1">
            <a:extLst>
              <a:ext uri="{FF2B5EF4-FFF2-40B4-BE49-F238E27FC236}">
                <a16:creationId xmlns:a16="http://schemas.microsoft.com/office/drawing/2014/main" id="{AC852558-254F-4AEC-B64B-EFE6C5AC76D2}"/>
              </a:ext>
            </a:extLst>
          </p:cNvPr>
          <p:cNvSpPr>
            <a:spLocks noGrp="1"/>
          </p:cNvSpPr>
          <p:nvPr>
            <p:ph type="title"/>
          </p:nvPr>
        </p:nvSpPr>
        <p:spPr/>
        <p:txBody>
          <a:bodyPr>
            <a:normAutofit fontScale="90000"/>
          </a:bodyPr>
          <a:lstStyle/>
          <a:p>
            <a:r>
              <a:rPr kumimoji="1" lang="ja-JP" altLang="en-US" sz="4000" dirty="0"/>
              <a:t>プロセス誤差があるもとでの漁獲の方策</a:t>
            </a:r>
            <a:r>
              <a:rPr kumimoji="1" lang="ja-JP" altLang="en-US" sz="4000" dirty="0">
                <a:solidFill>
                  <a:srgbClr val="FF0000"/>
                </a:solidFill>
              </a:rPr>
              <a:t>：</a:t>
            </a:r>
            <a:r>
              <a:rPr kumimoji="1" lang="en-US" altLang="ja-JP" sz="4000" dirty="0">
                <a:solidFill>
                  <a:srgbClr val="FF0000"/>
                </a:solidFill>
              </a:rPr>
              <a:t>F</a:t>
            </a:r>
            <a:r>
              <a:rPr kumimoji="1" lang="en-US" altLang="ja-JP" sz="3100" dirty="0">
                <a:solidFill>
                  <a:srgbClr val="FF0000"/>
                </a:solidFill>
              </a:rPr>
              <a:t>MSY</a:t>
            </a:r>
            <a:r>
              <a:rPr kumimoji="1" lang="ja-JP" altLang="en-US" sz="4000" dirty="0">
                <a:solidFill>
                  <a:srgbClr val="FF0000"/>
                </a:solidFill>
              </a:rPr>
              <a:t>で漁獲</a:t>
            </a:r>
          </a:p>
        </p:txBody>
      </p:sp>
      <p:sp>
        <p:nvSpPr>
          <p:cNvPr id="4" name="フッター プレースホルダー 3">
            <a:extLst>
              <a:ext uri="{FF2B5EF4-FFF2-40B4-BE49-F238E27FC236}">
                <a16:creationId xmlns:a16="http://schemas.microsoft.com/office/drawing/2014/main" id="{A38C63BA-9B35-493A-99A8-B04428219608}"/>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D174D0B5-9A69-4308-A9F0-0EF2BCBC741B}"/>
              </a:ext>
            </a:extLst>
          </p:cNvPr>
          <p:cNvSpPr>
            <a:spLocks noGrp="1"/>
          </p:cNvSpPr>
          <p:nvPr>
            <p:ph type="sldNum" sz="quarter" idx="12"/>
          </p:nvPr>
        </p:nvSpPr>
        <p:spPr/>
        <p:txBody>
          <a:bodyPr/>
          <a:lstStyle/>
          <a:p>
            <a:fld id="{1D0A7E50-FF4D-42BF-B0B2-B14F173B5F39}" type="slidenum">
              <a:rPr kumimoji="1" lang="ja-JP" altLang="en-US" smtClean="0"/>
              <a:t>8</a:t>
            </a:fld>
            <a:endParaRPr kumimoji="1" lang="ja-JP" altLang="en-US"/>
          </a:p>
        </p:txBody>
      </p:sp>
      <p:sp>
        <p:nvSpPr>
          <p:cNvPr id="11" name="テキスト ボックス 10">
            <a:extLst>
              <a:ext uri="{FF2B5EF4-FFF2-40B4-BE49-F238E27FC236}">
                <a16:creationId xmlns:a16="http://schemas.microsoft.com/office/drawing/2014/main" id="{4E126030-7130-47A1-AEE8-60487F7B9CB1}"/>
              </a:ext>
            </a:extLst>
          </p:cNvPr>
          <p:cNvSpPr txBox="1"/>
          <p:nvPr/>
        </p:nvSpPr>
        <p:spPr>
          <a:xfrm>
            <a:off x="634082" y="1145449"/>
            <a:ext cx="3499547" cy="461665"/>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毎年一定割合を漁獲</a:t>
            </a:r>
          </a:p>
        </p:txBody>
      </p:sp>
      <p:sp>
        <p:nvSpPr>
          <p:cNvPr id="22" name="テキスト ボックス 21">
            <a:extLst>
              <a:ext uri="{FF2B5EF4-FFF2-40B4-BE49-F238E27FC236}">
                <a16:creationId xmlns:a16="http://schemas.microsoft.com/office/drawing/2014/main" id="{48BB395D-FAE7-4DFC-8BB0-49EDA255D214}"/>
              </a:ext>
            </a:extLst>
          </p:cNvPr>
          <p:cNvSpPr txBox="1"/>
          <p:nvPr/>
        </p:nvSpPr>
        <p:spPr>
          <a:xfrm>
            <a:off x="453292" y="4843501"/>
            <a:ext cx="11402646" cy="1938992"/>
          </a:xfrm>
          <a:prstGeom prst="rect">
            <a:avLst/>
          </a:prstGeom>
          <a:noFill/>
        </p:spPr>
        <p:txBody>
          <a:bodyPr wrap="square" rtlCol="0">
            <a:spAutoFit/>
          </a:bodyPr>
          <a:lstStyle/>
          <a:p>
            <a:pPr marL="342900" indent="-342900" algn="l">
              <a:buFont typeface="Arial" panose="020B0604020202020204" pitchFamily="34" charset="0"/>
              <a:buChar char="•"/>
            </a:pPr>
            <a:r>
              <a:rPr lang="ja-JP" altLang="en-US" sz="2400" dirty="0"/>
              <a:t>「漁獲量を</a:t>
            </a:r>
            <a:r>
              <a:rPr lang="en-US" altLang="ja-JP" sz="2400" dirty="0"/>
              <a:t>MSY</a:t>
            </a:r>
            <a:r>
              <a:rPr lang="ja-JP" altLang="en-US" sz="2400" dirty="0"/>
              <a:t>で一定にして漁獲する」のは危険だが、漁獲圧を</a:t>
            </a:r>
            <a:r>
              <a:rPr lang="en-US" altLang="ja-JP" sz="2400" dirty="0" err="1"/>
              <a:t>Fmsy</a:t>
            </a:r>
            <a:r>
              <a:rPr lang="ja-JP" altLang="en-US" sz="2400" dirty="0"/>
              <a:t>で一定にして漁獲するのは安全</a:t>
            </a:r>
            <a:endParaRPr lang="en-US" altLang="ja-JP" sz="2400" dirty="0"/>
          </a:p>
          <a:p>
            <a:pPr marL="342900" indent="-342900" algn="l">
              <a:buFont typeface="Arial" panose="020B0604020202020204" pitchFamily="34" charset="0"/>
              <a:buChar char="•"/>
            </a:pPr>
            <a:r>
              <a:rPr lang="ja-JP" altLang="en-US" sz="2400" dirty="0"/>
              <a:t>資源評価をきちんとして、一定率（一定量ではない）で漁獲しつづけることで資源を持続的に利用することが可能（</a:t>
            </a:r>
            <a:r>
              <a:rPr lang="en-US" altLang="ja-JP" sz="2400" dirty="0"/>
              <a:t>※</a:t>
            </a:r>
            <a:r>
              <a:rPr lang="ja-JP" altLang="en-US" sz="2400" dirty="0"/>
              <a:t> </a:t>
            </a:r>
            <a:r>
              <a:rPr lang="en-US" altLang="ja-JP" sz="2400" dirty="0" err="1"/>
              <a:t>Fmsy</a:t>
            </a:r>
            <a:r>
              <a:rPr lang="ja-JP" altLang="en-US" sz="2400" dirty="0"/>
              <a:t>の推定は多少間違っていてもかまわない）</a:t>
            </a:r>
            <a:endParaRPr lang="en-US" altLang="ja-JP" sz="2400" dirty="0"/>
          </a:p>
        </p:txBody>
      </p:sp>
      <p:grpSp>
        <p:nvGrpSpPr>
          <p:cNvPr id="8" name="グループ化 7">
            <a:extLst>
              <a:ext uri="{FF2B5EF4-FFF2-40B4-BE49-F238E27FC236}">
                <a16:creationId xmlns:a16="http://schemas.microsoft.com/office/drawing/2014/main" id="{383699D6-B526-4AF5-9437-EDC6573FC076}"/>
              </a:ext>
            </a:extLst>
          </p:cNvPr>
          <p:cNvGrpSpPr/>
          <p:nvPr/>
        </p:nvGrpSpPr>
        <p:grpSpPr>
          <a:xfrm>
            <a:off x="6045200" y="2229246"/>
            <a:ext cx="5816600" cy="2545954"/>
            <a:chOff x="6045200" y="2229246"/>
            <a:chExt cx="5816600" cy="2545954"/>
          </a:xfrm>
        </p:grpSpPr>
        <p:sp>
          <p:nvSpPr>
            <p:cNvPr id="6" name="テキスト ボックス 5">
              <a:extLst>
                <a:ext uri="{FF2B5EF4-FFF2-40B4-BE49-F238E27FC236}">
                  <a16:creationId xmlns:a16="http://schemas.microsoft.com/office/drawing/2014/main" id="{311A21E2-8281-43B3-900C-4D8474D23DE3}"/>
                </a:ext>
              </a:extLst>
            </p:cNvPr>
            <p:cNvSpPr txBox="1"/>
            <p:nvPr/>
          </p:nvSpPr>
          <p:spPr>
            <a:xfrm>
              <a:off x="6692900" y="2549447"/>
              <a:ext cx="4940300" cy="1200329"/>
            </a:xfrm>
            <a:prstGeom prst="rect">
              <a:avLst/>
            </a:prstGeom>
            <a:noFill/>
          </p:spPr>
          <p:txBody>
            <a:bodyPr wrap="square" rtlCol="0">
              <a:spAutoFit/>
            </a:bodyPr>
            <a:lstStyle/>
            <a:p>
              <a:pPr algn="l"/>
              <a:r>
                <a:rPr kumimoji="1" lang="ja-JP" altLang="en-US" sz="2400" dirty="0"/>
                <a:t>新ルールも</a:t>
              </a:r>
              <a:r>
                <a:rPr kumimoji="1" lang="en-US" altLang="ja-JP" sz="2400" dirty="0"/>
                <a:t>MSY</a:t>
              </a:r>
              <a:r>
                <a:rPr kumimoji="1" lang="ja-JP" altLang="en-US" sz="2400" dirty="0"/>
                <a:t>で漁獲しよう、とは言っていない。</a:t>
              </a:r>
              <a:r>
                <a:rPr lang="en-US" altLang="ja-JP" sz="2400" dirty="0" err="1"/>
                <a:t>Fmsy</a:t>
              </a:r>
              <a:r>
                <a:rPr lang="en-US" altLang="ja-JP" sz="2400" dirty="0"/>
                <a:t>(</a:t>
              </a:r>
              <a:r>
                <a:rPr lang="ja-JP" altLang="en-US" sz="2400" dirty="0"/>
                <a:t>以下</a:t>
              </a:r>
              <a:r>
                <a:rPr lang="en-US" altLang="ja-JP" sz="2400" dirty="0"/>
                <a:t>)</a:t>
              </a:r>
              <a:r>
                <a:rPr lang="ja-JP" altLang="en-US" sz="2400" dirty="0"/>
                <a:t>で漁獲しよう、と言っている。</a:t>
              </a:r>
              <a:endParaRPr kumimoji="1" lang="ja-JP" altLang="en-US" sz="2400" dirty="0"/>
            </a:p>
          </p:txBody>
        </p:sp>
        <p:sp>
          <p:nvSpPr>
            <p:cNvPr id="7" name="フリーフォーム: 図形 6">
              <a:extLst>
                <a:ext uri="{FF2B5EF4-FFF2-40B4-BE49-F238E27FC236}">
                  <a16:creationId xmlns:a16="http://schemas.microsoft.com/office/drawing/2014/main" id="{57F5CA9B-B730-4E47-B5B5-2338F4186CE6}"/>
                </a:ext>
              </a:extLst>
            </p:cNvPr>
            <p:cNvSpPr/>
            <p:nvPr/>
          </p:nvSpPr>
          <p:spPr>
            <a:xfrm>
              <a:off x="6045200" y="2229246"/>
              <a:ext cx="5816600" cy="2545954"/>
            </a:xfrm>
            <a:custGeom>
              <a:avLst/>
              <a:gdLst>
                <a:gd name="connsiteX0" fmla="*/ 673100 w 5816600"/>
                <a:gd name="connsiteY0" fmla="*/ 2667000 h 2667000"/>
                <a:gd name="connsiteX1" fmla="*/ 685800 w 5816600"/>
                <a:gd name="connsiteY1" fmla="*/ 2590800 h 2667000"/>
                <a:gd name="connsiteX2" fmla="*/ 774700 w 5816600"/>
                <a:gd name="connsiteY2" fmla="*/ 2438400 h 2667000"/>
                <a:gd name="connsiteX3" fmla="*/ 800100 w 5816600"/>
                <a:gd name="connsiteY3" fmla="*/ 2400300 h 2667000"/>
                <a:gd name="connsiteX4" fmla="*/ 812800 w 5816600"/>
                <a:gd name="connsiteY4" fmla="*/ 2362200 h 2667000"/>
                <a:gd name="connsiteX5" fmla="*/ 850900 w 5816600"/>
                <a:gd name="connsiteY5" fmla="*/ 2336800 h 2667000"/>
                <a:gd name="connsiteX6" fmla="*/ 863600 w 5816600"/>
                <a:gd name="connsiteY6" fmla="*/ 2298700 h 2667000"/>
                <a:gd name="connsiteX7" fmla="*/ 939800 w 5816600"/>
                <a:gd name="connsiteY7" fmla="*/ 2247900 h 2667000"/>
                <a:gd name="connsiteX8" fmla="*/ 990600 w 5816600"/>
                <a:gd name="connsiteY8" fmla="*/ 2209800 h 2667000"/>
                <a:gd name="connsiteX9" fmla="*/ 1054100 w 5816600"/>
                <a:gd name="connsiteY9" fmla="*/ 2159000 h 2667000"/>
                <a:gd name="connsiteX10" fmla="*/ 1130300 w 5816600"/>
                <a:gd name="connsiteY10" fmla="*/ 2095500 h 2667000"/>
                <a:gd name="connsiteX11" fmla="*/ 1168400 w 5816600"/>
                <a:gd name="connsiteY11" fmla="*/ 2057400 h 2667000"/>
                <a:gd name="connsiteX12" fmla="*/ 1219200 w 5816600"/>
                <a:gd name="connsiteY12" fmla="*/ 2032000 h 2667000"/>
                <a:gd name="connsiteX13" fmla="*/ 1257300 w 5816600"/>
                <a:gd name="connsiteY13" fmla="*/ 2006600 h 2667000"/>
                <a:gd name="connsiteX14" fmla="*/ 1333500 w 5816600"/>
                <a:gd name="connsiteY14" fmla="*/ 1981200 h 2667000"/>
                <a:gd name="connsiteX15" fmla="*/ 1371600 w 5816600"/>
                <a:gd name="connsiteY15" fmla="*/ 1955800 h 2667000"/>
                <a:gd name="connsiteX16" fmla="*/ 1422400 w 5816600"/>
                <a:gd name="connsiteY16" fmla="*/ 1943100 h 2667000"/>
                <a:gd name="connsiteX17" fmla="*/ 1511300 w 5816600"/>
                <a:gd name="connsiteY17" fmla="*/ 1917700 h 2667000"/>
                <a:gd name="connsiteX18" fmla="*/ 1587500 w 5816600"/>
                <a:gd name="connsiteY18" fmla="*/ 1905000 h 2667000"/>
                <a:gd name="connsiteX19" fmla="*/ 1689100 w 5816600"/>
                <a:gd name="connsiteY19" fmla="*/ 1879600 h 2667000"/>
                <a:gd name="connsiteX20" fmla="*/ 1841500 w 5816600"/>
                <a:gd name="connsiteY20" fmla="*/ 1854200 h 2667000"/>
                <a:gd name="connsiteX21" fmla="*/ 1968500 w 5816600"/>
                <a:gd name="connsiteY21" fmla="*/ 1828800 h 2667000"/>
                <a:gd name="connsiteX22" fmla="*/ 2044700 w 5816600"/>
                <a:gd name="connsiteY22" fmla="*/ 1816100 h 2667000"/>
                <a:gd name="connsiteX23" fmla="*/ 2209800 w 5816600"/>
                <a:gd name="connsiteY23" fmla="*/ 1790700 h 2667000"/>
                <a:gd name="connsiteX24" fmla="*/ 2286000 w 5816600"/>
                <a:gd name="connsiteY24" fmla="*/ 1765300 h 2667000"/>
                <a:gd name="connsiteX25" fmla="*/ 2413000 w 5816600"/>
                <a:gd name="connsiteY25" fmla="*/ 1739900 h 2667000"/>
                <a:gd name="connsiteX26" fmla="*/ 2552700 w 5816600"/>
                <a:gd name="connsiteY26" fmla="*/ 1714500 h 2667000"/>
                <a:gd name="connsiteX27" fmla="*/ 2616200 w 5816600"/>
                <a:gd name="connsiteY27" fmla="*/ 1701800 h 2667000"/>
                <a:gd name="connsiteX28" fmla="*/ 2717800 w 5816600"/>
                <a:gd name="connsiteY28" fmla="*/ 1689100 h 2667000"/>
                <a:gd name="connsiteX29" fmla="*/ 2755900 w 5816600"/>
                <a:gd name="connsiteY29" fmla="*/ 1676400 h 2667000"/>
                <a:gd name="connsiteX30" fmla="*/ 3048000 w 5816600"/>
                <a:gd name="connsiteY30" fmla="*/ 1638300 h 2667000"/>
                <a:gd name="connsiteX31" fmla="*/ 3187700 w 5816600"/>
                <a:gd name="connsiteY31" fmla="*/ 1612900 h 2667000"/>
                <a:gd name="connsiteX32" fmla="*/ 4724400 w 5816600"/>
                <a:gd name="connsiteY32" fmla="*/ 1587500 h 2667000"/>
                <a:gd name="connsiteX33" fmla="*/ 4864100 w 5816600"/>
                <a:gd name="connsiteY33" fmla="*/ 1562100 h 2667000"/>
                <a:gd name="connsiteX34" fmla="*/ 5016500 w 5816600"/>
                <a:gd name="connsiteY34" fmla="*/ 1524000 h 2667000"/>
                <a:gd name="connsiteX35" fmla="*/ 5130800 w 5816600"/>
                <a:gd name="connsiteY35" fmla="*/ 1473200 h 2667000"/>
                <a:gd name="connsiteX36" fmla="*/ 5168900 w 5816600"/>
                <a:gd name="connsiteY36" fmla="*/ 1460500 h 2667000"/>
                <a:gd name="connsiteX37" fmla="*/ 5257800 w 5816600"/>
                <a:gd name="connsiteY37" fmla="*/ 1409700 h 2667000"/>
                <a:gd name="connsiteX38" fmla="*/ 5397500 w 5816600"/>
                <a:gd name="connsiteY38" fmla="*/ 1346200 h 2667000"/>
                <a:gd name="connsiteX39" fmla="*/ 5473700 w 5816600"/>
                <a:gd name="connsiteY39" fmla="*/ 1295400 h 2667000"/>
                <a:gd name="connsiteX40" fmla="*/ 5524500 w 5816600"/>
                <a:gd name="connsiteY40" fmla="*/ 1270000 h 2667000"/>
                <a:gd name="connsiteX41" fmla="*/ 5613400 w 5816600"/>
                <a:gd name="connsiteY41" fmla="*/ 1193800 h 2667000"/>
                <a:gd name="connsiteX42" fmla="*/ 5664200 w 5816600"/>
                <a:gd name="connsiteY42" fmla="*/ 1168400 h 2667000"/>
                <a:gd name="connsiteX43" fmla="*/ 5753100 w 5816600"/>
                <a:gd name="connsiteY43" fmla="*/ 1054100 h 2667000"/>
                <a:gd name="connsiteX44" fmla="*/ 5765800 w 5816600"/>
                <a:gd name="connsiteY44" fmla="*/ 1016000 h 2667000"/>
                <a:gd name="connsiteX45" fmla="*/ 5791200 w 5816600"/>
                <a:gd name="connsiteY45" fmla="*/ 927100 h 2667000"/>
                <a:gd name="connsiteX46" fmla="*/ 5816600 w 5816600"/>
                <a:gd name="connsiteY46" fmla="*/ 876300 h 2667000"/>
                <a:gd name="connsiteX47" fmla="*/ 5803900 w 5816600"/>
                <a:gd name="connsiteY47" fmla="*/ 469900 h 2667000"/>
                <a:gd name="connsiteX48" fmla="*/ 5765800 w 5816600"/>
                <a:gd name="connsiteY48" fmla="*/ 419100 h 2667000"/>
                <a:gd name="connsiteX49" fmla="*/ 5702300 w 5816600"/>
                <a:gd name="connsiteY49" fmla="*/ 330200 h 2667000"/>
                <a:gd name="connsiteX50" fmla="*/ 5651500 w 5816600"/>
                <a:gd name="connsiteY50" fmla="*/ 215900 h 2667000"/>
                <a:gd name="connsiteX51" fmla="*/ 5575300 w 5816600"/>
                <a:gd name="connsiteY51" fmla="*/ 165100 h 2667000"/>
                <a:gd name="connsiteX52" fmla="*/ 5499100 w 5816600"/>
                <a:gd name="connsiteY52" fmla="*/ 139700 h 2667000"/>
                <a:gd name="connsiteX53" fmla="*/ 5448300 w 5816600"/>
                <a:gd name="connsiteY53" fmla="*/ 127000 h 2667000"/>
                <a:gd name="connsiteX54" fmla="*/ 5372100 w 5816600"/>
                <a:gd name="connsiteY54" fmla="*/ 101600 h 2667000"/>
                <a:gd name="connsiteX55" fmla="*/ 5308600 w 5816600"/>
                <a:gd name="connsiteY55" fmla="*/ 88900 h 2667000"/>
                <a:gd name="connsiteX56" fmla="*/ 5143500 w 5816600"/>
                <a:gd name="connsiteY56" fmla="*/ 63500 h 2667000"/>
                <a:gd name="connsiteX57" fmla="*/ 5054600 w 5816600"/>
                <a:gd name="connsiteY57" fmla="*/ 38100 h 2667000"/>
                <a:gd name="connsiteX58" fmla="*/ 4902200 w 5816600"/>
                <a:gd name="connsiteY58" fmla="*/ 12700 h 2667000"/>
                <a:gd name="connsiteX59" fmla="*/ 4838700 w 5816600"/>
                <a:gd name="connsiteY59" fmla="*/ 0 h 2667000"/>
                <a:gd name="connsiteX60" fmla="*/ 3987800 w 5816600"/>
                <a:gd name="connsiteY60" fmla="*/ 12700 h 2667000"/>
                <a:gd name="connsiteX61" fmla="*/ 3949700 w 5816600"/>
                <a:gd name="connsiteY61" fmla="*/ 25400 h 2667000"/>
                <a:gd name="connsiteX62" fmla="*/ 3873500 w 5816600"/>
                <a:gd name="connsiteY62" fmla="*/ 38100 h 2667000"/>
                <a:gd name="connsiteX63" fmla="*/ 3822700 w 5816600"/>
                <a:gd name="connsiteY63" fmla="*/ 50800 h 2667000"/>
                <a:gd name="connsiteX64" fmla="*/ 3632200 w 5816600"/>
                <a:gd name="connsiteY64" fmla="*/ 76200 h 2667000"/>
                <a:gd name="connsiteX65" fmla="*/ 1282700 w 5816600"/>
                <a:gd name="connsiteY65" fmla="*/ 88900 h 2667000"/>
                <a:gd name="connsiteX66" fmla="*/ 1244600 w 5816600"/>
                <a:gd name="connsiteY66" fmla="*/ 101600 h 2667000"/>
                <a:gd name="connsiteX67" fmla="*/ 1130300 w 5816600"/>
                <a:gd name="connsiteY67" fmla="*/ 127000 h 2667000"/>
                <a:gd name="connsiteX68" fmla="*/ 1041400 w 5816600"/>
                <a:gd name="connsiteY68" fmla="*/ 165100 h 2667000"/>
                <a:gd name="connsiteX69" fmla="*/ 977900 w 5816600"/>
                <a:gd name="connsiteY69" fmla="*/ 177800 h 2667000"/>
                <a:gd name="connsiteX70" fmla="*/ 825500 w 5816600"/>
                <a:gd name="connsiteY70" fmla="*/ 203200 h 2667000"/>
                <a:gd name="connsiteX71" fmla="*/ 787400 w 5816600"/>
                <a:gd name="connsiteY71" fmla="*/ 215900 h 2667000"/>
                <a:gd name="connsiteX72" fmla="*/ 685800 w 5816600"/>
                <a:gd name="connsiteY72" fmla="*/ 228600 h 2667000"/>
                <a:gd name="connsiteX73" fmla="*/ 533400 w 5816600"/>
                <a:gd name="connsiteY73" fmla="*/ 254000 h 2667000"/>
                <a:gd name="connsiteX74" fmla="*/ 419100 w 5816600"/>
                <a:gd name="connsiteY74" fmla="*/ 304800 h 2667000"/>
                <a:gd name="connsiteX75" fmla="*/ 381000 w 5816600"/>
                <a:gd name="connsiteY75" fmla="*/ 317500 h 2667000"/>
                <a:gd name="connsiteX76" fmla="*/ 304800 w 5816600"/>
                <a:gd name="connsiteY76" fmla="*/ 381000 h 2667000"/>
                <a:gd name="connsiteX77" fmla="*/ 266700 w 5816600"/>
                <a:gd name="connsiteY77" fmla="*/ 406400 h 2667000"/>
                <a:gd name="connsiteX78" fmla="*/ 177800 w 5816600"/>
                <a:gd name="connsiteY78" fmla="*/ 482600 h 2667000"/>
                <a:gd name="connsiteX79" fmla="*/ 139700 w 5816600"/>
                <a:gd name="connsiteY79" fmla="*/ 533400 h 2667000"/>
                <a:gd name="connsiteX80" fmla="*/ 88900 w 5816600"/>
                <a:gd name="connsiteY80" fmla="*/ 622300 h 2667000"/>
                <a:gd name="connsiteX81" fmla="*/ 76200 w 5816600"/>
                <a:gd name="connsiteY81" fmla="*/ 673100 h 2667000"/>
                <a:gd name="connsiteX82" fmla="*/ 25400 w 5816600"/>
                <a:gd name="connsiteY82" fmla="*/ 749300 h 2667000"/>
                <a:gd name="connsiteX83" fmla="*/ 12700 w 5816600"/>
                <a:gd name="connsiteY83" fmla="*/ 876300 h 2667000"/>
                <a:gd name="connsiteX84" fmla="*/ 0 w 5816600"/>
                <a:gd name="connsiteY84" fmla="*/ 952500 h 2667000"/>
                <a:gd name="connsiteX85" fmla="*/ 25400 w 5816600"/>
                <a:gd name="connsiteY85" fmla="*/ 1104900 h 2667000"/>
                <a:gd name="connsiteX86" fmla="*/ 50800 w 5816600"/>
                <a:gd name="connsiteY86" fmla="*/ 1155700 h 2667000"/>
                <a:gd name="connsiteX87" fmla="*/ 63500 w 5816600"/>
                <a:gd name="connsiteY87" fmla="*/ 1193800 h 2667000"/>
                <a:gd name="connsiteX88" fmla="*/ 114300 w 5816600"/>
                <a:gd name="connsiteY88" fmla="*/ 1270000 h 2667000"/>
                <a:gd name="connsiteX89" fmla="*/ 165100 w 5816600"/>
                <a:gd name="connsiteY89" fmla="*/ 1333500 h 2667000"/>
                <a:gd name="connsiteX90" fmla="*/ 177800 w 5816600"/>
                <a:gd name="connsiteY90" fmla="*/ 1371600 h 2667000"/>
                <a:gd name="connsiteX91" fmla="*/ 254000 w 5816600"/>
                <a:gd name="connsiteY91" fmla="*/ 1447800 h 2667000"/>
                <a:gd name="connsiteX92" fmla="*/ 304800 w 5816600"/>
                <a:gd name="connsiteY92" fmla="*/ 1498600 h 2667000"/>
                <a:gd name="connsiteX93" fmla="*/ 317500 w 5816600"/>
                <a:gd name="connsiteY93" fmla="*/ 1536700 h 2667000"/>
                <a:gd name="connsiteX94" fmla="*/ 355600 w 5816600"/>
                <a:gd name="connsiteY94" fmla="*/ 1549400 h 2667000"/>
                <a:gd name="connsiteX95" fmla="*/ 406400 w 5816600"/>
                <a:gd name="connsiteY95" fmla="*/ 1574800 h 2667000"/>
                <a:gd name="connsiteX96" fmla="*/ 495300 w 5816600"/>
                <a:gd name="connsiteY96" fmla="*/ 1638300 h 2667000"/>
                <a:gd name="connsiteX97" fmla="*/ 533400 w 5816600"/>
                <a:gd name="connsiteY97" fmla="*/ 1651000 h 2667000"/>
                <a:gd name="connsiteX98" fmla="*/ 571500 w 5816600"/>
                <a:gd name="connsiteY98" fmla="*/ 1676400 h 2667000"/>
                <a:gd name="connsiteX99" fmla="*/ 660400 w 5816600"/>
                <a:gd name="connsiteY99" fmla="*/ 1714500 h 2667000"/>
                <a:gd name="connsiteX100" fmla="*/ 749300 w 5816600"/>
                <a:gd name="connsiteY100" fmla="*/ 1765300 h 2667000"/>
                <a:gd name="connsiteX101" fmla="*/ 787400 w 5816600"/>
                <a:gd name="connsiteY101" fmla="*/ 1790700 h 2667000"/>
                <a:gd name="connsiteX102" fmla="*/ 825500 w 5816600"/>
                <a:gd name="connsiteY102" fmla="*/ 1803400 h 2667000"/>
                <a:gd name="connsiteX103" fmla="*/ 863600 w 5816600"/>
                <a:gd name="connsiteY103" fmla="*/ 1828800 h 2667000"/>
                <a:gd name="connsiteX104" fmla="*/ 914400 w 5816600"/>
                <a:gd name="connsiteY104" fmla="*/ 1841500 h 2667000"/>
                <a:gd name="connsiteX105" fmla="*/ 952500 w 5816600"/>
                <a:gd name="connsiteY105" fmla="*/ 1854200 h 2667000"/>
                <a:gd name="connsiteX106" fmla="*/ 1028700 w 5816600"/>
                <a:gd name="connsiteY106" fmla="*/ 1866900 h 2667000"/>
                <a:gd name="connsiteX107" fmla="*/ 1104900 w 5816600"/>
                <a:gd name="connsiteY107" fmla="*/ 1905000 h 2667000"/>
                <a:gd name="connsiteX108" fmla="*/ 1155700 w 5816600"/>
                <a:gd name="connsiteY108" fmla="*/ 1917700 h 2667000"/>
                <a:gd name="connsiteX109" fmla="*/ 1168400 w 5816600"/>
                <a:gd name="connsiteY109" fmla="*/ 1955800 h 2667000"/>
                <a:gd name="connsiteX110" fmla="*/ 1206500 w 5816600"/>
                <a:gd name="connsiteY110" fmla="*/ 1981200 h 2667000"/>
                <a:gd name="connsiteX111" fmla="*/ 1244600 w 5816600"/>
                <a:gd name="connsiteY111" fmla="*/ 207010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816600" h="2667000">
                  <a:moveTo>
                    <a:pt x="673100" y="2667000"/>
                  </a:moveTo>
                  <a:cubicBezTo>
                    <a:pt x="677333" y="2641600"/>
                    <a:pt x="677657" y="2615229"/>
                    <a:pt x="685800" y="2590800"/>
                  </a:cubicBezTo>
                  <a:cubicBezTo>
                    <a:pt x="703051" y="2539048"/>
                    <a:pt x="745235" y="2482597"/>
                    <a:pt x="774700" y="2438400"/>
                  </a:cubicBezTo>
                  <a:cubicBezTo>
                    <a:pt x="783167" y="2425700"/>
                    <a:pt x="795273" y="2414780"/>
                    <a:pt x="800100" y="2400300"/>
                  </a:cubicBezTo>
                  <a:cubicBezTo>
                    <a:pt x="804333" y="2387600"/>
                    <a:pt x="804437" y="2372653"/>
                    <a:pt x="812800" y="2362200"/>
                  </a:cubicBezTo>
                  <a:cubicBezTo>
                    <a:pt x="822335" y="2350281"/>
                    <a:pt x="838200" y="2345267"/>
                    <a:pt x="850900" y="2336800"/>
                  </a:cubicBezTo>
                  <a:cubicBezTo>
                    <a:pt x="855133" y="2324100"/>
                    <a:pt x="854134" y="2308166"/>
                    <a:pt x="863600" y="2298700"/>
                  </a:cubicBezTo>
                  <a:cubicBezTo>
                    <a:pt x="885186" y="2277114"/>
                    <a:pt x="915378" y="2266216"/>
                    <a:pt x="939800" y="2247900"/>
                  </a:cubicBezTo>
                  <a:cubicBezTo>
                    <a:pt x="956733" y="2235200"/>
                    <a:pt x="975633" y="2224767"/>
                    <a:pt x="990600" y="2209800"/>
                  </a:cubicBezTo>
                  <a:cubicBezTo>
                    <a:pt x="1048045" y="2152355"/>
                    <a:pt x="979927" y="2183724"/>
                    <a:pt x="1054100" y="2159000"/>
                  </a:cubicBezTo>
                  <a:cubicBezTo>
                    <a:pt x="1165410" y="2047690"/>
                    <a:pt x="1024212" y="2183907"/>
                    <a:pt x="1130300" y="2095500"/>
                  </a:cubicBezTo>
                  <a:cubicBezTo>
                    <a:pt x="1144098" y="2084002"/>
                    <a:pt x="1153785" y="2067839"/>
                    <a:pt x="1168400" y="2057400"/>
                  </a:cubicBezTo>
                  <a:cubicBezTo>
                    <a:pt x="1183806" y="2046396"/>
                    <a:pt x="1202762" y="2041393"/>
                    <a:pt x="1219200" y="2032000"/>
                  </a:cubicBezTo>
                  <a:cubicBezTo>
                    <a:pt x="1232452" y="2024427"/>
                    <a:pt x="1243352" y="2012799"/>
                    <a:pt x="1257300" y="2006600"/>
                  </a:cubicBezTo>
                  <a:cubicBezTo>
                    <a:pt x="1281766" y="1995726"/>
                    <a:pt x="1311223" y="1996052"/>
                    <a:pt x="1333500" y="1981200"/>
                  </a:cubicBezTo>
                  <a:cubicBezTo>
                    <a:pt x="1346200" y="1972733"/>
                    <a:pt x="1357571" y="1961813"/>
                    <a:pt x="1371600" y="1955800"/>
                  </a:cubicBezTo>
                  <a:cubicBezTo>
                    <a:pt x="1387643" y="1948924"/>
                    <a:pt x="1405617" y="1947895"/>
                    <a:pt x="1422400" y="1943100"/>
                  </a:cubicBezTo>
                  <a:cubicBezTo>
                    <a:pt x="1478887" y="1926961"/>
                    <a:pt x="1445130" y="1930934"/>
                    <a:pt x="1511300" y="1917700"/>
                  </a:cubicBezTo>
                  <a:cubicBezTo>
                    <a:pt x="1536550" y="1912650"/>
                    <a:pt x="1562321" y="1910395"/>
                    <a:pt x="1587500" y="1905000"/>
                  </a:cubicBezTo>
                  <a:cubicBezTo>
                    <a:pt x="1621634" y="1897686"/>
                    <a:pt x="1654869" y="1886446"/>
                    <a:pt x="1689100" y="1879600"/>
                  </a:cubicBezTo>
                  <a:cubicBezTo>
                    <a:pt x="1800885" y="1857243"/>
                    <a:pt x="1704977" y="1875204"/>
                    <a:pt x="1841500" y="1854200"/>
                  </a:cubicBezTo>
                  <a:cubicBezTo>
                    <a:pt x="2030084" y="1825187"/>
                    <a:pt x="1828211" y="1856858"/>
                    <a:pt x="1968500" y="1828800"/>
                  </a:cubicBezTo>
                  <a:cubicBezTo>
                    <a:pt x="1993750" y="1823750"/>
                    <a:pt x="2019365" y="1820706"/>
                    <a:pt x="2044700" y="1816100"/>
                  </a:cubicBezTo>
                  <a:cubicBezTo>
                    <a:pt x="2172697" y="1792828"/>
                    <a:pt x="2037719" y="1812210"/>
                    <a:pt x="2209800" y="1790700"/>
                  </a:cubicBezTo>
                  <a:cubicBezTo>
                    <a:pt x="2235200" y="1782233"/>
                    <a:pt x="2260025" y="1771794"/>
                    <a:pt x="2286000" y="1765300"/>
                  </a:cubicBezTo>
                  <a:cubicBezTo>
                    <a:pt x="2327883" y="1754829"/>
                    <a:pt x="2372044" y="1753552"/>
                    <a:pt x="2413000" y="1739900"/>
                  </a:cubicBezTo>
                  <a:cubicBezTo>
                    <a:pt x="2490721" y="1713993"/>
                    <a:pt x="2419353" y="1735015"/>
                    <a:pt x="2552700" y="1714500"/>
                  </a:cubicBezTo>
                  <a:cubicBezTo>
                    <a:pt x="2574035" y="1711218"/>
                    <a:pt x="2594865" y="1705082"/>
                    <a:pt x="2616200" y="1701800"/>
                  </a:cubicBezTo>
                  <a:cubicBezTo>
                    <a:pt x="2649933" y="1696610"/>
                    <a:pt x="2683933" y="1693333"/>
                    <a:pt x="2717800" y="1689100"/>
                  </a:cubicBezTo>
                  <a:cubicBezTo>
                    <a:pt x="2730500" y="1684867"/>
                    <a:pt x="2742773" y="1679025"/>
                    <a:pt x="2755900" y="1676400"/>
                  </a:cubicBezTo>
                  <a:cubicBezTo>
                    <a:pt x="2893763" y="1648827"/>
                    <a:pt x="2912085" y="1650656"/>
                    <a:pt x="3048000" y="1638300"/>
                  </a:cubicBezTo>
                  <a:cubicBezTo>
                    <a:pt x="3103693" y="1619736"/>
                    <a:pt x="3110513" y="1614695"/>
                    <a:pt x="3187700" y="1612900"/>
                  </a:cubicBezTo>
                  <a:lnTo>
                    <a:pt x="4724400" y="1587500"/>
                  </a:lnTo>
                  <a:cubicBezTo>
                    <a:pt x="4948939" y="1550077"/>
                    <a:pt x="4668849" y="1597600"/>
                    <a:pt x="4864100" y="1562100"/>
                  </a:cubicBezTo>
                  <a:cubicBezTo>
                    <a:pt x="4920901" y="1551773"/>
                    <a:pt x="4963501" y="1550499"/>
                    <a:pt x="5016500" y="1524000"/>
                  </a:cubicBezTo>
                  <a:cubicBezTo>
                    <a:pt x="5074224" y="1495138"/>
                    <a:pt x="5065938" y="1497523"/>
                    <a:pt x="5130800" y="1473200"/>
                  </a:cubicBezTo>
                  <a:cubicBezTo>
                    <a:pt x="5143335" y="1468500"/>
                    <a:pt x="5156926" y="1466487"/>
                    <a:pt x="5168900" y="1460500"/>
                  </a:cubicBezTo>
                  <a:cubicBezTo>
                    <a:pt x="5296445" y="1396727"/>
                    <a:pt x="5101943" y="1476496"/>
                    <a:pt x="5257800" y="1409700"/>
                  </a:cubicBezTo>
                  <a:cubicBezTo>
                    <a:pt x="5333321" y="1377334"/>
                    <a:pt x="5279683" y="1424745"/>
                    <a:pt x="5397500" y="1346200"/>
                  </a:cubicBezTo>
                  <a:cubicBezTo>
                    <a:pt x="5422900" y="1329267"/>
                    <a:pt x="5446396" y="1309052"/>
                    <a:pt x="5473700" y="1295400"/>
                  </a:cubicBezTo>
                  <a:cubicBezTo>
                    <a:pt x="5490633" y="1286933"/>
                    <a:pt x="5508446" y="1280034"/>
                    <a:pt x="5524500" y="1270000"/>
                  </a:cubicBezTo>
                  <a:cubicBezTo>
                    <a:pt x="5698561" y="1161212"/>
                    <a:pt x="5467934" y="1297704"/>
                    <a:pt x="5613400" y="1193800"/>
                  </a:cubicBezTo>
                  <a:cubicBezTo>
                    <a:pt x="5628806" y="1182796"/>
                    <a:pt x="5647267" y="1176867"/>
                    <a:pt x="5664200" y="1168400"/>
                  </a:cubicBezTo>
                  <a:cubicBezTo>
                    <a:pt x="5724963" y="1077256"/>
                    <a:pt x="5693414" y="1113786"/>
                    <a:pt x="5753100" y="1054100"/>
                  </a:cubicBezTo>
                  <a:cubicBezTo>
                    <a:pt x="5757333" y="1041400"/>
                    <a:pt x="5762122" y="1028872"/>
                    <a:pt x="5765800" y="1016000"/>
                  </a:cubicBezTo>
                  <a:cubicBezTo>
                    <a:pt x="5775007" y="983777"/>
                    <a:pt x="5778150" y="957550"/>
                    <a:pt x="5791200" y="927100"/>
                  </a:cubicBezTo>
                  <a:cubicBezTo>
                    <a:pt x="5798658" y="909699"/>
                    <a:pt x="5808133" y="893233"/>
                    <a:pt x="5816600" y="876300"/>
                  </a:cubicBezTo>
                  <a:cubicBezTo>
                    <a:pt x="5812367" y="740833"/>
                    <a:pt x="5818867" y="604604"/>
                    <a:pt x="5803900" y="469900"/>
                  </a:cubicBezTo>
                  <a:cubicBezTo>
                    <a:pt x="5801563" y="448863"/>
                    <a:pt x="5775266" y="438032"/>
                    <a:pt x="5765800" y="419100"/>
                  </a:cubicBezTo>
                  <a:cubicBezTo>
                    <a:pt x="5718387" y="324273"/>
                    <a:pt x="5774690" y="354330"/>
                    <a:pt x="5702300" y="330200"/>
                  </a:cubicBezTo>
                  <a:cubicBezTo>
                    <a:pt x="5692840" y="301819"/>
                    <a:pt x="5679913" y="240761"/>
                    <a:pt x="5651500" y="215900"/>
                  </a:cubicBezTo>
                  <a:cubicBezTo>
                    <a:pt x="5628526" y="195798"/>
                    <a:pt x="5604260" y="174753"/>
                    <a:pt x="5575300" y="165100"/>
                  </a:cubicBezTo>
                  <a:cubicBezTo>
                    <a:pt x="5549900" y="156633"/>
                    <a:pt x="5525075" y="146194"/>
                    <a:pt x="5499100" y="139700"/>
                  </a:cubicBezTo>
                  <a:cubicBezTo>
                    <a:pt x="5482167" y="135467"/>
                    <a:pt x="5465018" y="132016"/>
                    <a:pt x="5448300" y="127000"/>
                  </a:cubicBezTo>
                  <a:cubicBezTo>
                    <a:pt x="5422655" y="119307"/>
                    <a:pt x="5398354" y="106851"/>
                    <a:pt x="5372100" y="101600"/>
                  </a:cubicBezTo>
                  <a:cubicBezTo>
                    <a:pt x="5350933" y="97367"/>
                    <a:pt x="5329892" y="92449"/>
                    <a:pt x="5308600" y="88900"/>
                  </a:cubicBezTo>
                  <a:cubicBezTo>
                    <a:pt x="5235405" y="76701"/>
                    <a:pt x="5213788" y="77558"/>
                    <a:pt x="5143500" y="63500"/>
                  </a:cubicBezTo>
                  <a:cubicBezTo>
                    <a:pt x="5024723" y="39745"/>
                    <a:pt x="5151434" y="62309"/>
                    <a:pt x="5054600" y="38100"/>
                  </a:cubicBezTo>
                  <a:cubicBezTo>
                    <a:pt x="4994740" y="23135"/>
                    <a:pt x="4966716" y="23453"/>
                    <a:pt x="4902200" y="12700"/>
                  </a:cubicBezTo>
                  <a:cubicBezTo>
                    <a:pt x="4880908" y="9151"/>
                    <a:pt x="4859867" y="4233"/>
                    <a:pt x="4838700" y="0"/>
                  </a:cubicBezTo>
                  <a:lnTo>
                    <a:pt x="3987800" y="12700"/>
                  </a:lnTo>
                  <a:cubicBezTo>
                    <a:pt x="3974418" y="13082"/>
                    <a:pt x="3962768" y="22496"/>
                    <a:pt x="3949700" y="25400"/>
                  </a:cubicBezTo>
                  <a:cubicBezTo>
                    <a:pt x="3924563" y="30986"/>
                    <a:pt x="3898750" y="33050"/>
                    <a:pt x="3873500" y="38100"/>
                  </a:cubicBezTo>
                  <a:cubicBezTo>
                    <a:pt x="3856384" y="41523"/>
                    <a:pt x="3839816" y="47377"/>
                    <a:pt x="3822700" y="50800"/>
                  </a:cubicBezTo>
                  <a:cubicBezTo>
                    <a:pt x="3778658" y="59608"/>
                    <a:pt x="3667928" y="75832"/>
                    <a:pt x="3632200" y="76200"/>
                  </a:cubicBezTo>
                  <a:lnTo>
                    <a:pt x="1282700" y="88900"/>
                  </a:lnTo>
                  <a:cubicBezTo>
                    <a:pt x="1270000" y="93133"/>
                    <a:pt x="1257587" y="98353"/>
                    <a:pt x="1244600" y="101600"/>
                  </a:cubicBezTo>
                  <a:cubicBezTo>
                    <a:pt x="1139845" y="127789"/>
                    <a:pt x="1221561" y="100925"/>
                    <a:pt x="1130300" y="127000"/>
                  </a:cubicBezTo>
                  <a:cubicBezTo>
                    <a:pt x="974943" y="171388"/>
                    <a:pt x="1244600" y="97367"/>
                    <a:pt x="1041400" y="165100"/>
                  </a:cubicBezTo>
                  <a:cubicBezTo>
                    <a:pt x="1020922" y="171926"/>
                    <a:pt x="999157" y="174049"/>
                    <a:pt x="977900" y="177800"/>
                  </a:cubicBezTo>
                  <a:cubicBezTo>
                    <a:pt x="927183" y="186750"/>
                    <a:pt x="874358" y="186914"/>
                    <a:pt x="825500" y="203200"/>
                  </a:cubicBezTo>
                  <a:cubicBezTo>
                    <a:pt x="812800" y="207433"/>
                    <a:pt x="800571" y="213505"/>
                    <a:pt x="787400" y="215900"/>
                  </a:cubicBezTo>
                  <a:cubicBezTo>
                    <a:pt x="753820" y="222005"/>
                    <a:pt x="719553" y="223537"/>
                    <a:pt x="685800" y="228600"/>
                  </a:cubicBezTo>
                  <a:cubicBezTo>
                    <a:pt x="634869" y="236240"/>
                    <a:pt x="533400" y="254000"/>
                    <a:pt x="533400" y="254000"/>
                  </a:cubicBezTo>
                  <a:cubicBezTo>
                    <a:pt x="473023" y="294252"/>
                    <a:pt x="509780" y="274573"/>
                    <a:pt x="419100" y="304800"/>
                  </a:cubicBezTo>
                  <a:cubicBezTo>
                    <a:pt x="406400" y="309033"/>
                    <a:pt x="392139" y="310074"/>
                    <a:pt x="381000" y="317500"/>
                  </a:cubicBezTo>
                  <a:cubicBezTo>
                    <a:pt x="286405" y="380563"/>
                    <a:pt x="402586" y="299512"/>
                    <a:pt x="304800" y="381000"/>
                  </a:cubicBezTo>
                  <a:cubicBezTo>
                    <a:pt x="293074" y="390771"/>
                    <a:pt x="279120" y="397528"/>
                    <a:pt x="266700" y="406400"/>
                  </a:cubicBezTo>
                  <a:cubicBezTo>
                    <a:pt x="229718" y="432816"/>
                    <a:pt x="206950" y="448591"/>
                    <a:pt x="177800" y="482600"/>
                  </a:cubicBezTo>
                  <a:cubicBezTo>
                    <a:pt x="164025" y="498671"/>
                    <a:pt x="152003" y="516176"/>
                    <a:pt x="139700" y="533400"/>
                  </a:cubicBezTo>
                  <a:cubicBezTo>
                    <a:pt x="120307" y="560550"/>
                    <a:pt x="100649" y="590968"/>
                    <a:pt x="88900" y="622300"/>
                  </a:cubicBezTo>
                  <a:cubicBezTo>
                    <a:pt x="82771" y="638643"/>
                    <a:pt x="84006" y="657488"/>
                    <a:pt x="76200" y="673100"/>
                  </a:cubicBezTo>
                  <a:cubicBezTo>
                    <a:pt x="62548" y="700404"/>
                    <a:pt x="25400" y="749300"/>
                    <a:pt x="25400" y="749300"/>
                  </a:cubicBezTo>
                  <a:cubicBezTo>
                    <a:pt x="21167" y="791633"/>
                    <a:pt x="17977" y="834084"/>
                    <a:pt x="12700" y="876300"/>
                  </a:cubicBezTo>
                  <a:cubicBezTo>
                    <a:pt x="9506" y="901852"/>
                    <a:pt x="0" y="926750"/>
                    <a:pt x="0" y="952500"/>
                  </a:cubicBezTo>
                  <a:cubicBezTo>
                    <a:pt x="0" y="977087"/>
                    <a:pt x="12024" y="1069231"/>
                    <a:pt x="25400" y="1104900"/>
                  </a:cubicBezTo>
                  <a:cubicBezTo>
                    <a:pt x="32047" y="1122627"/>
                    <a:pt x="43342" y="1138299"/>
                    <a:pt x="50800" y="1155700"/>
                  </a:cubicBezTo>
                  <a:cubicBezTo>
                    <a:pt x="56073" y="1168005"/>
                    <a:pt x="56999" y="1182098"/>
                    <a:pt x="63500" y="1193800"/>
                  </a:cubicBezTo>
                  <a:cubicBezTo>
                    <a:pt x="78325" y="1220485"/>
                    <a:pt x="104647" y="1241040"/>
                    <a:pt x="114300" y="1270000"/>
                  </a:cubicBezTo>
                  <a:cubicBezTo>
                    <a:pt x="131827" y="1322580"/>
                    <a:pt x="115861" y="1300674"/>
                    <a:pt x="165100" y="1333500"/>
                  </a:cubicBezTo>
                  <a:cubicBezTo>
                    <a:pt x="169333" y="1346200"/>
                    <a:pt x="169581" y="1361033"/>
                    <a:pt x="177800" y="1371600"/>
                  </a:cubicBezTo>
                  <a:cubicBezTo>
                    <a:pt x="199853" y="1399954"/>
                    <a:pt x="254000" y="1447800"/>
                    <a:pt x="254000" y="1447800"/>
                  </a:cubicBezTo>
                  <a:cubicBezTo>
                    <a:pt x="287867" y="1549400"/>
                    <a:pt x="237067" y="1430867"/>
                    <a:pt x="304800" y="1498600"/>
                  </a:cubicBezTo>
                  <a:cubicBezTo>
                    <a:pt x="314266" y="1508066"/>
                    <a:pt x="308034" y="1527234"/>
                    <a:pt x="317500" y="1536700"/>
                  </a:cubicBezTo>
                  <a:cubicBezTo>
                    <a:pt x="326966" y="1546166"/>
                    <a:pt x="343295" y="1544127"/>
                    <a:pt x="355600" y="1549400"/>
                  </a:cubicBezTo>
                  <a:cubicBezTo>
                    <a:pt x="373001" y="1556858"/>
                    <a:pt x="390346" y="1564766"/>
                    <a:pt x="406400" y="1574800"/>
                  </a:cubicBezTo>
                  <a:cubicBezTo>
                    <a:pt x="429411" y="1589182"/>
                    <a:pt x="468433" y="1624866"/>
                    <a:pt x="495300" y="1638300"/>
                  </a:cubicBezTo>
                  <a:cubicBezTo>
                    <a:pt x="507274" y="1644287"/>
                    <a:pt x="521426" y="1645013"/>
                    <a:pt x="533400" y="1651000"/>
                  </a:cubicBezTo>
                  <a:cubicBezTo>
                    <a:pt x="547052" y="1657826"/>
                    <a:pt x="558248" y="1668827"/>
                    <a:pt x="571500" y="1676400"/>
                  </a:cubicBezTo>
                  <a:cubicBezTo>
                    <a:pt x="615442" y="1701509"/>
                    <a:pt x="617656" y="1700252"/>
                    <a:pt x="660400" y="1714500"/>
                  </a:cubicBezTo>
                  <a:cubicBezTo>
                    <a:pt x="732780" y="1786880"/>
                    <a:pt x="659756" y="1726924"/>
                    <a:pt x="749300" y="1765300"/>
                  </a:cubicBezTo>
                  <a:cubicBezTo>
                    <a:pt x="763329" y="1771313"/>
                    <a:pt x="773748" y="1783874"/>
                    <a:pt x="787400" y="1790700"/>
                  </a:cubicBezTo>
                  <a:cubicBezTo>
                    <a:pt x="799374" y="1796687"/>
                    <a:pt x="813526" y="1797413"/>
                    <a:pt x="825500" y="1803400"/>
                  </a:cubicBezTo>
                  <a:cubicBezTo>
                    <a:pt x="839152" y="1810226"/>
                    <a:pt x="849571" y="1822787"/>
                    <a:pt x="863600" y="1828800"/>
                  </a:cubicBezTo>
                  <a:cubicBezTo>
                    <a:pt x="879643" y="1835676"/>
                    <a:pt x="897617" y="1836705"/>
                    <a:pt x="914400" y="1841500"/>
                  </a:cubicBezTo>
                  <a:cubicBezTo>
                    <a:pt x="927272" y="1845178"/>
                    <a:pt x="939432" y="1851296"/>
                    <a:pt x="952500" y="1854200"/>
                  </a:cubicBezTo>
                  <a:cubicBezTo>
                    <a:pt x="977637" y="1859786"/>
                    <a:pt x="1003563" y="1861314"/>
                    <a:pt x="1028700" y="1866900"/>
                  </a:cubicBezTo>
                  <a:cubicBezTo>
                    <a:pt x="1102797" y="1883366"/>
                    <a:pt x="1031129" y="1873384"/>
                    <a:pt x="1104900" y="1905000"/>
                  </a:cubicBezTo>
                  <a:cubicBezTo>
                    <a:pt x="1120943" y="1911876"/>
                    <a:pt x="1138767" y="1913467"/>
                    <a:pt x="1155700" y="1917700"/>
                  </a:cubicBezTo>
                  <a:cubicBezTo>
                    <a:pt x="1159933" y="1930400"/>
                    <a:pt x="1160037" y="1945347"/>
                    <a:pt x="1168400" y="1955800"/>
                  </a:cubicBezTo>
                  <a:cubicBezTo>
                    <a:pt x="1177935" y="1967719"/>
                    <a:pt x="1198410" y="1968257"/>
                    <a:pt x="1206500" y="1981200"/>
                  </a:cubicBezTo>
                  <a:cubicBezTo>
                    <a:pt x="1297477" y="2126764"/>
                    <a:pt x="1198728" y="2024228"/>
                    <a:pt x="1244600" y="2070100"/>
                  </a:cubicBezTo>
                </a:path>
              </a:pathLst>
            </a:cu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ustDataLst>
      <p:tags r:id="rId1"/>
    </p:custDataLst>
    <p:extLst>
      <p:ext uri="{BB962C8B-B14F-4D97-AF65-F5344CB8AC3E}">
        <p14:creationId xmlns:p14="http://schemas.microsoft.com/office/powerpoint/2010/main" val="390171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思考の吹き出し: 雲形 15">
            <a:extLst>
              <a:ext uri="{FF2B5EF4-FFF2-40B4-BE49-F238E27FC236}">
                <a16:creationId xmlns:a16="http://schemas.microsoft.com/office/drawing/2014/main" id="{01770502-3C2A-42A5-8061-3E438D92F16F}"/>
              </a:ext>
            </a:extLst>
          </p:cNvPr>
          <p:cNvSpPr/>
          <p:nvPr/>
        </p:nvSpPr>
        <p:spPr>
          <a:xfrm>
            <a:off x="461108" y="2360246"/>
            <a:ext cx="9784860" cy="4042968"/>
          </a:xfrm>
          <a:prstGeom prst="cloudCallout">
            <a:avLst>
              <a:gd name="adj1" fmla="val 52462"/>
              <a:gd name="adj2" fmla="val 1205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7" name="思考の吹き出し: 雲形 6">
            <a:extLst>
              <a:ext uri="{FF2B5EF4-FFF2-40B4-BE49-F238E27FC236}">
                <a16:creationId xmlns:a16="http://schemas.microsoft.com/office/drawing/2014/main" id="{8DFD80C4-BF65-42F8-B6C8-E26653BDD17A}"/>
              </a:ext>
            </a:extLst>
          </p:cNvPr>
          <p:cNvSpPr/>
          <p:nvPr/>
        </p:nvSpPr>
        <p:spPr>
          <a:xfrm>
            <a:off x="328247" y="-51871"/>
            <a:ext cx="12003454" cy="2147414"/>
          </a:xfrm>
          <a:prstGeom prst="cloudCallout">
            <a:avLst>
              <a:gd name="adj1" fmla="val -40325"/>
              <a:gd name="adj2" fmla="val 5123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E4BED003-E9B0-4546-B2E3-50588D3DE5B9}"/>
              </a:ext>
            </a:extLst>
          </p:cNvPr>
          <p:cNvSpPr>
            <a:spLocks noGrp="1"/>
          </p:cNvSpPr>
          <p:nvPr>
            <p:ph idx="1"/>
          </p:nvPr>
        </p:nvSpPr>
        <p:spPr>
          <a:xfrm>
            <a:off x="1133232" y="723114"/>
            <a:ext cx="11324492" cy="5068086"/>
          </a:xfrm>
        </p:spPr>
        <p:txBody>
          <a:bodyPr>
            <a:normAutofit/>
          </a:bodyPr>
          <a:lstStyle/>
          <a:p>
            <a:pPr marL="0" indent="0">
              <a:buNone/>
            </a:pPr>
            <a:r>
              <a:rPr kumimoji="1" lang="ja-JP" altLang="en-US" dirty="0"/>
              <a:t>こんなモデル　　　　　 って非現実的じゃない？</a:t>
            </a:r>
            <a:endParaRPr kumimoji="1" lang="en-US" altLang="ja-JP" dirty="0"/>
          </a:p>
          <a:p>
            <a:pPr marL="0" indent="0">
              <a:buNone/>
            </a:pPr>
            <a:endParaRPr lang="en-US" altLang="ja-JP" dirty="0"/>
          </a:p>
          <a:p>
            <a:pPr marL="0" indent="0">
              <a:buNone/>
            </a:pPr>
            <a:endParaRPr kumimoji="1" lang="en-US" altLang="ja-JP" dirty="0"/>
          </a:p>
        </p:txBody>
      </p:sp>
      <p:sp>
        <p:nvSpPr>
          <p:cNvPr id="4" name="フッター プレースホルダー 3">
            <a:extLst>
              <a:ext uri="{FF2B5EF4-FFF2-40B4-BE49-F238E27FC236}">
                <a16:creationId xmlns:a16="http://schemas.microsoft.com/office/drawing/2014/main" id="{50C6F77B-F34B-429B-9E65-7A2277C9B15C}"/>
              </a:ext>
            </a:extLst>
          </p:cNvPr>
          <p:cNvSpPr>
            <a:spLocks noGrp="1"/>
          </p:cNvSpPr>
          <p:nvPr>
            <p:ph type="ftr" sz="quarter" idx="11"/>
          </p:nvPr>
        </p:nvSpPr>
        <p:spPr/>
        <p:txBody>
          <a:bodyPr/>
          <a:lstStyle/>
          <a:p>
            <a:r>
              <a:rPr lang="en-US" altLang="ja-JP"/>
              <a:t>Base-04(2020)</a:t>
            </a:r>
            <a:endParaRPr lang="ja-JP" altLang="en-US" sz="3200" dirty="0"/>
          </a:p>
        </p:txBody>
      </p:sp>
      <p:sp>
        <p:nvSpPr>
          <p:cNvPr id="5" name="スライド番号プレースホルダー 4">
            <a:extLst>
              <a:ext uri="{FF2B5EF4-FFF2-40B4-BE49-F238E27FC236}">
                <a16:creationId xmlns:a16="http://schemas.microsoft.com/office/drawing/2014/main" id="{3E2EA925-55E7-4484-94F1-BA01AE25BA3A}"/>
              </a:ext>
            </a:extLst>
          </p:cNvPr>
          <p:cNvSpPr>
            <a:spLocks noGrp="1"/>
          </p:cNvSpPr>
          <p:nvPr>
            <p:ph type="sldNum" sz="quarter" idx="12"/>
          </p:nvPr>
        </p:nvSpPr>
        <p:spPr/>
        <p:txBody>
          <a:bodyPr/>
          <a:lstStyle/>
          <a:p>
            <a:fld id="{1D0A7E50-FF4D-42BF-B0B2-B14F173B5F39}" type="slidenum">
              <a:rPr kumimoji="1" lang="ja-JP" altLang="en-US" smtClean="0"/>
              <a:t>9</a:t>
            </a:fld>
            <a:endParaRPr kumimoji="1" lang="ja-JP" altLang="en-US"/>
          </a:p>
        </p:txBody>
      </p:sp>
      <p:pic>
        <p:nvPicPr>
          <p:cNvPr id="5122" name="Picture 2">
            <a:extLst>
              <a:ext uri="{FF2B5EF4-FFF2-40B4-BE49-F238E27FC236}">
                <a16:creationId xmlns:a16="http://schemas.microsoft.com/office/drawing/2014/main" id="{CF5406C2-BAAB-4832-9655-F5511838E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47" y="1724309"/>
            <a:ext cx="1720068" cy="1909758"/>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B54E7E41-D3E2-474B-ABB0-02EA0106BB54}"/>
              </a:ext>
            </a:extLst>
          </p:cNvPr>
          <p:cNvPicPr>
            <a:picLocks noChangeAspect="1"/>
          </p:cNvPicPr>
          <p:nvPr/>
        </p:nvPicPr>
        <p:blipFill>
          <a:blip r:embed="rId3"/>
          <a:stretch>
            <a:fillRect/>
          </a:stretch>
        </p:blipFill>
        <p:spPr>
          <a:xfrm>
            <a:off x="4038600" y="157964"/>
            <a:ext cx="2416906" cy="1894035"/>
          </a:xfrm>
          <a:prstGeom prst="rect">
            <a:avLst/>
          </a:prstGeom>
        </p:spPr>
      </p:pic>
      <p:pic>
        <p:nvPicPr>
          <p:cNvPr id="18" name="Picture 4">
            <a:extLst>
              <a:ext uri="{FF2B5EF4-FFF2-40B4-BE49-F238E27FC236}">
                <a16:creationId xmlns:a16="http://schemas.microsoft.com/office/drawing/2014/main" id="{EAE0395D-D1D9-43FC-A9BA-EEB943DE70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12" t="7592"/>
          <a:stretch/>
        </p:blipFill>
        <p:spPr bwMode="auto">
          <a:xfrm>
            <a:off x="10532959" y="3634067"/>
            <a:ext cx="1557137" cy="2932118"/>
          </a:xfrm>
          <a:prstGeom prst="rect">
            <a:avLst/>
          </a:prstGeom>
          <a:noFill/>
          <a:extLst>
            <a:ext uri="{909E8E84-426E-40DD-AFC4-6F175D3DCCD1}">
              <a14:hiddenFill xmlns:a14="http://schemas.microsoft.com/office/drawing/2010/main">
                <a:solidFill>
                  <a:srgbClr val="FFFFFF"/>
                </a:solidFill>
              </a14:hiddenFill>
            </a:ext>
          </a:extLst>
        </p:spPr>
      </p:pic>
      <p:sp>
        <p:nvSpPr>
          <p:cNvPr id="19" name="コンテンツ プレースホルダー 2">
            <a:extLst>
              <a:ext uri="{FF2B5EF4-FFF2-40B4-BE49-F238E27FC236}">
                <a16:creationId xmlns:a16="http://schemas.microsoft.com/office/drawing/2014/main" id="{8AD28367-225E-427C-A159-EF4D7EFBEE1D}"/>
              </a:ext>
            </a:extLst>
          </p:cNvPr>
          <p:cNvSpPr txBox="1">
            <a:spLocks/>
          </p:cNvSpPr>
          <p:nvPr/>
        </p:nvSpPr>
        <p:spPr>
          <a:xfrm>
            <a:off x="1133232" y="2913028"/>
            <a:ext cx="9399727" cy="3284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「ランダムな誤差（プロセス誤差）」があるモデルを考えると，</a:t>
            </a:r>
            <a:r>
              <a:rPr lang="en-US" altLang="ja-JP" dirty="0"/>
              <a:t>r</a:t>
            </a:r>
            <a:r>
              <a:rPr lang="ja-JP" altLang="en-US" dirty="0"/>
              <a:t>や</a:t>
            </a:r>
            <a:r>
              <a:rPr lang="en-US" altLang="ja-JP" dirty="0"/>
              <a:t>K</a:t>
            </a:r>
            <a:r>
              <a:rPr lang="ja-JP" altLang="en-US" dirty="0"/>
              <a:t>が一定でも</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こんな　　　　　　動態を再現できます</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ja-JP" altLang="en-US" dirty="0"/>
          </a:p>
        </p:txBody>
      </p:sp>
      <p:pic>
        <p:nvPicPr>
          <p:cNvPr id="13" name="図 12">
            <a:extLst>
              <a:ext uri="{FF2B5EF4-FFF2-40B4-BE49-F238E27FC236}">
                <a16:creationId xmlns:a16="http://schemas.microsoft.com/office/drawing/2014/main" id="{FDA70CBA-683E-4A77-8C9C-6209F28E297C}"/>
              </a:ext>
            </a:extLst>
          </p:cNvPr>
          <p:cNvPicPr>
            <a:picLocks noChangeAspect="1"/>
          </p:cNvPicPr>
          <p:nvPr/>
        </p:nvPicPr>
        <p:blipFill>
          <a:blip r:embed="rId5"/>
          <a:stretch>
            <a:fillRect/>
          </a:stretch>
        </p:blipFill>
        <p:spPr>
          <a:xfrm>
            <a:off x="2874575" y="4138226"/>
            <a:ext cx="2372478" cy="1732349"/>
          </a:xfrm>
          <a:prstGeom prst="rect">
            <a:avLst/>
          </a:prstGeom>
        </p:spPr>
      </p:pic>
    </p:spTree>
    <p:extLst>
      <p:ext uri="{BB962C8B-B14F-4D97-AF65-F5344CB8AC3E}">
        <p14:creationId xmlns:p14="http://schemas.microsoft.com/office/powerpoint/2010/main" val="35879335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2"/>
</p:tagLst>
</file>

<file path=ppt/tags/tag2.xml><?xml version="1.0" encoding="utf-8"?>
<p:tagLst xmlns:a="http://schemas.openxmlformats.org/drawingml/2006/main" xmlns:r="http://schemas.openxmlformats.org/officeDocument/2006/relationships" xmlns:p="http://schemas.openxmlformats.org/presentationml/2006/main">
  <p:tag name="TIMING" val="|34.5"/>
</p:tagLst>
</file>

<file path=ppt/tags/tag3.xml><?xml version="1.0" encoding="utf-8"?>
<p:tagLst xmlns:a="http://schemas.openxmlformats.org/drawingml/2006/main" xmlns:r="http://schemas.openxmlformats.org/officeDocument/2006/relationships" xmlns:p="http://schemas.openxmlformats.org/presentationml/2006/main">
  <p:tag name="TIMING" val="|21.6|25|67.9"/>
</p:tagLst>
</file>

<file path=ppt/tags/tag4.xml><?xml version="1.0" encoding="utf-8"?>
<p:tagLst xmlns:a="http://schemas.openxmlformats.org/drawingml/2006/main" xmlns:r="http://schemas.openxmlformats.org/officeDocument/2006/relationships" xmlns:p="http://schemas.openxmlformats.org/presentationml/2006/main">
  <p:tag name="TIMING" val="|7.6|3.5"/>
</p:tagLst>
</file>

<file path=ppt/tags/tag5.xml><?xml version="1.0" encoding="utf-8"?>
<p:tagLst xmlns:a="http://schemas.openxmlformats.org/drawingml/2006/main" xmlns:r="http://schemas.openxmlformats.org/officeDocument/2006/relationships" xmlns:p="http://schemas.openxmlformats.org/presentationml/2006/main">
  <p:tag name="TIMING" val="|31.1|1"/>
</p:tagLst>
</file>

<file path=ppt/tags/tag6.xml><?xml version="1.0" encoding="utf-8"?>
<p:tagLst xmlns:a="http://schemas.openxmlformats.org/drawingml/2006/main" xmlns:r="http://schemas.openxmlformats.org/officeDocument/2006/relationships" xmlns:p="http://schemas.openxmlformats.org/presentationml/2006/main">
  <p:tag name="TIMING" val="|27.1|23.8|18.7"/>
</p:tagLst>
</file>

<file path=ppt/tags/tag7.xml><?xml version="1.0" encoding="utf-8"?>
<p:tagLst xmlns:a="http://schemas.openxmlformats.org/drawingml/2006/main" xmlns:r="http://schemas.openxmlformats.org/officeDocument/2006/relationships" xmlns:p="http://schemas.openxmlformats.org/presentationml/2006/main">
  <p:tag name="TIMING" val="|39.9|98"/>
</p:tagLst>
</file>

<file path=ppt/tags/tag8.xml><?xml version="1.0" encoding="utf-8"?>
<p:tagLst xmlns:a="http://schemas.openxmlformats.org/drawingml/2006/main" xmlns:r="http://schemas.openxmlformats.org/officeDocument/2006/relationships" xmlns:p="http://schemas.openxmlformats.org/presentationml/2006/main">
  <p:tag name="TIMING" val="|8.4|29.9"/>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C0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C00000"/>
          </a:solidFill>
          <a:headEnd type="none" w="med" len="med"/>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TotalTime>
  <Words>1457</Words>
  <Application>Microsoft Office PowerPoint</Application>
  <PresentationFormat>ワイド画面</PresentationFormat>
  <Paragraphs>155</Paragraphs>
  <Slides>15</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メイリオ</vt:lpstr>
      <vt:lpstr>游ゴシック</vt:lpstr>
      <vt:lpstr>Arial</vt:lpstr>
      <vt:lpstr>Cambria Math</vt:lpstr>
      <vt:lpstr>Office テーマ</vt:lpstr>
      <vt:lpstr>MSYをめぐる議論の歴史:3</vt:lpstr>
      <vt:lpstr>PowerPoint プレゼンテーション</vt:lpstr>
      <vt:lpstr>簡単なモデルで見てみましょう</vt:lpstr>
      <vt:lpstr>簡単なモデルで見てみましょう</vt:lpstr>
      <vt:lpstr>つまり、、</vt:lpstr>
      <vt:lpstr>PowerPoint プレゼンテーション</vt:lpstr>
      <vt:lpstr>プロセス誤差があるもとでの漁獲の方策</vt:lpstr>
      <vt:lpstr>プロセス誤差があるもとでの漁獲の方策：FMSYで漁獲</vt:lpstr>
      <vt:lpstr>PowerPoint プレゼンテーション</vt:lpstr>
      <vt:lpstr>PowerPoint プレゼンテーション</vt:lpstr>
      <vt:lpstr>PowerPoint プレゼンテーション</vt:lpstr>
      <vt:lpstr>おさらい</vt:lpstr>
      <vt:lpstr>確率論的な資源動態の世界</vt:lpstr>
      <vt:lpstr>② 平衡状態の仮定：まとめ２</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2020年度資源管理研修について</dc:title>
  <dc:creator>市野川 桃子</dc:creator>
  <cp:lastModifiedBy>市野川 桃子</cp:lastModifiedBy>
  <cp:revision>2</cp:revision>
  <dcterms:created xsi:type="dcterms:W3CDTF">2020-12-17T05:28:23Z</dcterms:created>
  <dcterms:modified xsi:type="dcterms:W3CDTF">2021-01-03T07:37:11Z</dcterms:modified>
</cp:coreProperties>
</file>