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68" r:id="rId3"/>
    <p:sldId id="271" r:id="rId4"/>
    <p:sldId id="269" r:id="rId5"/>
    <p:sldId id="27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3"/>
  </p:normalViewPr>
  <p:slideViewPr>
    <p:cSldViewPr snapToGrid="0" snapToObjects="1" showGuides="1">
      <p:cViewPr varScale="1">
        <p:scale>
          <a:sx n="119" d="100"/>
          <a:sy n="119" d="100"/>
        </p:scale>
        <p:origin x="21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DE8AE-8718-0A49-BED1-F357DE2F5D69}" type="datetimeFigureOut">
              <a:rPr kumimoji="1" lang="ja-JP" altLang="en-US" smtClean="0"/>
              <a:t>2020/4/17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04F8E-789E-754C-B5BA-EBFA2996BF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74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 err="1"/>
              <a:t>rvpa</a:t>
            </a:r>
            <a:r>
              <a:rPr kumimoji="1" lang="ja-JP" altLang="en-US" dirty="0"/>
              <a:t>も関数の形で配布されている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39070-7296-384A-8C49-C99420867ED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2443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全てを覚えようとしなくて良い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39070-7296-384A-8C49-C99420867ED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3095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639070-7296-384A-8C49-C99420867ED0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3865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B74509-82F7-B94B-8B05-9C9BFDEAE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77BB3BB-E303-0C43-A9BA-0C7D9C12A5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6787B9C-C470-824E-A3BB-B39B4E670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B4FB3-AD88-6141-BDFB-5B8248EB6B38}" type="datetimeFigureOut">
              <a:rPr kumimoji="1" lang="ja-JP" altLang="en-US" smtClean="0"/>
              <a:t>2020/4/17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2F0295-E5E3-494C-A2BB-CB43BF9EA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A93767-120D-DC46-AC69-2CD82E260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701B-626B-5346-A8D8-9B6AE14F77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635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EA7081-675D-9741-88E8-95B4065F8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CB0B575-270B-3444-A8E0-B4CACB106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74F247-F153-6A42-A15C-E2A80C94D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B4FB3-AD88-6141-BDFB-5B8248EB6B38}" type="datetimeFigureOut">
              <a:rPr kumimoji="1" lang="ja-JP" altLang="en-US" smtClean="0"/>
              <a:t>2020/4/17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F42FE4-85CC-1142-BBB8-6474C840A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DD93C21-A81F-F744-AA4D-A089F901D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701B-626B-5346-A8D8-9B6AE14F77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3754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A1D5AD9-348F-8D4C-AB00-4F4D08A9AC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9A9A415-4446-EF40-8C1A-773EB35DB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3BE016-67D1-0F49-93E5-7CFFA8B4E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B4FB3-AD88-6141-BDFB-5B8248EB6B38}" type="datetimeFigureOut">
              <a:rPr kumimoji="1" lang="ja-JP" altLang="en-US" smtClean="0"/>
              <a:t>2020/4/17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8BF282-1AFD-1F43-BC76-505B4F0A9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AC6D53-2931-BB43-81A3-09B6014D6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701B-626B-5346-A8D8-9B6AE14F77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3827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E0ADB6-18C6-5A4B-8D29-40EA18EC1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27CF45-FD2F-634F-AF2A-047EEC283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D356EE-B420-6343-A7AB-C50C5136B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B4FB3-AD88-6141-BDFB-5B8248EB6B38}" type="datetimeFigureOut">
              <a:rPr kumimoji="1" lang="ja-JP" altLang="en-US" smtClean="0"/>
              <a:t>2020/4/17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CD19A9-A0A5-6F4C-A5B4-14D28D4E1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66E80F-EFF7-DB4E-9DC2-7ADAF0050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701B-626B-5346-A8D8-9B6AE14F77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538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F04569-DA12-3948-8003-95A6340FC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36C066F-ADFF-6F4E-A7CB-2F381C538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C2040C-E2CF-2C42-BAB9-5302CDC4E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B4FB3-AD88-6141-BDFB-5B8248EB6B38}" type="datetimeFigureOut">
              <a:rPr kumimoji="1" lang="ja-JP" altLang="en-US" smtClean="0"/>
              <a:t>2020/4/17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AA663E-83CC-6747-B13D-1145DCB50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0F2831-AD5A-B84D-A096-69FC4069B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701B-626B-5346-A8D8-9B6AE14F77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1630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0E5A83-691C-F64B-BF73-6B15125DD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7E3E90-5B24-8448-A5B3-C631260C33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43F221E-0B30-1948-B0C8-1B85818C4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B9659C0-15DF-8E47-AE72-22B10B3DC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B4FB3-AD88-6141-BDFB-5B8248EB6B38}" type="datetimeFigureOut">
              <a:rPr kumimoji="1" lang="ja-JP" altLang="en-US" smtClean="0"/>
              <a:t>2020/4/17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AB8F238-7326-8841-B282-FEB3D07AF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4A4FA7-4B88-C145-B72A-97A7645C7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701B-626B-5346-A8D8-9B6AE14F77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3183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0A67C4-4731-2E4E-A207-478B86F38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F3C8D3-707E-9040-8ABD-65B7ED4BD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88F3F79-02BD-B846-9A4B-E648483964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45897B4-D888-8E4D-8BB4-91F0B11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0DD038D-CEF2-F24E-A5B7-E5858563BA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094872D-EEBE-DA4B-B6BA-AEAF223D6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B4FB3-AD88-6141-BDFB-5B8248EB6B38}" type="datetimeFigureOut">
              <a:rPr kumimoji="1" lang="ja-JP" altLang="en-US" smtClean="0"/>
              <a:t>2020/4/17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969BF97-FED8-EE4E-8069-0DB0DC59D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F4E23FB-0F03-E94F-A097-AFB57FBD4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701B-626B-5346-A8D8-9B6AE14F77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9926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03C1FC-7357-0744-A8A9-7BAE5D97D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8DD7A0A-760E-994C-9249-94564990D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B4FB3-AD88-6141-BDFB-5B8248EB6B38}" type="datetimeFigureOut">
              <a:rPr kumimoji="1" lang="ja-JP" altLang="en-US" smtClean="0"/>
              <a:t>2020/4/17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D91D3C3-DA88-EC4A-80B2-0581BA3B2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B9FBB4E-6FD8-BF40-B040-46ADEDB1C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701B-626B-5346-A8D8-9B6AE14F77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26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DD5A204-22A1-0041-8192-502BA871C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B4FB3-AD88-6141-BDFB-5B8248EB6B38}" type="datetimeFigureOut">
              <a:rPr kumimoji="1" lang="ja-JP" altLang="en-US" smtClean="0"/>
              <a:t>2020/4/17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6BA6E2A-564D-6346-92CA-23E449DD8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D63462A-510C-BC4D-BC16-F22195204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701B-626B-5346-A8D8-9B6AE14F77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316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D39FC9-CB06-354D-A4F4-08DA8D351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8AFD61-4415-A942-A5E7-E2682F8B7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DC01DEE-A9F6-E747-BEB4-5469F4A35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B653DC-E789-474A-B773-3891E9429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B4FB3-AD88-6141-BDFB-5B8248EB6B38}" type="datetimeFigureOut">
              <a:rPr kumimoji="1" lang="ja-JP" altLang="en-US" smtClean="0"/>
              <a:t>2020/4/17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AA7CBD5-A942-4543-B944-2FFD0581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AA89B7-4A82-584B-9382-4567205A1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701B-626B-5346-A8D8-9B6AE14F77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7130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E8A9BC-35C9-B245-A96C-0A9F3E91F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45F17A8-D57C-1949-B6DF-C4349D46D6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DBE26DD-339C-B74B-9218-02A803F64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81448C9-9EED-F749-9B00-25CCFB2CC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B4FB3-AD88-6141-BDFB-5B8248EB6B38}" type="datetimeFigureOut">
              <a:rPr kumimoji="1" lang="ja-JP" altLang="en-US" smtClean="0"/>
              <a:t>2020/4/17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A9594A-41F5-594D-8345-BA2180CD6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19A978B-C688-E346-B82D-006672EE8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A701B-626B-5346-A8D8-9B6AE14F77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8798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28073B2-326E-6146-8460-BAD5F7864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4B53B2-7FAE-DE44-A835-2329F22E5E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28730E-4910-364C-B019-3F30C1FF09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B4FB3-AD88-6141-BDFB-5B8248EB6B38}" type="datetimeFigureOut">
              <a:rPr kumimoji="1" lang="ja-JP" altLang="en-US" smtClean="0"/>
              <a:t>2020/4/17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B0E870-5705-7045-A01D-7D316CB74A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EC2DAD-804F-924D-9694-7119C1BE2F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A701B-626B-5346-A8D8-9B6AE14F77A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8685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cse.naro.affrc.go.jp/takezawa/r-tips/r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1F728C-18C6-F140-89AC-FB6F4D4654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R</a:t>
            </a:r>
            <a:r>
              <a:rPr kumimoji="1" lang="ja-JP" altLang="en-US"/>
              <a:t>初心者講座第５回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C0AB929-E801-214D-8F33-427607D09F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/>
              <a:t>関数（使い方編）</a:t>
            </a:r>
          </a:p>
        </p:txBody>
      </p:sp>
    </p:spTree>
    <p:extLst>
      <p:ext uri="{BB962C8B-B14F-4D97-AF65-F5344CB8AC3E}">
        <p14:creationId xmlns:p14="http://schemas.microsoft.com/office/powerpoint/2010/main" val="3992620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関数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545922"/>
            <a:ext cx="10515600" cy="48958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dirty="0"/>
          </a:p>
          <a:p>
            <a:r>
              <a:rPr kumimoji="1" lang="ja-JP" altLang="en-US"/>
              <a:t>処理をまとめて名前をつけ、あとから呼び出して使えるようにしたもの。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/>
              <a:t>複雑な処理をまとめて可読性を高める効果があります。</a:t>
            </a:r>
            <a:endParaRPr lang="en-US" altLang="ja-JP" dirty="0"/>
          </a:p>
          <a:p>
            <a:endParaRPr kumimoji="1" lang="en-US" altLang="ja-JP" dirty="0"/>
          </a:p>
          <a:p>
            <a:r>
              <a:rPr kumimoji="1" lang="ja-JP" altLang="en-US"/>
              <a:t>何度</a:t>
            </a:r>
            <a:r>
              <a:rPr kumimoji="1" lang="ja-JP" altLang="en-US" dirty="0"/>
              <a:t>も行う処理は関数にしておくと便利です。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48A0-AED0-B34D-9131-41CA5D36B40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555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1B26C5-1A2E-C94E-B519-BD732B577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</a:t>
            </a:r>
            <a:r>
              <a:rPr kumimoji="1" lang="ja-JP" altLang="en-US"/>
              <a:t>の関数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B4A4409-0A63-5B4D-AD2A-A10269FE1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R</a:t>
            </a:r>
            <a:r>
              <a:rPr lang="ja-JP" altLang="en-US"/>
              <a:t>にはたくさんの関数が用意されています。（組み込み関数）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　例：</a:t>
            </a:r>
            <a:r>
              <a:rPr lang="en-US" altLang="ja-JP" dirty="0"/>
              <a:t>print(), c(), class(), mean(), </a:t>
            </a:r>
            <a:r>
              <a:rPr lang="en-US" altLang="ja-JP" dirty="0" err="1"/>
              <a:t>lm</a:t>
            </a:r>
            <a:r>
              <a:rPr lang="en-US" altLang="ja-JP" dirty="0"/>
              <a:t>(), </a:t>
            </a:r>
            <a:r>
              <a:rPr lang="mr-IN" altLang="ja-JP" dirty="0"/>
              <a:t>…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dirty="0"/>
              <a:t> </a:t>
            </a:r>
            <a:r>
              <a:rPr lang="ja-JP" altLang="en-US"/>
              <a:t>よく使う処理にはたいてい関数が用意されています。</a:t>
            </a:r>
          </a:p>
          <a:p>
            <a:endParaRPr kumimoji="1" lang="en-US" altLang="ja-JP" dirty="0"/>
          </a:p>
          <a:p>
            <a:r>
              <a:rPr lang="ja-JP" altLang="en-US"/>
              <a:t>関数は、自分で作ることもできます。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/>
              <a:t>　</a:t>
            </a:r>
            <a:r>
              <a:rPr lang="ja-JP" altLang="en-US"/>
              <a:t>例：</a:t>
            </a:r>
            <a:r>
              <a:rPr lang="en-US" altLang="ja-JP" dirty="0" err="1"/>
              <a:t>vpa</a:t>
            </a:r>
            <a:r>
              <a:rPr lang="en-US" altLang="ja-JP" dirty="0"/>
              <a:t>() 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0343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関数の使い方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4000" dirty="0"/>
              <a:t>print(“</a:t>
            </a:r>
            <a:r>
              <a:rPr kumimoji="1" lang="en-US" altLang="ja-JP" sz="4000" dirty="0" err="1"/>
              <a:t>sakana</a:t>
            </a:r>
            <a:r>
              <a:rPr kumimoji="1" lang="en-US" altLang="ja-JP" sz="4000" dirty="0"/>
              <a:t>”)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40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sz="400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4000" dirty="0"/>
              <a:t>print(“</a:t>
            </a:r>
            <a:r>
              <a:rPr kumimoji="1" lang="en-US" altLang="ja-JP" sz="4000" dirty="0" err="1"/>
              <a:t>sakana</a:t>
            </a:r>
            <a:r>
              <a:rPr kumimoji="1" lang="en-US" altLang="ja-JP" sz="4000" dirty="0"/>
              <a:t>”, quote=F)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dirty="0"/>
          </a:p>
          <a:p>
            <a:r>
              <a:rPr lang="ja-JP" altLang="en-US"/>
              <a:t>関数の使い方がわからなかったら、ヘルプを使いましょう。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	?print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48A0-AED0-B34D-9131-41CA5D36B40C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BF10D0B-AE86-5C49-8802-28B15B0EB34F}"/>
              </a:ext>
            </a:extLst>
          </p:cNvPr>
          <p:cNvSpPr/>
          <p:nvPr/>
        </p:nvSpPr>
        <p:spPr>
          <a:xfrm>
            <a:off x="2011678" y="1690688"/>
            <a:ext cx="2140771" cy="9144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AE62873B-22FD-0845-A4CA-101C8E706445}"/>
              </a:ext>
            </a:extLst>
          </p:cNvPr>
          <p:cNvSpPr/>
          <p:nvPr/>
        </p:nvSpPr>
        <p:spPr>
          <a:xfrm>
            <a:off x="4197273" y="3177040"/>
            <a:ext cx="2140771" cy="9144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1D9700D-D3E9-C642-8063-7D404F4EA4AB}"/>
              </a:ext>
            </a:extLst>
          </p:cNvPr>
          <p:cNvSpPr txBox="1"/>
          <p:nvPr/>
        </p:nvSpPr>
        <p:spPr>
          <a:xfrm>
            <a:off x="2630657" y="2605088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/>
              <a:t>引数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EF428D2-9A96-D745-B8DF-0FDF981D7B6C}"/>
              </a:ext>
            </a:extLst>
          </p:cNvPr>
          <p:cNvSpPr txBox="1"/>
          <p:nvPr/>
        </p:nvSpPr>
        <p:spPr>
          <a:xfrm>
            <a:off x="3954911" y="4132264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/>
              <a:t>省略できる引数</a:t>
            </a:r>
            <a:endParaRPr kumimoji="1" lang="ja-JP" altLang="en-US" sz="2800"/>
          </a:p>
        </p:txBody>
      </p:sp>
    </p:spTree>
    <p:extLst>
      <p:ext uri="{BB962C8B-B14F-4D97-AF65-F5344CB8AC3E}">
        <p14:creationId xmlns:p14="http://schemas.microsoft.com/office/powerpoint/2010/main" val="288481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わからなかったら調べよう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838200" y="1673017"/>
            <a:ext cx="10515600" cy="434051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こんな関数ないかな？と思ったらググってみましょう。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	R </a:t>
            </a:r>
            <a:r>
              <a:rPr lang="ja-JP" altLang="en-US"/>
              <a:t>平均　　</a:t>
            </a:r>
            <a:r>
              <a:rPr lang="en-US" altLang="ja-JP" dirty="0"/>
              <a:t>R </a:t>
            </a:r>
            <a:r>
              <a:rPr lang="ja-JP" altLang="en-US"/>
              <a:t>相関係数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r>
              <a:rPr lang="en-US" altLang="ja-JP" dirty="0"/>
              <a:t>R</a:t>
            </a:r>
            <a:r>
              <a:rPr lang="ja-JP" altLang="en-US"/>
              <a:t>の解説ページ</a:t>
            </a:r>
            <a:r>
              <a:rPr lang="en-US" altLang="ja-JP" dirty="0">
                <a:hlinkClick r:id="rId3"/>
              </a:rPr>
              <a:t>http://cse.naro.affrc.go.jp/takezawa/r-tips/r.html</a:t>
            </a:r>
            <a:r>
              <a:rPr lang="ja-JP" altLang="en-US"/>
              <a:t>はかなり充実しています。</a:t>
            </a:r>
            <a:r>
              <a:rPr lang="en-US" altLang="ja-JP" dirty="0"/>
              <a:t>(“</a:t>
            </a:r>
            <a:r>
              <a:rPr lang="en-US" altLang="ja-JP" dirty="0" err="1"/>
              <a:t>rtips</a:t>
            </a:r>
            <a:r>
              <a:rPr lang="en-US" altLang="ja-JP" dirty="0"/>
              <a:t>”</a:t>
            </a:r>
            <a:r>
              <a:rPr lang="ja-JP" altLang="en-US"/>
              <a:t>で検索</a:t>
            </a:r>
            <a:r>
              <a:rPr lang="en-US" altLang="ja-JP" dirty="0"/>
              <a:t>)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r>
              <a:rPr lang="ja-JP" altLang="en-US" dirty="0"/>
              <a:t>調べ物が上手になると、できることが劇的に広がります。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7948A0-AED0-B34D-9131-41CA5D36B40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7262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</TotalTime>
  <Words>232</Words>
  <Application>Microsoft Macintosh PowerPoint</Application>
  <PresentationFormat>ワイド画面</PresentationFormat>
  <Paragraphs>45</Paragraphs>
  <Slides>5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R初心者講座第５回</vt:lpstr>
      <vt:lpstr>関数</vt:lpstr>
      <vt:lpstr>Rの関数</vt:lpstr>
      <vt:lpstr>関数の使い方</vt:lpstr>
      <vt:lpstr>わからなかったら調べよう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R初心者講座第５回</dc:title>
  <dc:creator>Microsoft Office User</dc:creator>
  <cp:lastModifiedBy>Microsoft Office User</cp:lastModifiedBy>
  <cp:revision>9</cp:revision>
  <dcterms:created xsi:type="dcterms:W3CDTF">2020-04-17T01:27:40Z</dcterms:created>
  <dcterms:modified xsi:type="dcterms:W3CDTF">2020-04-17T05:05:39Z</dcterms:modified>
</cp:coreProperties>
</file>