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DF9E-3F60-0F43-B32C-8AEDEE6001AD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9BE62-006B-1443-9938-1020383D7D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0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8AD9B-CA82-F54D-9463-62BED816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7E69AD-3A95-964C-9EEF-EDEC1A9AC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1F92E6-8C5B-5A4A-9C72-1118966A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6BCCB-7E64-5E45-8289-45DF5580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ECD38-F5FF-D04F-897A-DDCB0191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78676-50C4-7541-B493-35373702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3FD3CF-C109-EA4B-B655-735FF0E95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D13E8C-337C-9540-8F6E-D262CFC7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B0B3F-445A-FA48-8DC1-0191AFA9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EB67E-BC58-DF41-8792-DA0FF107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278A15-1E70-0543-AAF6-944394E23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1F2E1-FC01-D64C-811A-BCDA0BEBB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5E5CA9-B3FD-3F43-B080-FC93DF53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3914A5-4EA1-9742-869E-84F5DC8F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D3125-A28C-5041-8EE8-E83D4D35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8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89B66-20A2-5D4A-A49D-89DC2CBC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462695-1169-DD41-B067-98B08C1C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76BC2-F84B-904A-A21B-90B573B9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2C3AE5-FBC2-2B47-BF49-8EB9C82E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C6D84-2C26-2440-8711-B8860227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8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6FD59-AA9E-BD47-B6C6-037C930D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F5BB8E-CD13-DB4B-AF26-CB97ACC1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13F449-EA5A-254A-A218-EED4D061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B736E-8390-CF4E-87F2-0E8D52EC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23606B-FC98-764F-81A5-1B264A0C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8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907AD-92CB-F64C-9503-C468349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1ED51-ADAE-CC44-B578-5616768C1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601FCA-D68B-4F4F-9E12-838EDA6A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D75AB7-09BE-2D47-8F7F-2E8430E6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2AEE5-96CD-E242-9C37-7E1CDDC4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5B4D8A-9680-3844-A152-268D5969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6C178-32C0-FC45-A0D8-77F331F8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CA3102-47FD-C941-86B4-15EB8CC1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CE7524-D70C-014B-93D3-5AE6ADAC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E7256A-470C-894A-AA8A-F0549E781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DB3164-B519-354A-B367-8B2D787FC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01B2F0-8D3B-3E46-BBDE-ACAF2360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A63470-EE51-0E49-AC4E-2C85B22B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2C156-9BF3-CB4E-A41C-E3E1162F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12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EC5F-E8D3-EC48-88CB-A6F174D4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B5B08A-86A8-1946-96A9-9806F7CE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01C625-7D5C-7A4E-9565-5928BC11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0451C5-2803-6145-BF9A-05090E37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1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5E5543-0137-C445-84D4-FFB71FCC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96D167-BED5-BD4C-8EB0-14BB2F5E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FA948B-0F09-CC43-A371-584952AB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57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17AC1-0BF6-DF46-A89F-46916E75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A25A9C-B421-8242-81B6-8091713D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6C3671-E36D-8948-AD10-EB76FFC7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43F32C-BC4E-FF4B-B402-0681A67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26FE06-364A-CB44-AA6E-FE2C77F7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491A44-7512-7440-AB95-B87B191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40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6B0D3-C072-3E41-8889-E5929942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006C72-4E0F-124A-8A84-A11CDF0B6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E9C67F-6F91-4F4A-A2A2-29E3D8E0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A66865-832E-1148-95BA-57BF4DD9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0C0A0-BE6D-ED42-917F-447F7FA6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DE3EA-83CE-EE4C-BC7E-E72C3623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2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B2ADE0-C0FC-0148-A022-8B78451B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A95F6-5E19-1D4C-B567-69187899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31F735-871F-0A46-8723-80FCAD570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8A97-6C3D-634D-8A2C-4ED883B4A82A}" type="datetimeFigureOut">
              <a:rPr kumimoji="1" lang="ja-JP" altLang="en-US" smtClean="0"/>
              <a:t>2020/4/12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B7C11-5EC0-634C-9E19-386E1D6B9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28BB72-EC5F-584F-B829-DABC8223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9046-8AE0-E749-A688-0F9048C3C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21B1C-C33C-ED4E-A34D-01B48EFA9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</a:t>
            </a:r>
            <a:r>
              <a:rPr kumimoji="1" lang="en-US" altLang="ja-JP" dirty="0"/>
              <a:t>3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BD9AA6-9E94-C648-8BED-E7BF29EDC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繰り返し処理</a:t>
            </a:r>
          </a:p>
        </p:txBody>
      </p:sp>
    </p:spTree>
    <p:extLst>
      <p:ext uri="{BB962C8B-B14F-4D97-AF65-F5344CB8AC3E}">
        <p14:creationId xmlns:p14="http://schemas.microsoft.com/office/powerpoint/2010/main" val="228545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552B0-0F6F-2F45-8257-3775888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繰り返し処理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09B560-620A-524F-92A0-9BC1A5A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226"/>
            <a:ext cx="10515600" cy="5220634"/>
          </a:xfrm>
        </p:spPr>
        <p:txBody>
          <a:bodyPr>
            <a:normAutofit/>
          </a:bodyPr>
          <a:lstStyle/>
          <a:p>
            <a:r>
              <a:rPr kumimoji="1" lang="ja-JP" altLang="en-US"/>
              <a:t>同じ処理を繰り返し行いたい場合に使います。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/>
              <a:t>から</a:t>
            </a:r>
            <a:r>
              <a:rPr lang="en-US" altLang="ja-JP" dirty="0"/>
              <a:t>1000</a:t>
            </a:r>
            <a:r>
              <a:rPr lang="ja-JP" altLang="en-US"/>
              <a:t>まで足したらいくつになるだろう？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調査データから全体の資源量を推定する処理を、毎年のデータに対して行いたい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画像解析処理をフォルダ内の全ての画像に適用したい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こんなとき、</a:t>
            </a:r>
            <a:r>
              <a:rPr lang="ja-JP" altLang="en-US"/>
              <a:t>繰り返し処理を行います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311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92A09-339E-614F-88FA-949A967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</a:t>
            </a:r>
            <a:r>
              <a:rPr kumimoji="1" lang="ja-JP" altLang="en-US"/>
              <a:t>文の書き方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EE02D49-CB22-E34A-A761-D215615D9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366" y="1953802"/>
            <a:ext cx="7273467" cy="303365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7C8045-BCD8-C442-AB00-06F902BF9839}"/>
              </a:ext>
            </a:extLst>
          </p:cNvPr>
          <p:cNvSpPr txBox="1"/>
          <p:nvPr/>
        </p:nvSpPr>
        <p:spPr>
          <a:xfrm>
            <a:off x="2473366" y="5229057"/>
            <a:ext cx="7273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i</a:t>
            </a:r>
            <a:r>
              <a:rPr kumimoji="1" lang="ja-JP" altLang="en-US" sz="2800"/>
              <a:t>のことを、「イテレータ」と呼びます。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800" dirty="0"/>
              <a:t>1</a:t>
            </a:r>
            <a:r>
              <a:rPr lang="ja-JP" altLang="en-US" sz="2800"/>
              <a:t>から</a:t>
            </a:r>
            <a:r>
              <a:rPr lang="en-US" altLang="ja-JP" sz="2800" dirty="0"/>
              <a:t>n</a:t>
            </a:r>
            <a:r>
              <a:rPr lang="ja-JP" altLang="en-US" sz="2800"/>
              <a:t>までの整数の和を求めるプログラムを書いてみます。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796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4BC70-1CD1-BB49-BD43-DE35D835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他の繰り返し制御文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DCDBA-8797-8D49-9208-98E02C16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実は、</a:t>
            </a:r>
            <a:r>
              <a:rPr kumimoji="1" lang="en-US" altLang="ja-JP" dirty="0"/>
              <a:t>for</a:t>
            </a:r>
            <a:r>
              <a:rPr kumimoji="1" lang="ja-JP" altLang="en-US"/>
              <a:t>文以外にもあるんです。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が、ここでは詳しくは説明しません。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大抵のものは</a:t>
            </a:r>
            <a:r>
              <a:rPr kumimoji="1" lang="en-US" altLang="ja-JP" dirty="0"/>
              <a:t>for</a:t>
            </a:r>
            <a:r>
              <a:rPr kumimoji="1" lang="ja-JP" altLang="en-US"/>
              <a:t>文で書けるはず。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興味がある人は調べてみてください。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06493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5B622-4CF0-4349-A1A7-B046058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宿題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061D3-1FF5-0641-B809-D6656193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整数</a:t>
            </a:r>
            <a:r>
              <a:rPr kumimoji="1" lang="en-US" altLang="ja-JP" dirty="0"/>
              <a:t>n</a:t>
            </a:r>
            <a:r>
              <a:rPr kumimoji="1" lang="ja-JP" altLang="en-US"/>
              <a:t>を入力すると、</a:t>
            </a:r>
            <a:r>
              <a:rPr lang="ja-JP" altLang="en-US"/>
              <a:t>フィボナッチ数列の第</a:t>
            </a:r>
            <a:r>
              <a:rPr lang="en-US" altLang="ja-JP" dirty="0"/>
              <a:t>n</a:t>
            </a:r>
            <a:r>
              <a:rPr lang="ja-JP" altLang="en-US"/>
              <a:t>項を表示するプログラムを書いてください。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最初の</a:t>
            </a:r>
            <a:r>
              <a:rPr kumimoji="1" lang="en-US" altLang="ja-JP" dirty="0"/>
              <a:t>2</a:t>
            </a:r>
            <a:r>
              <a:rPr kumimoji="1" lang="ja-JP" altLang="en-US"/>
              <a:t>項は</a:t>
            </a:r>
            <a:r>
              <a:rPr kumimoji="1" lang="en-US" altLang="ja-JP" dirty="0"/>
              <a:t>1, </a:t>
            </a:r>
            <a:r>
              <a:rPr kumimoji="1" lang="ja-JP" altLang="en-US"/>
              <a:t>その後は前</a:t>
            </a:r>
            <a:r>
              <a:rPr kumimoji="1" lang="en-US" altLang="ja-JP" dirty="0"/>
              <a:t>2</a:t>
            </a:r>
            <a:r>
              <a:rPr kumimoji="1" lang="ja-JP" altLang="en-US"/>
              <a:t>項の和が次項になります。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1, 1, 2, 3, 5, 8, 13…</a:t>
            </a:r>
          </a:p>
          <a:p>
            <a:endParaRPr kumimoji="1" lang="en-US" altLang="ja-JP" dirty="0"/>
          </a:p>
          <a:p>
            <a:r>
              <a:rPr lang="ja-JP" altLang="en-US"/>
              <a:t>結構、難問だとおもう。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40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203</Words>
  <Application>Microsoft Macintosh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R初心者講座第3回</vt:lpstr>
      <vt:lpstr>繰り返し処理</vt:lpstr>
      <vt:lpstr>for文の書き方</vt:lpstr>
      <vt:lpstr>他の繰り返し制御文</vt:lpstr>
      <vt:lpstr>宿題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R初心者講座第3回</dc:title>
  <dc:creator>Microsoft Office User</dc:creator>
  <cp:lastModifiedBy>Microsoft Office User</cp:lastModifiedBy>
  <cp:revision>14</cp:revision>
  <dcterms:created xsi:type="dcterms:W3CDTF">2020-04-12T11:56:23Z</dcterms:created>
  <dcterms:modified xsi:type="dcterms:W3CDTF">2020-04-12T14:39:47Z</dcterms:modified>
</cp:coreProperties>
</file>