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303" r:id="rId3"/>
    <p:sldId id="306" r:id="rId4"/>
    <p:sldId id="30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7"/>
    <p:restoredTop sz="94663"/>
  </p:normalViewPr>
  <p:slideViewPr>
    <p:cSldViewPr snapToGrid="0" snapToObjects="1" showGuides="1">
      <p:cViewPr varScale="1">
        <p:scale>
          <a:sx n="119" d="100"/>
          <a:sy n="119" d="100"/>
        </p:scale>
        <p:origin x="208"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FAE7-D6D0-9543-84FE-E466547B0535}" type="datetimeFigureOut">
              <a:rPr kumimoji="1" lang="ja-JP" altLang="en-US" smtClean="0"/>
              <a:t>2020/4/22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E30A2-A0B7-7147-B24E-724E176EA93A}" type="slidenum">
              <a:rPr kumimoji="1" lang="ja-JP" altLang="en-US" smtClean="0"/>
              <a:t>‹#›</a:t>
            </a:fld>
            <a:endParaRPr kumimoji="1" lang="ja-JP" altLang="en-US"/>
          </a:p>
        </p:txBody>
      </p:sp>
    </p:spTree>
    <p:extLst>
      <p:ext uri="{BB962C8B-B14F-4D97-AF65-F5344CB8AC3E}">
        <p14:creationId xmlns:p14="http://schemas.microsoft.com/office/powerpoint/2010/main" val="24051569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C3B4F-447E-914E-8C52-271B322673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CB26CA-E438-4A47-BB36-F635FF2E4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D9C724-CDEA-3946-A083-67E27EFC93F8}"/>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A743182A-638E-8C40-A820-B9E186ED2E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191CD-8BB6-924F-BBF2-38CA946F671B}"/>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17507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7EF06-EECD-6248-95AD-0BE498B256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BDD71-D6DB-6E41-95EB-C47E57EBFC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C56CC3-BE0B-C443-AB91-01EEC5799DFB}"/>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41B95BF4-EE79-1445-8D2B-D796F7CB2B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05669-4752-564B-8D95-09CF4E20C370}"/>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79595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5F185E-CD90-A946-93FF-FDBCFF4DD97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477A34-3541-E444-8AB0-96B736FDD99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ECE429-FC40-664F-B0E2-29902A58A7FD}"/>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AB8F31D9-ADCC-2C48-8CB8-37083F4120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21EFEE-1F9D-4649-8333-95F595601D83}"/>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3911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DFA8-49CB-D44D-8079-31F56DEED5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C9A709-6702-2843-BE18-C411CA2D37D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00E711-2BE7-D244-877A-7DCB879118AD}"/>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450BC206-CF65-9948-AB6F-630C32F4A7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A688ED-13E3-354C-B97A-AA2F946E3CD9}"/>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42372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AA674-7DB9-A345-98F7-E73D2304B5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058F8F-19B4-E441-AB4D-7B93342B3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D081A72-4E56-6D48-A4D1-A7F2DE287825}"/>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90B9574F-AF71-424B-A536-BBA6FCC785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BF0976-B174-BB4F-97E3-652AAFB2736A}"/>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2362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431DE-59DD-5749-B453-3B6A13F80D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7FA84A-072F-4A4C-B6E3-442157F7E0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3498F0-9F5F-BD46-BF42-AB105A729BB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902CB7-407C-254B-B0C2-B94C65D00433}"/>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6" name="フッター プレースホルダー 5">
            <a:extLst>
              <a:ext uri="{FF2B5EF4-FFF2-40B4-BE49-F238E27FC236}">
                <a16:creationId xmlns:a16="http://schemas.microsoft.com/office/drawing/2014/main" id="{30DC6F0C-9F4B-5F45-8D73-92E78B2CD8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306727-3081-8A4A-9772-3F2D591FBBC0}"/>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271812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1E9CA-8096-604A-9223-16F83BA78D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EB6DB3-6CBA-224C-9AB5-BDA7C077A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44B2C9-9BE9-E24E-A26B-E537882987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5C02841-03BA-134E-91D2-0D99A1BEF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191E3B-8BD7-344C-9E82-E241F1E47C9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830615-FCD9-A241-94C7-A7429AD01437}"/>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8" name="フッター プレースホルダー 7">
            <a:extLst>
              <a:ext uri="{FF2B5EF4-FFF2-40B4-BE49-F238E27FC236}">
                <a16:creationId xmlns:a16="http://schemas.microsoft.com/office/drawing/2014/main" id="{222C3BBC-1299-034F-A6B9-0F327716F1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AEC8783-1F06-AA42-B564-B9F7A3CEC484}"/>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3834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E0885-B477-7444-A86E-34217F4E0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74C236-4835-0A40-9744-CF2757B9B7D1}"/>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4" name="フッター プレースホルダー 3">
            <a:extLst>
              <a:ext uri="{FF2B5EF4-FFF2-40B4-BE49-F238E27FC236}">
                <a16:creationId xmlns:a16="http://schemas.microsoft.com/office/drawing/2014/main" id="{9DA7AF79-88DF-C449-B1A7-290B4FC376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7345ACA-F919-1B40-9587-EAF0ABC5389C}"/>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81287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86AA9A-B6A6-5D4F-822C-359B8979DE70}"/>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3" name="フッター プレースホルダー 2">
            <a:extLst>
              <a:ext uri="{FF2B5EF4-FFF2-40B4-BE49-F238E27FC236}">
                <a16:creationId xmlns:a16="http://schemas.microsoft.com/office/drawing/2014/main" id="{1B788DD5-EC09-9144-B9CA-4141371871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F4C636E-020E-1B4F-8E16-CC6A3077FE7D}"/>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80227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71FC5-1EBB-4F48-99C5-034CA599A4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35EAFB-F9FC-0C41-AF60-795A2EC6D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2DF677-0FE0-A948-B887-59E87D0B8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B762E-6F8E-A646-A65F-2B5CA854186A}"/>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6" name="フッター プレースホルダー 5">
            <a:extLst>
              <a:ext uri="{FF2B5EF4-FFF2-40B4-BE49-F238E27FC236}">
                <a16:creationId xmlns:a16="http://schemas.microsoft.com/office/drawing/2014/main" id="{7D740B31-0EF8-2C4C-83DB-C10CCD6BA0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84B300-82BD-5A4D-B8D2-D990AFF31F44}"/>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413676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075DD-B50A-334F-98D5-3D52DAA080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1A632C-8951-FF4A-9C46-ECA1DE705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652B5C-36F3-F14E-BBE2-691B5B3A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153DCF-DAF4-314E-8D5E-E46B12388915}"/>
              </a:ext>
            </a:extLst>
          </p:cNvPr>
          <p:cNvSpPr>
            <a:spLocks noGrp="1"/>
          </p:cNvSpPr>
          <p:nvPr>
            <p:ph type="dt" sz="half" idx="10"/>
          </p:nvPr>
        </p:nvSpPr>
        <p:spPr/>
        <p:txBody>
          <a:bodyPr/>
          <a:lstStyle/>
          <a:p>
            <a:fld id="{8D869080-4FAF-D147-BC85-2217B5458138}" type="datetimeFigureOut">
              <a:rPr kumimoji="1" lang="ja-JP" altLang="en-US" smtClean="0"/>
              <a:t>2020/4/22</a:t>
            </a:fld>
            <a:endParaRPr kumimoji="1" lang="ja-JP" altLang="en-US"/>
          </a:p>
        </p:txBody>
      </p:sp>
      <p:sp>
        <p:nvSpPr>
          <p:cNvPr id="6" name="フッター プレースホルダー 5">
            <a:extLst>
              <a:ext uri="{FF2B5EF4-FFF2-40B4-BE49-F238E27FC236}">
                <a16:creationId xmlns:a16="http://schemas.microsoft.com/office/drawing/2014/main" id="{65C800B2-E71B-5545-ABEE-F12945A452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649843-6A10-5344-A5E1-1528926D7E7B}"/>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56902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D6EF51-03A6-A147-AA15-69FBB2EA1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9C1C7A-F52E-C249-BD5A-0DF6CE7CC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A1517-6C7E-F149-890F-1D5AB3F72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69080-4FAF-D147-BC85-2217B5458138}" type="datetimeFigureOut">
              <a:rPr kumimoji="1" lang="ja-JP" altLang="en-US" smtClean="0"/>
              <a:t>2020/4/22</a:t>
            </a:fld>
            <a:endParaRPr kumimoji="1" lang="ja-JP" altLang="en-US"/>
          </a:p>
        </p:txBody>
      </p:sp>
      <p:sp>
        <p:nvSpPr>
          <p:cNvPr id="5" name="フッター プレースホルダー 4">
            <a:extLst>
              <a:ext uri="{FF2B5EF4-FFF2-40B4-BE49-F238E27FC236}">
                <a16:creationId xmlns:a16="http://schemas.microsoft.com/office/drawing/2014/main" id="{785FF39A-1929-E842-9B19-08650231D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1B1809-DDB1-6944-9B08-E5F226FF1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93362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45D4F-363D-324D-9056-ED88028806A8}"/>
              </a:ext>
            </a:extLst>
          </p:cNvPr>
          <p:cNvSpPr>
            <a:spLocks noGrp="1"/>
          </p:cNvSpPr>
          <p:nvPr>
            <p:ph type="ctrTitle"/>
          </p:nvPr>
        </p:nvSpPr>
        <p:spPr/>
        <p:txBody>
          <a:bodyPr/>
          <a:lstStyle/>
          <a:p>
            <a:r>
              <a:rPr kumimoji="1" lang="en-US" altLang="ja-JP" dirty="0"/>
              <a:t>R</a:t>
            </a:r>
            <a:r>
              <a:rPr kumimoji="1" lang="ja-JP" altLang="en-US"/>
              <a:t>初心者講座第８回</a:t>
            </a:r>
          </a:p>
        </p:txBody>
      </p:sp>
      <p:sp>
        <p:nvSpPr>
          <p:cNvPr id="3" name="字幕 2">
            <a:extLst>
              <a:ext uri="{FF2B5EF4-FFF2-40B4-BE49-F238E27FC236}">
                <a16:creationId xmlns:a16="http://schemas.microsoft.com/office/drawing/2014/main" id="{884EA35D-5D75-FD4D-B1B7-1E606437CD4F}"/>
              </a:ext>
            </a:extLst>
          </p:cNvPr>
          <p:cNvSpPr>
            <a:spLocks noGrp="1"/>
          </p:cNvSpPr>
          <p:nvPr>
            <p:ph type="subTitle" idx="1"/>
          </p:nvPr>
        </p:nvSpPr>
        <p:spPr/>
        <p:txBody>
          <a:bodyPr/>
          <a:lstStyle/>
          <a:p>
            <a:endParaRPr kumimoji="1" lang="en-US" altLang="ja-JP" dirty="0"/>
          </a:p>
          <a:p>
            <a:r>
              <a:rPr kumimoji="1" lang="ja-JP" altLang="en-US"/>
              <a:t>ファイル入出力</a:t>
            </a:r>
          </a:p>
        </p:txBody>
      </p:sp>
    </p:spTree>
    <p:extLst>
      <p:ext uri="{BB962C8B-B14F-4D97-AF65-F5344CB8AC3E}">
        <p14:creationId xmlns:p14="http://schemas.microsoft.com/office/powerpoint/2010/main" val="3245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121A9-C544-E14F-B9A2-9A41CCDC49E7}"/>
              </a:ext>
            </a:extLst>
          </p:cNvPr>
          <p:cNvSpPr>
            <a:spLocks noGrp="1"/>
          </p:cNvSpPr>
          <p:nvPr>
            <p:ph type="title"/>
          </p:nvPr>
        </p:nvSpPr>
        <p:spPr/>
        <p:txBody>
          <a:bodyPr/>
          <a:lstStyle/>
          <a:p>
            <a:r>
              <a:rPr kumimoji="1" lang="ja-JP" altLang="en-US"/>
              <a:t>ファイルへ出力</a:t>
            </a:r>
          </a:p>
        </p:txBody>
      </p:sp>
      <p:sp>
        <p:nvSpPr>
          <p:cNvPr id="3" name="コンテンツ プレースホルダー 2">
            <a:extLst>
              <a:ext uri="{FF2B5EF4-FFF2-40B4-BE49-F238E27FC236}">
                <a16:creationId xmlns:a16="http://schemas.microsoft.com/office/drawing/2014/main" id="{E25E57B3-3511-0A44-8B55-D78427573D86}"/>
              </a:ext>
            </a:extLst>
          </p:cNvPr>
          <p:cNvSpPr>
            <a:spLocks noGrp="1"/>
          </p:cNvSpPr>
          <p:nvPr>
            <p:ph idx="1"/>
          </p:nvPr>
        </p:nvSpPr>
        <p:spPr/>
        <p:txBody>
          <a:bodyPr>
            <a:normAutofit fontScale="92500" lnSpcReduction="10000"/>
          </a:bodyPr>
          <a:lstStyle/>
          <a:p>
            <a:r>
              <a:rPr kumimoji="1" lang="en-US" altLang="ja-JP" dirty="0"/>
              <a:t>R</a:t>
            </a:r>
            <a:r>
              <a:rPr kumimoji="1" lang="ja-JP" altLang="en-US"/>
              <a:t>で作ったデータをファイル出力する関数。</a:t>
            </a:r>
            <a:endParaRPr kumimoji="1" lang="en-US" altLang="ja-JP" dirty="0"/>
          </a:p>
          <a:p>
            <a:r>
              <a:rPr lang="en-US" altLang="ja-JP" dirty="0" err="1"/>
              <a:t>write.table</a:t>
            </a:r>
            <a:r>
              <a:rPr lang="ja-JP" altLang="en-US"/>
              <a:t>や</a:t>
            </a:r>
            <a:r>
              <a:rPr lang="en-US" altLang="ja-JP" dirty="0" err="1"/>
              <a:t>write.csv</a:t>
            </a:r>
            <a:endParaRPr lang="en-US" altLang="ja-JP" dirty="0"/>
          </a:p>
          <a:p>
            <a:r>
              <a:rPr lang="ja-JP" altLang="en-US"/>
              <a:t>第</a:t>
            </a:r>
            <a:r>
              <a:rPr lang="en-US" altLang="ja-JP" dirty="0"/>
              <a:t>7</a:t>
            </a:r>
            <a:r>
              <a:rPr lang="ja-JP" altLang="en-US"/>
              <a:t>回で作った</a:t>
            </a:r>
            <a:r>
              <a:rPr lang="en-US" altLang="ja-JP" dirty="0" err="1"/>
              <a:t>Fishdata</a:t>
            </a:r>
            <a:r>
              <a:rPr lang="ja-JP" altLang="en-US"/>
              <a:t>を書き出して</a:t>
            </a:r>
            <a:r>
              <a:rPr lang="en-US" altLang="ja-JP" dirty="0"/>
              <a:t>csv</a:t>
            </a:r>
            <a:r>
              <a:rPr lang="ja-JP" altLang="en-US"/>
              <a:t>ファイルとしてみる。</a:t>
            </a:r>
            <a:endParaRPr lang="en-US" altLang="ja-JP" dirty="0"/>
          </a:p>
          <a:p>
            <a:pPr lvl="1"/>
            <a:r>
              <a:rPr lang="en-US" altLang="ja-JP" dirty="0" err="1"/>
              <a:t>write.csv</a:t>
            </a:r>
            <a:r>
              <a:rPr lang="en-US" altLang="ja-JP" dirty="0"/>
              <a:t>(</a:t>
            </a:r>
            <a:r>
              <a:rPr lang="en-US" altLang="ja-JP" dirty="0" err="1"/>
              <a:t>Fishdata</a:t>
            </a:r>
            <a:r>
              <a:rPr lang="en-US" altLang="ja-JP" dirty="0"/>
              <a:t>, “</a:t>
            </a:r>
            <a:r>
              <a:rPr lang="ja-JP" altLang="en-US"/>
              <a:t>どこかおきたい場所</a:t>
            </a:r>
            <a:r>
              <a:rPr lang="en-US" altLang="ja-JP" dirty="0"/>
              <a:t>/</a:t>
            </a:r>
            <a:r>
              <a:rPr lang="ja-JP" altLang="en-US"/>
              <a:t>名前</a:t>
            </a:r>
            <a:r>
              <a:rPr lang="en-US" altLang="ja-JP" dirty="0"/>
              <a:t>.csv”)</a:t>
            </a:r>
          </a:p>
          <a:p>
            <a:r>
              <a:rPr lang="ja-JP" altLang="en-US"/>
              <a:t>確認してみる。</a:t>
            </a:r>
            <a:endParaRPr lang="en-US" altLang="ja-JP" dirty="0"/>
          </a:p>
          <a:p>
            <a:pPr lvl="1"/>
            <a:r>
              <a:rPr lang="en-US" altLang="ja-JP" dirty="0" err="1"/>
              <a:t>getwd</a:t>
            </a:r>
            <a:r>
              <a:rPr lang="en-US" altLang="ja-JP" dirty="0"/>
              <a:t>()</a:t>
            </a:r>
          </a:p>
          <a:p>
            <a:r>
              <a:rPr lang="ja-JP" altLang="en-US"/>
              <a:t>場所を書かないと、</a:t>
            </a:r>
            <a:r>
              <a:rPr lang="en-US" altLang="ja-JP" dirty="0" err="1"/>
              <a:t>getwd</a:t>
            </a:r>
            <a:r>
              <a:rPr lang="en-US" altLang="ja-JP" dirty="0"/>
              <a:t>()</a:t>
            </a:r>
            <a:r>
              <a:rPr lang="ja-JP" altLang="en-US"/>
              <a:t>で示された</a:t>
            </a:r>
            <a:r>
              <a:rPr lang="en-US" altLang="ja-JP" dirty="0" err="1"/>
              <a:t>Rstudio</a:t>
            </a:r>
            <a:r>
              <a:rPr lang="ja-JP" altLang="en-US"/>
              <a:t>の作業場所にファイル生成。</a:t>
            </a:r>
            <a:endParaRPr lang="en-US" altLang="ja-JP" dirty="0"/>
          </a:p>
          <a:p>
            <a:endParaRPr kumimoji="1" lang="en-US" altLang="ja-JP" dirty="0"/>
          </a:p>
          <a:p>
            <a:r>
              <a:rPr lang="ja-JP" altLang="en-US"/>
              <a:t>色々書き方がある。</a:t>
            </a:r>
            <a:endParaRPr kumimoji="1" lang="ja-JP" altLang="en-US"/>
          </a:p>
        </p:txBody>
      </p:sp>
    </p:spTree>
    <p:extLst>
      <p:ext uri="{BB962C8B-B14F-4D97-AF65-F5344CB8AC3E}">
        <p14:creationId xmlns:p14="http://schemas.microsoft.com/office/powerpoint/2010/main" val="189481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B589C-8F28-444D-A3F3-DE9CDC2A8399}"/>
              </a:ext>
            </a:extLst>
          </p:cNvPr>
          <p:cNvSpPr>
            <a:spLocks noGrp="1"/>
          </p:cNvSpPr>
          <p:nvPr>
            <p:ph type="title"/>
          </p:nvPr>
        </p:nvSpPr>
        <p:spPr/>
        <p:txBody>
          <a:bodyPr/>
          <a:lstStyle/>
          <a:p>
            <a:r>
              <a:rPr lang="ja-JP" altLang="en-US"/>
              <a:t>データの読み込み</a:t>
            </a:r>
            <a:endParaRPr kumimoji="1" lang="ja-JP" altLang="en-US"/>
          </a:p>
        </p:txBody>
      </p:sp>
      <p:sp>
        <p:nvSpPr>
          <p:cNvPr id="3" name="コンテンツ プレースホルダー 2">
            <a:extLst>
              <a:ext uri="{FF2B5EF4-FFF2-40B4-BE49-F238E27FC236}">
                <a16:creationId xmlns:a16="http://schemas.microsoft.com/office/drawing/2014/main" id="{47D9406A-D4A8-1A4E-9016-DD5EC2F22A0A}"/>
              </a:ext>
            </a:extLst>
          </p:cNvPr>
          <p:cNvSpPr>
            <a:spLocks noGrp="1"/>
          </p:cNvSpPr>
          <p:nvPr>
            <p:ph idx="1"/>
          </p:nvPr>
        </p:nvSpPr>
        <p:spPr/>
        <p:txBody>
          <a:bodyPr/>
          <a:lstStyle/>
          <a:p>
            <a:r>
              <a:rPr kumimoji="1" lang="en-US" altLang="ja-JP"/>
              <a:t>R</a:t>
            </a:r>
            <a:r>
              <a:rPr kumimoji="1" lang="ja-JP" altLang="en-US"/>
              <a:t>でデータを読み込む関数。</a:t>
            </a:r>
            <a:endParaRPr kumimoji="1" lang="en-US" altLang="ja-JP"/>
          </a:p>
          <a:p>
            <a:pPr lvl="1"/>
            <a:r>
              <a:rPr lang="en-US" altLang="ja-JP" err="1"/>
              <a:t>read.table</a:t>
            </a:r>
            <a:r>
              <a:rPr lang="ja-JP" altLang="en-US"/>
              <a:t>や</a:t>
            </a:r>
            <a:r>
              <a:rPr lang="en-US" altLang="ja-JP" err="1"/>
              <a:t>read.csv</a:t>
            </a:r>
            <a:endParaRPr lang="en-US" altLang="ja-JP"/>
          </a:p>
          <a:p>
            <a:r>
              <a:rPr lang="ja-JP" altLang="en-US"/>
              <a:t>まずはさっき作ったファイルを読み込んでみる。</a:t>
            </a:r>
            <a:endParaRPr lang="en-US" altLang="ja-JP"/>
          </a:p>
          <a:p>
            <a:r>
              <a:rPr lang="ja-JP" altLang="en-US"/>
              <a:t>読み込む前に、起動して動かしている</a:t>
            </a:r>
            <a:r>
              <a:rPr lang="en-US" altLang="ja-JP" err="1"/>
              <a:t>Rstudio</a:t>
            </a:r>
            <a:r>
              <a:rPr lang="ja-JP" altLang="en-US"/>
              <a:t>はいまどの階層で作業しているのか？</a:t>
            </a:r>
            <a:endParaRPr lang="en-US" altLang="ja-JP"/>
          </a:p>
          <a:p>
            <a:pPr lvl="1"/>
            <a:r>
              <a:rPr lang="en-US" altLang="ja-JP" err="1"/>
              <a:t>getwd</a:t>
            </a:r>
            <a:r>
              <a:rPr lang="en-US" altLang="ja-JP"/>
              <a:t>()</a:t>
            </a:r>
          </a:p>
          <a:p>
            <a:pPr marL="457200" lvl="1" indent="0">
              <a:buNone/>
            </a:pPr>
            <a:r>
              <a:rPr lang="ja-JP" altLang="en-US"/>
              <a:t>で確認。</a:t>
            </a:r>
            <a:endParaRPr lang="en-US" altLang="ja-JP"/>
          </a:p>
          <a:p>
            <a:pPr lvl="1"/>
            <a:r>
              <a:rPr kumimoji="1" lang="en-US" altLang="ja-JP" err="1"/>
              <a:t>Fishdataread</a:t>
            </a:r>
            <a:r>
              <a:rPr kumimoji="1" lang="en-US" altLang="ja-JP"/>
              <a:t> &lt;- </a:t>
            </a:r>
            <a:r>
              <a:rPr kumimoji="1" lang="en-US" altLang="ja-JP" err="1"/>
              <a:t>read.</a:t>
            </a:r>
            <a:r>
              <a:rPr lang="en-US" altLang="ja-JP" err="1"/>
              <a:t>csv</a:t>
            </a:r>
            <a:r>
              <a:rPr lang="en-US" altLang="ja-JP"/>
              <a:t>(“</a:t>
            </a:r>
            <a:r>
              <a:rPr lang="ja-JP" altLang="en-US"/>
              <a:t>場所</a:t>
            </a:r>
            <a:r>
              <a:rPr lang="en-US" altLang="ja-JP"/>
              <a:t>/</a:t>
            </a:r>
            <a:r>
              <a:rPr lang="ja-JP" altLang="en-US"/>
              <a:t>ファイル名</a:t>
            </a:r>
            <a:r>
              <a:rPr lang="en-US" altLang="ja-JP"/>
              <a:t>”)</a:t>
            </a:r>
          </a:p>
        </p:txBody>
      </p:sp>
    </p:spTree>
    <p:extLst>
      <p:ext uri="{BB962C8B-B14F-4D97-AF65-F5344CB8AC3E}">
        <p14:creationId xmlns:p14="http://schemas.microsoft.com/office/powerpoint/2010/main" val="269749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9EA380-0BAC-D140-9437-2CDEA1B49EF0}"/>
              </a:ext>
            </a:extLst>
          </p:cNvPr>
          <p:cNvSpPr>
            <a:spLocks noGrp="1"/>
          </p:cNvSpPr>
          <p:nvPr>
            <p:ph type="title"/>
          </p:nvPr>
        </p:nvSpPr>
        <p:spPr/>
        <p:txBody>
          <a:bodyPr/>
          <a:lstStyle/>
          <a:p>
            <a:r>
              <a:rPr kumimoji="1" lang="en-US" altLang="ja-JP" dirty="0"/>
              <a:t>R</a:t>
            </a:r>
            <a:r>
              <a:rPr lang="ja-JP" altLang="en-US"/>
              <a:t>に限定したファイル</a:t>
            </a:r>
            <a:endParaRPr kumimoji="1" lang="ja-JP" altLang="en-US"/>
          </a:p>
        </p:txBody>
      </p:sp>
      <p:sp>
        <p:nvSpPr>
          <p:cNvPr id="3" name="コンテンツ プレースホルダー 2">
            <a:extLst>
              <a:ext uri="{FF2B5EF4-FFF2-40B4-BE49-F238E27FC236}">
                <a16:creationId xmlns:a16="http://schemas.microsoft.com/office/drawing/2014/main" id="{0376E3C0-1174-8E41-97F0-A5E1E678E76D}"/>
              </a:ext>
            </a:extLst>
          </p:cNvPr>
          <p:cNvSpPr>
            <a:spLocks noGrp="1"/>
          </p:cNvSpPr>
          <p:nvPr>
            <p:ph idx="1"/>
          </p:nvPr>
        </p:nvSpPr>
        <p:spPr/>
        <p:txBody>
          <a:bodyPr>
            <a:normAutofit fontScale="92500" lnSpcReduction="10000"/>
          </a:bodyPr>
          <a:lstStyle/>
          <a:p>
            <a:r>
              <a:rPr lang="en-US" altLang="ja-JP" dirty="0"/>
              <a:t>c</a:t>
            </a:r>
            <a:r>
              <a:rPr kumimoji="1" lang="en-US" altLang="ja-JP" dirty="0"/>
              <a:t>sv</a:t>
            </a:r>
            <a:r>
              <a:rPr kumimoji="1" lang="ja-JP" altLang="en-US"/>
              <a:t>や</a:t>
            </a:r>
            <a:r>
              <a:rPr kumimoji="1" lang="en-US" altLang="ja-JP" dirty="0"/>
              <a:t>txt</a:t>
            </a:r>
            <a:r>
              <a:rPr kumimoji="1" lang="ja-JP" altLang="en-US"/>
              <a:t>といった、他のアプリケーションで開ける形式ではなく、</a:t>
            </a:r>
            <a:r>
              <a:rPr kumimoji="1" lang="en-US" altLang="ja-JP" dirty="0"/>
              <a:t>R</a:t>
            </a:r>
            <a:r>
              <a:rPr kumimoji="1" lang="ja-JP" altLang="en-US"/>
              <a:t>で使えるファイル形式</a:t>
            </a:r>
            <a:r>
              <a:rPr kumimoji="1" lang="en-US" altLang="ja-JP" dirty="0"/>
              <a:t>.</a:t>
            </a:r>
            <a:r>
              <a:rPr kumimoji="1" lang="en-US" altLang="ja-JP" dirty="0" err="1"/>
              <a:t>rda</a:t>
            </a:r>
            <a:r>
              <a:rPr kumimoji="1" lang="ja-JP" altLang="en-US"/>
              <a:t>がある。</a:t>
            </a:r>
            <a:endParaRPr kumimoji="1" lang="en-US" altLang="ja-JP" dirty="0"/>
          </a:p>
          <a:p>
            <a:endParaRPr lang="en-US" altLang="ja-JP" dirty="0"/>
          </a:p>
          <a:p>
            <a:r>
              <a:rPr kumimoji="1" lang="en-US" altLang="ja-JP" dirty="0"/>
              <a:t>save</a:t>
            </a:r>
            <a:r>
              <a:rPr kumimoji="1" lang="ja-JP" altLang="en-US"/>
              <a:t>関数</a:t>
            </a:r>
            <a:r>
              <a:rPr lang="ja-JP" altLang="en-US"/>
              <a:t>を使う。</a:t>
            </a:r>
            <a:endParaRPr lang="en-US" altLang="ja-JP" dirty="0"/>
          </a:p>
          <a:p>
            <a:pPr lvl="1"/>
            <a:r>
              <a:rPr lang="en-US" altLang="ja-JP" dirty="0"/>
              <a:t>save(</a:t>
            </a:r>
            <a:r>
              <a:rPr lang="en-US" altLang="ja-JP" dirty="0" err="1"/>
              <a:t>Fishdata</a:t>
            </a:r>
            <a:r>
              <a:rPr lang="en-US" altLang="ja-JP" dirty="0"/>
              <a:t>, file=“</a:t>
            </a:r>
            <a:r>
              <a:rPr lang="ja-JP" altLang="en-US"/>
              <a:t>どこかおきたい場所</a:t>
            </a:r>
            <a:r>
              <a:rPr lang="en-US" altLang="ja-JP" dirty="0"/>
              <a:t>/</a:t>
            </a:r>
            <a:r>
              <a:rPr lang="ja-JP" altLang="en-US"/>
              <a:t>名前</a:t>
            </a:r>
            <a:r>
              <a:rPr lang="en-US" altLang="ja-JP" dirty="0"/>
              <a:t>.</a:t>
            </a:r>
            <a:r>
              <a:rPr lang="en-US" altLang="ja-JP" dirty="0" err="1"/>
              <a:t>rda</a:t>
            </a:r>
            <a:r>
              <a:rPr lang="en-US" altLang="ja-JP" dirty="0"/>
              <a:t>”)</a:t>
            </a:r>
          </a:p>
          <a:p>
            <a:endParaRPr kumimoji="1" lang="en-US" altLang="ja-JP" dirty="0"/>
          </a:p>
          <a:p>
            <a:r>
              <a:rPr lang="en-US" altLang="ja-JP" dirty="0" err="1"/>
              <a:t>rda</a:t>
            </a:r>
            <a:r>
              <a:rPr lang="ja-JP" altLang="en-US"/>
              <a:t>ファイルの読み込みは</a:t>
            </a:r>
            <a:r>
              <a:rPr lang="en-US" altLang="ja-JP" dirty="0"/>
              <a:t>load</a:t>
            </a:r>
            <a:r>
              <a:rPr lang="ja-JP" altLang="en-US"/>
              <a:t>関数を使う。</a:t>
            </a:r>
            <a:endParaRPr lang="en-US" altLang="ja-JP" dirty="0"/>
          </a:p>
          <a:p>
            <a:pPr lvl="1"/>
            <a:r>
              <a:rPr lang="en-US" altLang="ja-JP" dirty="0"/>
              <a:t>load(“</a:t>
            </a:r>
            <a:r>
              <a:rPr lang="ja-JP" altLang="en-US"/>
              <a:t>どこかおいてある場所</a:t>
            </a:r>
            <a:r>
              <a:rPr lang="en-US" altLang="ja-JP" dirty="0"/>
              <a:t>/</a:t>
            </a:r>
            <a:r>
              <a:rPr lang="ja-JP" altLang="en-US"/>
              <a:t>名前</a:t>
            </a:r>
            <a:r>
              <a:rPr lang="en-US" altLang="ja-JP" dirty="0"/>
              <a:t>.</a:t>
            </a:r>
            <a:r>
              <a:rPr lang="en-US" altLang="ja-JP" dirty="0" err="1"/>
              <a:t>rda</a:t>
            </a:r>
            <a:r>
              <a:rPr lang="en-US" altLang="ja-JP"/>
              <a:t>”)</a:t>
            </a:r>
          </a:p>
          <a:p>
            <a:pPr lvl="1"/>
            <a:endParaRPr lang="en-US" altLang="ja-JP" dirty="0"/>
          </a:p>
          <a:p>
            <a:r>
              <a:rPr lang="en-US" altLang="ja-JP" dirty="0"/>
              <a:t>load</a:t>
            </a:r>
            <a:r>
              <a:rPr lang="ja-JP" altLang="en-US"/>
              <a:t>したデータはオブジェクトに格納しなくても保存したオブジェクトとして読み込まれる。</a:t>
            </a:r>
            <a:endParaRPr lang="en-US" altLang="ja-JP" dirty="0"/>
          </a:p>
          <a:p>
            <a:pPr marL="0" indent="0">
              <a:buNone/>
            </a:pPr>
            <a:endParaRPr kumimoji="1" lang="ja-JP" altLang="en-US"/>
          </a:p>
        </p:txBody>
      </p:sp>
    </p:spTree>
    <p:extLst>
      <p:ext uri="{BB962C8B-B14F-4D97-AF65-F5344CB8AC3E}">
        <p14:creationId xmlns:p14="http://schemas.microsoft.com/office/powerpoint/2010/main" val="1064326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23332</TotalTime>
  <Words>233</Words>
  <Application>Microsoft Macintosh PowerPoint</Application>
  <PresentationFormat>ワイド画面</PresentationFormat>
  <Paragraphs>31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R初心者講座第８回</vt:lpstr>
      <vt:lpstr>ファイルへ出力</vt:lpstr>
      <vt:lpstr>データの読み込み</vt:lpstr>
      <vt:lpstr>Rに限定したファイル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R初心者講座第０回</dc:title>
  <dc:creator>Microsoft Office User</dc:creator>
  <cp:lastModifiedBy>Fukui Shin</cp:lastModifiedBy>
  <cp:revision>65</cp:revision>
  <dcterms:created xsi:type="dcterms:W3CDTF">2020-03-26T08:14:23Z</dcterms:created>
  <dcterms:modified xsi:type="dcterms:W3CDTF">2020-04-21T17:12:00Z</dcterms:modified>
</cp:coreProperties>
</file>