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57" r:id="rId5"/>
    <p:sldId id="262" r:id="rId6"/>
    <p:sldId id="284" r:id="rId7"/>
    <p:sldId id="285" r:id="rId8"/>
    <p:sldId id="261" r:id="rId9"/>
    <p:sldId id="289" r:id="rId10"/>
    <p:sldId id="286" r:id="rId11"/>
    <p:sldId id="265" r:id="rId12"/>
    <p:sldId id="263" r:id="rId13"/>
    <p:sldId id="287" r:id="rId14"/>
    <p:sldId id="288" r:id="rId15"/>
    <p:sldId id="29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228C4-008D-47F3-A6DD-962B0CF7E798}" v="1" dt="2021-01-03T07:35:35.20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7" autoAdjust="0"/>
    <p:restoredTop sz="81622" autoAdjust="0"/>
  </p:normalViewPr>
  <p:slideViewPr>
    <p:cSldViewPr snapToGrid="0">
      <p:cViewPr varScale="1">
        <p:scale>
          <a:sx n="80" d="100"/>
          <a:sy n="80" d="100"/>
        </p:scale>
        <p:origin x="3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chinokawa Momoko" userId="97fbd8355b740407" providerId="LiveId" clId="{974228C4-008D-47F3-A6DD-962B0CF7E798}"/>
    <pc:docChg chg="modSld">
      <pc:chgData name="Ichinokawa Momoko" userId="97fbd8355b740407" providerId="LiveId" clId="{974228C4-008D-47F3-A6DD-962B0CF7E798}" dt="2021-01-03T07:35:35.207" v="0"/>
      <pc:docMkLst>
        <pc:docMk/>
      </pc:docMkLst>
      <pc:sldChg chg="delSp modTransition modAnim">
        <pc:chgData name="Ichinokawa Momoko" userId="97fbd8355b740407" providerId="LiveId" clId="{974228C4-008D-47F3-A6DD-962B0CF7E798}" dt="2021-01-03T07:35:35.207" v="0"/>
        <pc:sldMkLst>
          <pc:docMk/>
          <pc:sldMk cId="2993197394" sldId="256"/>
        </pc:sldMkLst>
        <pc:picChg chg="del">
          <ac:chgData name="Ichinokawa Momoko" userId="97fbd8355b740407" providerId="LiveId" clId="{974228C4-008D-47F3-A6DD-962B0CF7E798}" dt="2021-01-03T07:35:35.207" v="0"/>
          <ac:picMkLst>
            <pc:docMk/>
            <pc:sldMk cId="2993197394" sldId="256"/>
            <ac:picMk id="15" creationId="{D5B11D8F-FAC1-45FB-8088-BB59AB411D2F}"/>
          </ac:picMkLst>
        </pc:picChg>
      </pc:sldChg>
      <pc:sldChg chg="delSp modTransition modAnim">
        <pc:chgData name="Ichinokawa Momoko" userId="97fbd8355b740407" providerId="LiveId" clId="{974228C4-008D-47F3-A6DD-962B0CF7E798}" dt="2021-01-03T07:35:35.207" v="0"/>
        <pc:sldMkLst>
          <pc:docMk/>
          <pc:sldMk cId="2086105411" sldId="257"/>
        </pc:sldMkLst>
        <pc:picChg chg="del">
          <ac:chgData name="Ichinokawa Momoko" userId="97fbd8355b740407" providerId="LiveId" clId="{974228C4-008D-47F3-A6DD-962B0CF7E798}" dt="2021-01-03T07:35:35.207" v="0"/>
          <ac:picMkLst>
            <pc:docMk/>
            <pc:sldMk cId="2086105411" sldId="257"/>
            <ac:picMk id="10" creationId="{C9D4AD33-B4D0-4FD2-BEF8-5982333E4E9B}"/>
          </ac:picMkLst>
        </pc:picChg>
      </pc:sldChg>
      <pc:sldChg chg="delSp modTransition modAnim">
        <pc:chgData name="Ichinokawa Momoko" userId="97fbd8355b740407" providerId="LiveId" clId="{974228C4-008D-47F3-A6DD-962B0CF7E798}" dt="2021-01-03T07:35:35.207" v="0"/>
        <pc:sldMkLst>
          <pc:docMk/>
          <pc:sldMk cId="1296081791" sldId="258"/>
        </pc:sldMkLst>
        <pc:picChg chg="del">
          <ac:chgData name="Ichinokawa Momoko" userId="97fbd8355b740407" providerId="LiveId" clId="{974228C4-008D-47F3-A6DD-962B0CF7E798}" dt="2021-01-03T07:35:35.207" v="0"/>
          <ac:picMkLst>
            <pc:docMk/>
            <pc:sldMk cId="1296081791" sldId="258"/>
            <ac:picMk id="12" creationId="{5C4480B2-F1B1-40E2-81BF-0E86926B19E0}"/>
          </ac:picMkLst>
        </pc:picChg>
      </pc:sldChg>
      <pc:sldChg chg="delSp modTransition modAnim">
        <pc:chgData name="Ichinokawa Momoko" userId="97fbd8355b740407" providerId="LiveId" clId="{974228C4-008D-47F3-A6DD-962B0CF7E798}" dt="2021-01-03T07:35:35.207" v="0"/>
        <pc:sldMkLst>
          <pc:docMk/>
          <pc:sldMk cId="4253348591" sldId="259"/>
        </pc:sldMkLst>
        <pc:picChg chg="del">
          <ac:chgData name="Ichinokawa Momoko" userId="97fbd8355b740407" providerId="LiveId" clId="{974228C4-008D-47F3-A6DD-962B0CF7E798}" dt="2021-01-03T07:35:35.207" v="0"/>
          <ac:picMkLst>
            <pc:docMk/>
            <pc:sldMk cId="4253348591" sldId="259"/>
            <ac:picMk id="37" creationId="{C3C60479-043D-43EF-A9CD-43D268917740}"/>
          </ac:picMkLst>
        </pc:picChg>
      </pc:sldChg>
      <pc:sldChg chg="delSp modTransition modAnim">
        <pc:chgData name="Ichinokawa Momoko" userId="97fbd8355b740407" providerId="LiveId" clId="{974228C4-008D-47F3-A6DD-962B0CF7E798}" dt="2021-01-03T07:35:35.207" v="0"/>
        <pc:sldMkLst>
          <pc:docMk/>
          <pc:sldMk cId="1996767223" sldId="261"/>
        </pc:sldMkLst>
        <pc:picChg chg="del">
          <ac:chgData name="Ichinokawa Momoko" userId="97fbd8355b740407" providerId="LiveId" clId="{974228C4-008D-47F3-A6DD-962B0CF7E798}" dt="2021-01-03T07:35:35.207" v="0"/>
          <ac:picMkLst>
            <pc:docMk/>
            <pc:sldMk cId="1996767223" sldId="261"/>
            <ac:picMk id="28" creationId="{4B683889-EEBB-43DA-ACBB-68C714689AF0}"/>
          </ac:picMkLst>
        </pc:picChg>
      </pc:sldChg>
      <pc:sldChg chg="delSp modTransition modAnim">
        <pc:chgData name="Ichinokawa Momoko" userId="97fbd8355b740407" providerId="LiveId" clId="{974228C4-008D-47F3-A6DD-962B0CF7E798}" dt="2021-01-03T07:35:35.207" v="0"/>
        <pc:sldMkLst>
          <pc:docMk/>
          <pc:sldMk cId="481352201" sldId="262"/>
        </pc:sldMkLst>
        <pc:picChg chg="del">
          <ac:chgData name="Ichinokawa Momoko" userId="97fbd8355b740407" providerId="LiveId" clId="{974228C4-008D-47F3-A6DD-962B0CF7E798}" dt="2021-01-03T07:35:35.207" v="0"/>
          <ac:picMkLst>
            <pc:docMk/>
            <pc:sldMk cId="481352201" sldId="262"/>
            <ac:picMk id="10" creationId="{E2AB1221-BA11-4E84-B454-89F310C58FA0}"/>
          </ac:picMkLst>
        </pc:picChg>
      </pc:sldChg>
      <pc:sldChg chg="delSp modTransition modAnim">
        <pc:chgData name="Ichinokawa Momoko" userId="97fbd8355b740407" providerId="LiveId" clId="{974228C4-008D-47F3-A6DD-962B0CF7E798}" dt="2021-01-03T07:35:35.207" v="0"/>
        <pc:sldMkLst>
          <pc:docMk/>
          <pc:sldMk cId="1552236943" sldId="263"/>
        </pc:sldMkLst>
        <pc:picChg chg="del">
          <ac:chgData name="Ichinokawa Momoko" userId="97fbd8355b740407" providerId="LiveId" clId="{974228C4-008D-47F3-A6DD-962B0CF7E798}" dt="2021-01-03T07:35:35.207" v="0"/>
          <ac:picMkLst>
            <pc:docMk/>
            <pc:sldMk cId="1552236943" sldId="263"/>
            <ac:picMk id="8" creationId="{C278E1C0-B1B0-4087-BC21-10AA730CEF96}"/>
          </ac:picMkLst>
        </pc:picChg>
      </pc:sldChg>
      <pc:sldChg chg="delSp modTransition modAnim">
        <pc:chgData name="Ichinokawa Momoko" userId="97fbd8355b740407" providerId="LiveId" clId="{974228C4-008D-47F3-A6DD-962B0CF7E798}" dt="2021-01-03T07:35:35.207" v="0"/>
        <pc:sldMkLst>
          <pc:docMk/>
          <pc:sldMk cId="2266018469" sldId="265"/>
        </pc:sldMkLst>
        <pc:picChg chg="del">
          <ac:chgData name="Ichinokawa Momoko" userId="97fbd8355b740407" providerId="LiveId" clId="{974228C4-008D-47F3-A6DD-962B0CF7E798}" dt="2021-01-03T07:35:35.207" v="0"/>
          <ac:picMkLst>
            <pc:docMk/>
            <pc:sldMk cId="2266018469" sldId="265"/>
            <ac:picMk id="19" creationId="{BA62EFAD-9868-494B-9EBB-779EE55354A1}"/>
          </ac:picMkLst>
        </pc:picChg>
      </pc:sldChg>
      <pc:sldChg chg="delSp modTransition modAnim">
        <pc:chgData name="Ichinokawa Momoko" userId="97fbd8355b740407" providerId="LiveId" clId="{974228C4-008D-47F3-A6DD-962B0CF7E798}" dt="2021-01-03T07:35:35.207" v="0"/>
        <pc:sldMkLst>
          <pc:docMk/>
          <pc:sldMk cId="1612254364" sldId="284"/>
        </pc:sldMkLst>
        <pc:picChg chg="del">
          <ac:chgData name="Ichinokawa Momoko" userId="97fbd8355b740407" providerId="LiveId" clId="{974228C4-008D-47F3-A6DD-962B0CF7E798}" dt="2021-01-03T07:35:35.207" v="0"/>
          <ac:picMkLst>
            <pc:docMk/>
            <pc:sldMk cId="1612254364" sldId="284"/>
            <ac:picMk id="22" creationId="{A7F79736-43C8-4449-A8FA-B8CBE2A2AA2D}"/>
          </ac:picMkLst>
        </pc:picChg>
      </pc:sldChg>
      <pc:sldChg chg="delSp modTransition modAnim">
        <pc:chgData name="Ichinokawa Momoko" userId="97fbd8355b740407" providerId="LiveId" clId="{974228C4-008D-47F3-A6DD-962B0CF7E798}" dt="2021-01-03T07:35:35.207" v="0"/>
        <pc:sldMkLst>
          <pc:docMk/>
          <pc:sldMk cId="1766513824" sldId="285"/>
        </pc:sldMkLst>
        <pc:picChg chg="del">
          <ac:chgData name="Ichinokawa Momoko" userId="97fbd8355b740407" providerId="LiveId" clId="{974228C4-008D-47F3-A6DD-962B0CF7E798}" dt="2021-01-03T07:35:35.207" v="0"/>
          <ac:picMkLst>
            <pc:docMk/>
            <pc:sldMk cId="1766513824" sldId="285"/>
            <ac:picMk id="21" creationId="{73AA2A04-A33D-4398-9ABF-A0E2362DA723}"/>
          </ac:picMkLst>
        </pc:picChg>
      </pc:sldChg>
      <pc:sldChg chg="delSp modTransition modAnim">
        <pc:chgData name="Ichinokawa Momoko" userId="97fbd8355b740407" providerId="LiveId" clId="{974228C4-008D-47F3-A6DD-962B0CF7E798}" dt="2021-01-03T07:35:35.207" v="0"/>
        <pc:sldMkLst>
          <pc:docMk/>
          <pc:sldMk cId="1432356290" sldId="286"/>
        </pc:sldMkLst>
        <pc:picChg chg="del">
          <ac:chgData name="Ichinokawa Momoko" userId="97fbd8355b740407" providerId="LiveId" clId="{974228C4-008D-47F3-A6DD-962B0CF7E798}" dt="2021-01-03T07:35:35.207" v="0"/>
          <ac:picMkLst>
            <pc:docMk/>
            <pc:sldMk cId="1432356290" sldId="286"/>
            <ac:picMk id="13" creationId="{CBB30675-7576-4FA4-9059-10EF282EC87D}"/>
          </ac:picMkLst>
        </pc:picChg>
      </pc:sldChg>
      <pc:sldChg chg="delSp modTransition modAnim">
        <pc:chgData name="Ichinokawa Momoko" userId="97fbd8355b740407" providerId="LiveId" clId="{974228C4-008D-47F3-A6DD-962B0CF7E798}" dt="2021-01-03T07:35:35.207" v="0"/>
        <pc:sldMkLst>
          <pc:docMk/>
          <pc:sldMk cId="986519245" sldId="287"/>
        </pc:sldMkLst>
        <pc:picChg chg="del">
          <ac:chgData name="Ichinokawa Momoko" userId="97fbd8355b740407" providerId="LiveId" clId="{974228C4-008D-47F3-A6DD-962B0CF7E798}" dt="2021-01-03T07:35:35.207" v="0"/>
          <ac:picMkLst>
            <pc:docMk/>
            <pc:sldMk cId="986519245" sldId="287"/>
            <ac:picMk id="14" creationId="{3FD130DB-B023-4F5F-8B94-857242E2485B}"/>
          </ac:picMkLst>
        </pc:picChg>
      </pc:sldChg>
      <pc:sldChg chg="delSp modTransition modAnim">
        <pc:chgData name="Ichinokawa Momoko" userId="97fbd8355b740407" providerId="LiveId" clId="{974228C4-008D-47F3-A6DD-962B0CF7E798}" dt="2021-01-03T07:35:35.207" v="0"/>
        <pc:sldMkLst>
          <pc:docMk/>
          <pc:sldMk cId="967994338" sldId="288"/>
        </pc:sldMkLst>
        <pc:picChg chg="del">
          <ac:chgData name="Ichinokawa Momoko" userId="97fbd8355b740407" providerId="LiveId" clId="{974228C4-008D-47F3-A6DD-962B0CF7E798}" dt="2021-01-03T07:35:35.207" v="0"/>
          <ac:picMkLst>
            <pc:docMk/>
            <pc:sldMk cId="967994338" sldId="288"/>
            <ac:picMk id="9" creationId="{E4CA6E12-13E7-45FE-817D-BACBC19ADCBB}"/>
          </ac:picMkLst>
        </pc:picChg>
      </pc:sldChg>
      <pc:sldChg chg="delSp modTransition modAnim">
        <pc:chgData name="Ichinokawa Momoko" userId="97fbd8355b740407" providerId="LiveId" clId="{974228C4-008D-47F3-A6DD-962B0CF7E798}" dt="2021-01-03T07:35:35.207" v="0"/>
        <pc:sldMkLst>
          <pc:docMk/>
          <pc:sldMk cId="192627740" sldId="289"/>
        </pc:sldMkLst>
        <pc:picChg chg="del">
          <ac:chgData name="Ichinokawa Momoko" userId="97fbd8355b740407" providerId="LiveId" clId="{974228C4-008D-47F3-A6DD-962B0CF7E798}" dt="2021-01-03T07:35:35.207" v="0"/>
          <ac:picMkLst>
            <pc:docMk/>
            <pc:sldMk cId="192627740" sldId="289"/>
            <ac:picMk id="13" creationId="{CCBFF3B7-2098-433B-8F41-E6140E33AF35}"/>
          </ac:picMkLst>
        </pc:picChg>
      </pc:sldChg>
      <pc:sldChg chg="delSp modTransition modAnim">
        <pc:chgData name="Ichinokawa Momoko" userId="97fbd8355b740407" providerId="LiveId" clId="{974228C4-008D-47F3-A6DD-962B0CF7E798}" dt="2021-01-03T07:35:35.207" v="0"/>
        <pc:sldMkLst>
          <pc:docMk/>
          <pc:sldMk cId="799406430" sldId="290"/>
        </pc:sldMkLst>
        <pc:picChg chg="del">
          <ac:chgData name="Ichinokawa Momoko" userId="97fbd8355b740407" providerId="LiveId" clId="{974228C4-008D-47F3-A6DD-962B0CF7E798}" dt="2021-01-03T07:35:35.207" v="0"/>
          <ac:picMkLst>
            <pc:docMk/>
            <pc:sldMk cId="799406430" sldId="290"/>
            <ac:picMk id="18" creationId="{8D2882FA-BE15-43A3-8BAF-4245E1F346E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5T22:15:23.973"/>
    </inkml:context>
    <inkml:brush xml:id="br0">
      <inkml:brushProperty name="width" value="0.1" units="cm"/>
      <inkml:brushProperty name="height" value="0.1" units="cm"/>
      <inkml:brushProperty name="color" value="#333333"/>
    </inkml:brush>
  </inkml:definitions>
  <inkml:trace contextRef="#ctx0" brushRef="#br0">27 4122 8548,'9'-3'7670,"35"-14"-7641,187-108 110,-216 116-139,6-3 3,36-28 0,-19 7-7,63-48-9,-95 75 16,0 1-1,-1-2 0,0 1 0,0 0 0,6-10 1,1-2 0,131-160-233,-96 120 162,59-57 0,-90 100 91,0-2-1,13-18 1,-24 28-53,-1 0 0,1 0 0,-1-1 0,0 0 0,-1 0 0,1 0-1,-2 0 1,3-12 0,-1 12-50,-3 7 184,0 0 1,-1 0-1,1 0 1,0 0-1,-1 0 1,1 0-1,-1 0 1,0-1-1,1 1 1,-1 0-1,0 0 1,0-2-1,-1 3-270,-10 0 2925,11 0-2728,0 0 1,0 0 0,0 0 0,0 0 0,0 0 0,0 0-1,0 0 1,-1 0 0,1 0 0,0 0 0,0 0 0,0 0-1,0 0 1,0 0 0,0 0 0,0 0 0,-1 0 0,1 0-1,0 0 1,0 0 0,0 0 0,0 0 0,0 0 0,0 0-1,0 0 1,0 0 0,-1 0 0,1 0 0,0-1-1,0 1 1,0 0 0,0 0 0,0 0 0,0 0 0,0 0-1,0 0 1,0 0 0,0 0 0,0-1 0,0 1 0,0 0-1,0 0 1,0 0 0,0 0 0,0 0 0,0 0 0,0 0-1,0-1 1,0 1 0,0 0 0,0 0 0,0 0 0,0 0-1,0 0 1,0 0 0,0 0 0,0-1 0,0 1 0,0 0-1,0 0 1,0 0 0,0 0 0,1 0 0,-1 0 0,0 0-1,0 0 1,0 0 0,-9-2-184,-92-21-157,1-4 1,-112-46-1,178 57 280,1-1 0,0-2 1,-36-28-1,-21-12 110,68 47-103,1-2 1,0-1 0,1-1 0,1 0 0,0-2 0,1 0 0,-20-27 0,27 26-28,0-1-1,1-1 1,1 1-1,-6-24 1,-7-15 96,14 38-58,1-1 0,2 0 0,0 0 0,-4-40 0,4-94-32,1 20 35,3-41-289,2 93 212,1 52 38,1 1-1,2 1 1,1-1-1,12-33 1,-6 19-15,-6 21-4,1 0 0,1 1 0,17-35 0,-7 23-37,35-51 1,-23 45 27,63-77-10,-60 82-11,55-55-147,-39 44 124,100-87-26,-117 109 87,0 2 0,2 1 0,36-18 0,34-13-20,228-101-50,284-49 120,-37 77-11,-441 99 20,564-72-231,221 18 49,3 44 205,750 37 93,-867-6-149,-410 7 125,419-3-181,-475-11 64,-41 0 11,362 11-11,-338 3 16,175-14 21,-86 11-14,358 3 80,-391 24 113,-183-8 11,263 31 171,-254-23-209,272 53 0,-351-55-154,691 179 176,-737-179-182,-44-11 3,0 2 1,43 22 0,71 46 34,-64-32-32,-42-22 7,-2 2 1,45 39 0,-71-54-14,6 6 18,-1 2 0,-1 0 0,0 2 0,18 27 0,68 115 268,-102-154-271,0 1 0,-2-1 1,1 1-1,-2 0 1,0 0-1,0 0 0,-1 1 1,0 15-1,0 17 23,-4 55 0,0-31 5,1-69-48,0 5 8,1 0-1,-1 1 1,-1-1 0,1 1 0,-1-1 0,0 0 0,-1 0-1,0 0 1,0 0 0,0 0 0,-1 0 0,0 0 0,-6 10-1,-46 57 237,-108 115-1,145-170-204,-9 9 20,-1-1-1,-2-1 1,0-1 0,-2-2-1,-1-1 1,-40 20 0,-82 44 38,-28 13-10,-69 10-2,230-100-76,-417 158 134,38-29-88,-8-31 80,-318 2 78,520-84-214,-302 24 173,-651-40-103,719-10-71,-1840 1-228,1840 9 49,102 0 256,-141 1-79,-189 2-129,57-2-206,-2 1-93,403-11 370,-505-7 7,9-9-265,587 14 163,-759 0-684,489 3 612,-23 26 218,398-25 10,-273 45-147,272-43 106,0 0 0,-23 11 0,29-9-11,1-1 1,-17 15-1,21-16 35,-30 30-2,27-25 30,0-1 1,-19 15-1,22-14-106,4-9 100,1 1 0,0 0 1,0-1-1,-1 1 1,1-1-1,0 1 1,-1 0-1,1-1 0,0 1 1,-1-1-1,1 1 1,-1-1-1,1 1 0,-1-1 1,1 1-1,-1-1 1,1 0-1,-1 1 0,-1-1 1,2 1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3767B-18BE-4A8F-92FB-C09E53D3C341}" type="datetimeFigureOut">
              <a:rPr kumimoji="1" lang="ja-JP" altLang="en-US" smtClean="0"/>
              <a:t>2021/1/3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88FFD-F8F8-4FB9-B477-C1F0A367F734}" type="slidenum">
              <a:rPr kumimoji="1" lang="ja-JP" altLang="en-US" smtClean="0"/>
              <a:t>‹#›</a:t>
            </a:fld>
            <a:endParaRPr kumimoji="1" lang="ja-JP" altLang="en-US"/>
          </a:p>
        </p:txBody>
      </p:sp>
    </p:spTree>
    <p:extLst>
      <p:ext uri="{BB962C8B-B14F-4D97-AF65-F5344CB8AC3E}">
        <p14:creationId xmlns:p14="http://schemas.microsoft.com/office/powerpoint/2010/main" val="159243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a:t>
            </a:fld>
            <a:endParaRPr kumimoji="1" lang="ja-JP" altLang="en-US"/>
          </a:p>
        </p:txBody>
      </p:sp>
    </p:spTree>
    <p:extLst>
      <p:ext uri="{BB962C8B-B14F-4D97-AF65-F5344CB8AC3E}">
        <p14:creationId xmlns:p14="http://schemas.microsoft.com/office/powerpoint/2010/main" val="1925457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10</a:t>
            </a:fld>
            <a:endParaRPr kumimoji="1" lang="ja-JP" altLang="en-US"/>
          </a:p>
        </p:txBody>
      </p:sp>
    </p:spTree>
    <p:extLst>
      <p:ext uri="{BB962C8B-B14F-4D97-AF65-F5344CB8AC3E}">
        <p14:creationId xmlns:p14="http://schemas.microsoft.com/office/powerpoint/2010/main" val="214683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11</a:t>
            </a:fld>
            <a:endParaRPr kumimoji="1" lang="ja-JP" altLang="en-US"/>
          </a:p>
        </p:txBody>
      </p:sp>
    </p:spTree>
    <p:extLst>
      <p:ext uri="{BB962C8B-B14F-4D97-AF65-F5344CB8AC3E}">
        <p14:creationId xmlns:p14="http://schemas.microsoft.com/office/powerpoint/2010/main" val="133368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12</a:t>
            </a:fld>
            <a:endParaRPr kumimoji="1" lang="ja-JP" altLang="en-US"/>
          </a:p>
        </p:txBody>
      </p:sp>
    </p:spTree>
    <p:extLst>
      <p:ext uri="{BB962C8B-B14F-4D97-AF65-F5344CB8AC3E}">
        <p14:creationId xmlns:p14="http://schemas.microsoft.com/office/powerpoint/2010/main" val="357748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13</a:t>
            </a:fld>
            <a:endParaRPr kumimoji="1" lang="ja-JP" altLang="en-US"/>
          </a:p>
        </p:txBody>
      </p:sp>
    </p:spTree>
    <p:extLst>
      <p:ext uri="{BB962C8B-B14F-4D97-AF65-F5344CB8AC3E}">
        <p14:creationId xmlns:p14="http://schemas.microsoft.com/office/powerpoint/2010/main" val="248687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14</a:t>
            </a:fld>
            <a:endParaRPr kumimoji="1" lang="ja-JP" altLang="en-US"/>
          </a:p>
        </p:txBody>
      </p:sp>
    </p:spTree>
    <p:extLst>
      <p:ext uri="{BB962C8B-B14F-4D97-AF65-F5344CB8AC3E}">
        <p14:creationId xmlns:p14="http://schemas.microsoft.com/office/powerpoint/2010/main" val="225895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15</a:t>
            </a:fld>
            <a:endParaRPr kumimoji="1" lang="ja-JP" altLang="en-US"/>
          </a:p>
        </p:txBody>
      </p:sp>
    </p:spTree>
    <p:extLst>
      <p:ext uri="{BB962C8B-B14F-4D97-AF65-F5344CB8AC3E}">
        <p14:creationId xmlns:p14="http://schemas.microsoft.com/office/powerpoint/2010/main" val="422840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2</a:t>
            </a:fld>
            <a:endParaRPr kumimoji="1" lang="ja-JP" altLang="en-US"/>
          </a:p>
        </p:txBody>
      </p:sp>
    </p:spTree>
    <p:extLst>
      <p:ext uri="{BB962C8B-B14F-4D97-AF65-F5344CB8AC3E}">
        <p14:creationId xmlns:p14="http://schemas.microsoft.com/office/powerpoint/2010/main" val="217743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3</a:t>
            </a:fld>
            <a:endParaRPr kumimoji="1" lang="ja-JP" altLang="en-US"/>
          </a:p>
        </p:txBody>
      </p:sp>
    </p:spTree>
    <p:extLst>
      <p:ext uri="{BB962C8B-B14F-4D97-AF65-F5344CB8AC3E}">
        <p14:creationId xmlns:p14="http://schemas.microsoft.com/office/powerpoint/2010/main" val="232479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4</a:t>
            </a:fld>
            <a:endParaRPr kumimoji="1" lang="ja-JP" altLang="en-US"/>
          </a:p>
        </p:txBody>
      </p:sp>
    </p:spTree>
    <p:extLst>
      <p:ext uri="{BB962C8B-B14F-4D97-AF65-F5344CB8AC3E}">
        <p14:creationId xmlns:p14="http://schemas.microsoft.com/office/powerpoint/2010/main" val="22409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5</a:t>
            </a:fld>
            <a:endParaRPr kumimoji="1" lang="ja-JP" altLang="en-US"/>
          </a:p>
        </p:txBody>
      </p:sp>
    </p:spTree>
    <p:extLst>
      <p:ext uri="{BB962C8B-B14F-4D97-AF65-F5344CB8AC3E}">
        <p14:creationId xmlns:p14="http://schemas.microsoft.com/office/powerpoint/2010/main" val="363050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6</a:t>
            </a:fld>
            <a:endParaRPr kumimoji="1" lang="ja-JP" altLang="en-US"/>
          </a:p>
        </p:txBody>
      </p:sp>
    </p:spTree>
    <p:extLst>
      <p:ext uri="{BB962C8B-B14F-4D97-AF65-F5344CB8AC3E}">
        <p14:creationId xmlns:p14="http://schemas.microsoft.com/office/powerpoint/2010/main" val="337719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7</a:t>
            </a:fld>
            <a:endParaRPr kumimoji="1" lang="ja-JP" altLang="en-US"/>
          </a:p>
        </p:txBody>
      </p:sp>
    </p:spTree>
    <p:extLst>
      <p:ext uri="{BB962C8B-B14F-4D97-AF65-F5344CB8AC3E}">
        <p14:creationId xmlns:p14="http://schemas.microsoft.com/office/powerpoint/2010/main" val="233569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8</a:t>
            </a:fld>
            <a:endParaRPr kumimoji="1" lang="ja-JP" altLang="en-US"/>
          </a:p>
        </p:txBody>
      </p:sp>
    </p:spTree>
    <p:extLst>
      <p:ext uri="{BB962C8B-B14F-4D97-AF65-F5344CB8AC3E}">
        <p14:creationId xmlns:p14="http://schemas.microsoft.com/office/powerpoint/2010/main" val="149963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ＯＫ</a:t>
            </a:r>
          </a:p>
        </p:txBody>
      </p:sp>
      <p:sp>
        <p:nvSpPr>
          <p:cNvPr id="4" name="スライド番号プレースホルダー 3"/>
          <p:cNvSpPr>
            <a:spLocks noGrp="1"/>
          </p:cNvSpPr>
          <p:nvPr>
            <p:ph type="sldNum" sz="quarter" idx="5"/>
          </p:nvPr>
        </p:nvSpPr>
        <p:spPr/>
        <p:txBody>
          <a:bodyPr/>
          <a:lstStyle/>
          <a:p>
            <a:fld id="{5A988FFD-F8F8-4FB9-B477-C1F0A367F734}" type="slidenum">
              <a:rPr kumimoji="1" lang="ja-JP" altLang="en-US" smtClean="0"/>
              <a:t>9</a:t>
            </a:fld>
            <a:endParaRPr kumimoji="1" lang="ja-JP" altLang="en-US"/>
          </a:p>
        </p:txBody>
      </p:sp>
    </p:spTree>
    <p:extLst>
      <p:ext uri="{BB962C8B-B14F-4D97-AF65-F5344CB8AC3E}">
        <p14:creationId xmlns:p14="http://schemas.microsoft.com/office/powerpoint/2010/main" val="149963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7F15E-A595-4D57-B0E0-FF3062C364B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FA4403-BD1E-4948-BC1F-FBF2841D8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133D03-FC79-4961-9B9F-D489CEDDE612}"/>
              </a:ext>
            </a:extLst>
          </p:cNvPr>
          <p:cNvSpPr>
            <a:spLocks noGrp="1"/>
          </p:cNvSpPr>
          <p:nvPr>
            <p:ph type="dt" sz="half" idx="10"/>
          </p:nvPr>
        </p:nvSpPr>
        <p:spPr/>
        <p:txBody>
          <a:bodyPr/>
          <a:lstStyle/>
          <a:p>
            <a:fld id="{9E272A9D-3320-46E6-BDBC-440A43B28B33}"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B24E3F7A-DD4B-46E0-A90C-744E11DBFD6B}"/>
              </a:ext>
            </a:extLst>
          </p:cNvPr>
          <p:cNvSpPr>
            <a:spLocks noGrp="1"/>
          </p:cNvSpPr>
          <p:nvPr>
            <p:ph type="ftr" sz="quarter" idx="11"/>
          </p:nvPr>
        </p:nvSpPr>
        <p:spPr/>
        <p:txBody>
          <a:bodyPr/>
          <a:lstStyle/>
          <a:p>
            <a:r>
              <a:rPr kumimoji="1" lang="en-US" altLang="ja-JP"/>
              <a:t>Base-02(2020)</a:t>
            </a:r>
            <a:endParaRPr kumimoji="1" lang="ja-JP" altLang="en-US"/>
          </a:p>
        </p:txBody>
      </p:sp>
      <p:sp>
        <p:nvSpPr>
          <p:cNvPr id="6" name="スライド番号プレースホルダー 5">
            <a:extLst>
              <a:ext uri="{FF2B5EF4-FFF2-40B4-BE49-F238E27FC236}">
                <a16:creationId xmlns:a16="http://schemas.microsoft.com/office/drawing/2014/main" id="{437E1F38-F48D-4210-9DA3-2CD59A09A25C}"/>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99586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953B7-DB00-4A37-AF3E-1E5CF61914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378C62-B638-4D2E-8245-82A3E0F9A9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75EB4-7BAF-4B14-94C1-E7A40B93881F}"/>
              </a:ext>
            </a:extLst>
          </p:cNvPr>
          <p:cNvSpPr>
            <a:spLocks noGrp="1"/>
          </p:cNvSpPr>
          <p:nvPr>
            <p:ph type="dt" sz="half" idx="10"/>
          </p:nvPr>
        </p:nvSpPr>
        <p:spPr/>
        <p:txBody>
          <a:bodyPr/>
          <a:lstStyle/>
          <a:p>
            <a:fld id="{03CACF13-4C51-449E-B954-3F317B497BE8}"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B5C8F9AA-B4A1-4006-9C8F-EB1CE9BBE7DC}"/>
              </a:ext>
            </a:extLst>
          </p:cNvPr>
          <p:cNvSpPr>
            <a:spLocks noGrp="1"/>
          </p:cNvSpPr>
          <p:nvPr>
            <p:ph type="ftr" sz="quarter" idx="11"/>
          </p:nvPr>
        </p:nvSpPr>
        <p:spPr/>
        <p:txBody>
          <a:bodyPr/>
          <a:lstStyle/>
          <a:p>
            <a:r>
              <a:rPr kumimoji="1" lang="en-US" altLang="ja-JP"/>
              <a:t>Base-02(2020)</a:t>
            </a:r>
            <a:endParaRPr kumimoji="1" lang="ja-JP" altLang="en-US"/>
          </a:p>
        </p:txBody>
      </p:sp>
      <p:sp>
        <p:nvSpPr>
          <p:cNvPr id="6" name="スライド番号プレースホルダー 5">
            <a:extLst>
              <a:ext uri="{FF2B5EF4-FFF2-40B4-BE49-F238E27FC236}">
                <a16:creationId xmlns:a16="http://schemas.microsoft.com/office/drawing/2014/main" id="{23FAABC7-1EBD-4250-A31A-68C1C8427A7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77391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CA4D04E-7C37-48C5-8BE1-A7B01F4D47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363805-9296-4A46-8F10-61D50038B6E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34A921-3C1C-431D-9399-75552F2B6058}"/>
              </a:ext>
            </a:extLst>
          </p:cNvPr>
          <p:cNvSpPr>
            <a:spLocks noGrp="1"/>
          </p:cNvSpPr>
          <p:nvPr>
            <p:ph type="dt" sz="half" idx="10"/>
          </p:nvPr>
        </p:nvSpPr>
        <p:spPr/>
        <p:txBody>
          <a:bodyPr/>
          <a:lstStyle/>
          <a:p>
            <a:fld id="{755C8A4C-0299-4140-8103-F1FAF3FBA847}"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7852CFE0-9F94-4C88-AA9C-688CA25A9544}"/>
              </a:ext>
            </a:extLst>
          </p:cNvPr>
          <p:cNvSpPr>
            <a:spLocks noGrp="1"/>
          </p:cNvSpPr>
          <p:nvPr>
            <p:ph type="ftr" sz="quarter" idx="11"/>
          </p:nvPr>
        </p:nvSpPr>
        <p:spPr/>
        <p:txBody>
          <a:bodyPr/>
          <a:lstStyle/>
          <a:p>
            <a:r>
              <a:rPr kumimoji="1" lang="en-US" altLang="ja-JP"/>
              <a:t>Base-02(2020)</a:t>
            </a:r>
            <a:endParaRPr kumimoji="1" lang="ja-JP" altLang="en-US"/>
          </a:p>
        </p:txBody>
      </p:sp>
      <p:sp>
        <p:nvSpPr>
          <p:cNvPr id="6" name="スライド番号プレースホルダー 5">
            <a:extLst>
              <a:ext uri="{FF2B5EF4-FFF2-40B4-BE49-F238E27FC236}">
                <a16:creationId xmlns:a16="http://schemas.microsoft.com/office/drawing/2014/main" id="{D8896D9A-1085-449D-858D-4467A1907AC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200007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827D0-4554-4EF9-9CAE-D59E4B364E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D3EBCF-91AF-4FA0-AC8C-A90B95F8B7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6DCD08-EB94-4F06-A779-CF3BC8117FB5}"/>
              </a:ext>
            </a:extLst>
          </p:cNvPr>
          <p:cNvSpPr>
            <a:spLocks noGrp="1"/>
          </p:cNvSpPr>
          <p:nvPr>
            <p:ph type="dt" sz="half" idx="10"/>
          </p:nvPr>
        </p:nvSpPr>
        <p:spPr/>
        <p:txBody>
          <a:bodyPr/>
          <a:lstStyle/>
          <a:p>
            <a:fld id="{722BB5E5-DA3F-4343-A1B9-42DCB5BB2172}"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D37192AE-893C-4B62-AF82-D1808D75FD28}"/>
              </a:ext>
            </a:extLst>
          </p:cNvPr>
          <p:cNvSpPr>
            <a:spLocks noGrp="1"/>
          </p:cNvSpPr>
          <p:nvPr>
            <p:ph type="ftr" sz="quarter" idx="11"/>
          </p:nvPr>
        </p:nvSpPr>
        <p:spPr/>
        <p:txBody>
          <a:bodyPr/>
          <a:lstStyle/>
          <a:p>
            <a:r>
              <a:rPr lang="en-US" altLang="ja-JP"/>
              <a:t>Base-02(2020)</a:t>
            </a:r>
            <a:endParaRPr lang="ja-JP" altLang="en-US" sz="3200" dirty="0"/>
          </a:p>
        </p:txBody>
      </p:sp>
      <p:sp>
        <p:nvSpPr>
          <p:cNvPr id="6" name="スライド番号プレースホルダー 5">
            <a:extLst>
              <a:ext uri="{FF2B5EF4-FFF2-40B4-BE49-F238E27FC236}">
                <a16:creationId xmlns:a16="http://schemas.microsoft.com/office/drawing/2014/main" id="{83B92B79-FED1-47A3-844E-F89300694ABB}"/>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35093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3D3A7-FAEA-4ABE-A795-9B111ECDCB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BD3EDB-D775-466C-A20B-F00552814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E476B64-6830-4792-AC15-486553B60B3E}"/>
              </a:ext>
            </a:extLst>
          </p:cNvPr>
          <p:cNvSpPr>
            <a:spLocks noGrp="1"/>
          </p:cNvSpPr>
          <p:nvPr>
            <p:ph type="dt" sz="half" idx="10"/>
          </p:nvPr>
        </p:nvSpPr>
        <p:spPr/>
        <p:txBody>
          <a:bodyPr/>
          <a:lstStyle/>
          <a:p>
            <a:fld id="{32DEE47B-48B1-455B-83FB-94E2F51F30BB}"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5475AAC6-2E51-46FB-9861-C4018A9951E3}"/>
              </a:ext>
            </a:extLst>
          </p:cNvPr>
          <p:cNvSpPr>
            <a:spLocks noGrp="1"/>
          </p:cNvSpPr>
          <p:nvPr>
            <p:ph type="ftr" sz="quarter" idx="11"/>
          </p:nvPr>
        </p:nvSpPr>
        <p:spPr/>
        <p:txBody>
          <a:bodyPr/>
          <a:lstStyle/>
          <a:p>
            <a:r>
              <a:rPr kumimoji="1" lang="en-US" altLang="ja-JP"/>
              <a:t>Base-02(2020)</a:t>
            </a:r>
            <a:endParaRPr kumimoji="1" lang="ja-JP" altLang="en-US"/>
          </a:p>
        </p:txBody>
      </p:sp>
      <p:sp>
        <p:nvSpPr>
          <p:cNvPr id="6" name="スライド番号プレースホルダー 5">
            <a:extLst>
              <a:ext uri="{FF2B5EF4-FFF2-40B4-BE49-F238E27FC236}">
                <a16:creationId xmlns:a16="http://schemas.microsoft.com/office/drawing/2014/main" id="{20A9ECC0-D559-42BC-85EB-AA665B2E2F34}"/>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378427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7031C-7DA2-4810-BFF3-89373181AD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5101D-1F51-4830-A3EF-8F0E5FA83F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B23A52-1BE0-4D76-A650-7BC814BD11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B46AA4-8516-493B-BD7A-B1DBE88E0C2A}"/>
              </a:ext>
            </a:extLst>
          </p:cNvPr>
          <p:cNvSpPr>
            <a:spLocks noGrp="1"/>
          </p:cNvSpPr>
          <p:nvPr>
            <p:ph type="dt" sz="half" idx="10"/>
          </p:nvPr>
        </p:nvSpPr>
        <p:spPr/>
        <p:txBody>
          <a:bodyPr/>
          <a:lstStyle/>
          <a:p>
            <a:fld id="{A5058B4E-B5A1-42B2-ACF1-0EBF159B5316}"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10FB9C8B-FD33-4DA9-AA14-FD96E8C942B4}"/>
              </a:ext>
            </a:extLst>
          </p:cNvPr>
          <p:cNvSpPr>
            <a:spLocks noGrp="1"/>
          </p:cNvSpPr>
          <p:nvPr>
            <p:ph type="ftr" sz="quarter" idx="11"/>
          </p:nvPr>
        </p:nvSpPr>
        <p:spPr/>
        <p:txBody>
          <a:bodyPr/>
          <a:lstStyle/>
          <a:p>
            <a:r>
              <a:rPr kumimoji="1" lang="en-US" altLang="ja-JP"/>
              <a:t>Base-02(2020)</a:t>
            </a:r>
            <a:endParaRPr kumimoji="1" lang="ja-JP" altLang="en-US"/>
          </a:p>
        </p:txBody>
      </p:sp>
      <p:sp>
        <p:nvSpPr>
          <p:cNvPr id="7" name="スライド番号プレースホルダー 6">
            <a:extLst>
              <a:ext uri="{FF2B5EF4-FFF2-40B4-BE49-F238E27FC236}">
                <a16:creationId xmlns:a16="http://schemas.microsoft.com/office/drawing/2014/main" id="{65B5F351-036A-4A51-B5DC-0A37A56655C5}"/>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55149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BE781-529D-42C2-90EE-3548CCA7B9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59D49-BC82-4F9B-A1B7-B23F3360F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3356B9-DC5F-4C7F-8977-E326B0E570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34AA61-0D59-418C-A327-36A405ADF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C1BAA6-ED55-4863-9326-9CCF5590109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BBAEA5-150F-43D1-89B6-4C992B457857}"/>
              </a:ext>
            </a:extLst>
          </p:cNvPr>
          <p:cNvSpPr>
            <a:spLocks noGrp="1"/>
          </p:cNvSpPr>
          <p:nvPr>
            <p:ph type="dt" sz="half" idx="10"/>
          </p:nvPr>
        </p:nvSpPr>
        <p:spPr/>
        <p:txBody>
          <a:bodyPr/>
          <a:lstStyle/>
          <a:p>
            <a:fld id="{55DEA281-19C3-4ABF-8711-B7B830BD7611}" type="datetime1">
              <a:rPr kumimoji="1" lang="ja-JP" altLang="en-US" smtClean="0"/>
              <a:t>2021/1/3</a:t>
            </a:fld>
            <a:endParaRPr kumimoji="1" lang="ja-JP" altLang="en-US"/>
          </a:p>
        </p:txBody>
      </p:sp>
      <p:sp>
        <p:nvSpPr>
          <p:cNvPr id="8" name="フッター プレースホルダー 7">
            <a:extLst>
              <a:ext uri="{FF2B5EF4-FFF2-40B4-BE49-F238E27FC236}">
                <a16:creationId xmlns:a16="http://schemas.microsoft.com/office/drawing/2014/main" id="{77C52D8F-B99F-46DE-BD2E-8F77A51B28B4}"/>
              </a:ext>
            </a:extLst>
          </p:cNvPr>
          <p:cNvSpPr>
            <a:spLocks noGrp="1"/>
          </p:cNvSpPr>
          <p:nvPr>
            <p:ph type="ftr" sz="quarter" idx="11"/>
          </p:nvPr>
        </p:nvSpPr>
        <p:spPr/>
        <p:txBody>
          <a:bodyPr/>
          <a:lstStyle/>
          <a:p>
            <a:r>
              <a:rPr kumimoji="1" lang="en-US" altLang="ja-JP"/>
              <a:t>Base-02(2020)</a:t>
            </a:r>
            <a:endParaRPr kumimoji="1" lang="ja-JP" altLang="en-US"/>
          </a:p>
        </p:txBody>
      </p:sp>
      <p:sp>
        <p:nvSpPr>
          <p:cNvPr id="9" name="スライド番号プレースホルダー 8">
            <a:extLst>
              <a:ext uri="{FF2B5EF4-FFF2-40B4-BE49-F238E27FC236}">
                <a16:creationId xmlns:a16="http://schemas.microsoft.com/office/drawing/2014/main" id="{FBEC0AEB-AC5F-4997-BDDD-3E864EF6DBF7}"/>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54008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0F046-19C8-42DF-B1E2-C0B0CE0D00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DF42A4-0570-4426-B6EF-2950149ACCEE}"/>
              </a:ext>
            </a:extLst>
          </p:cNvPr>
          <p:cNvSpPr>
            <a:spLocks noGrp="1"/>
          </p:cNvSpPr>
          <p:nvPr>
            <p:ph type="dt" sz="half" idx="10"/>
          </p:nvPr>
        </p:nvSpPr>
        <p:spPr/>
        <p:txBody>
          <a:bodyPr/>
          <a:lstStyle/>
          <a:p>
            <a:fld id="{0F8F6807-2B07-447D-8B07-D35DDF45A304}" type="datetime1">
              <a:rPr kumimoji="1" lang="ja-JP" altLang="en-US" smtClean="0"/>
              <a:t>2021/1/3</a:t>
            </a:fld>
            <a:endParaRPr kumimoji="1" lang="ja-JP" altLang="en-US"/>
          </a:p>
        </p:txBody>
      </p:sp>
      <p:sp>
        <p:nvSpPr>
          <p:cNvPr id="4" name="フッター プレースホルダー 3">
            <a:extLst>
              <a:ext uri="{FF2B5EF4-FFF2-40B4-BE49-F238E27FC236}">
                <a16:creationId xmlns:a16="http://schemas.microsoft.com/office/drawing/2014/main" id="{12F39B50-BE11-41FA-8091-DF2F9D839EA0}"/>
              </a:ext>
            </a:extLst>
          </p:cNvPr>
          <p:cNvSpPr>
            <a:spLocks noGrp="1"/>
          </p:cNvSpPr>
          <p:nvPr>
            <p:ph type="ftr" sz="quarter" idx="11"/>
          </p:nvPr>
        </p:nvSpPr>
        <p:spPr/>
        <p:txBody>
          <a:bodyPr/>
          <a:lstStyle/>
          <a:p>
            <a:r>
              <a:rPr kumimoji="1" lang="en-US" altLang="ja-JP"/>
              <a:t>Base-02(2020)</a:t>
            </a:r>
            <a:endParaRPr kumimoji="1" lang="ja-JP" altLang="en-US"/>
          </a:p>
        </p:txBody>
      </p:sp>
      <p:sp>
        <p:nvSpPr>
          <p:cNvPr id="5" name="スライド番号プレースホルダー 4">
            <a:extLst>
              <a:ext uri="{FF2B5EF4-FFF2-40B4-BE49-F238E27FC236}">
                <a16:creationId xmlns:a16="http://schemas.microsoft.com/office/drawing/2014/main" id="{7E6D2339-5175-4DCB-81EB-6AD4750687C1}"/>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47086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2EC83F2-F1D3-4883-9CC2-8D16F928C1E8}"/>
              </a:ext>
            </a:extLst>
          </p:cNvPr>
          <p:cNvSpPr>
            <a:spLocks noGrp="1"/>
          </p:cNvSpPr>
          <p:nvPr>
            <p:ph type="dt" sz="half" idx="10"/>
          </p:nvPr>
        </p:nvSpPr>
        <p:spPr/>
        <p:txBody>
          <a:bodyPr/>
          <a:lstStyle/>
          <a:p>
            <a:fld id="{73448E59-6B2C-4883-8C72-1FEA03DBDA4A}" type="datetime1">
              <a:rPr kumimoji="1" lang="ja-JP" altLang="en-US" smtClean="0"/>
              <a:t>2021/1/3</a:t>
            </a:fld>
            <a:endParaRPr kumimoji="1" lang="ja-JP" altLang="en-US"/>
          </a:p>
        </p:txBody>
      </p:sp>
      <p:sp>
        <p:nvSpPr>
          <p:cNvPr id="3" name="フッター プレースホルダー 2">
            <a:extLst>
              <a:ext uri="{FF2B5EF4-FFF2-40B4-BE49-F238E27FC236}">
                <a16:creationId xmlns:a16="http://schemas.microsoft.com/office/drawing/2014/main" id="{97291956-985E-4EFC-AD48-1BD26FC0460D}"/>
              </a:ext>
            </a:extLst>
          </p:cNvPr>
          <p:cNvSpPr>
            <a:spLocks noGrp="1"/>
          </p:cNvSpPr>
          <p:nvPr>
            <p:ph type="ftr" sz="quarter" idx="11"/>
          </p:nvPr>
        </p:nvSpPr>
        <p:spPr/>
        <p:txBody>
          <a:bodyPr/>
          <a:lstStyle/>
          <a:p>
            <a:r>
              <a:rPr kumimoji="1" lang="en-US" altLang="ja-JP"/>
              <a:t>Base-02(2020)</a:t>
            </a:r>
            <a:endParaRPr kumimoji="1" lang="ja-JP" altLang="en-US"/>
          </a:p>
        </p:txBody>
      </p:sp>
      <p:sp>
        <p:nvSpPr>
          <p:cNvPr id="4" name="スライド番号プレースホルダー 3">
            <a:extLst>
              <a:ext uri="{FF2B5EF4-FFF2-40B4-BE49-F238E27FC236}">
                <a16:creationId xmlns:a16="http://schemas.microsoft.com/office/drawing/2014/main" id="{F0813F4E-41D3-46B1-8C94-A700EED77DD8}"/>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423863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1C244-8C0D-4173-852B-B1D7244723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F2421-60CB-4CE0-9A2A-6E7BC59BC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D0608C-DBED-4182-8305-760DEAFE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32E2A8-5ACC-4C3A-84F3-BE0CFBC61C20}"/>
              </a:ext>
            </a:extLst>
          </p:cNvPr>
          <p:cNvSpPr>
            <a:spLocks noGrp="1"/>
          </p:cNvSpPr>
          <p:nvPr>
            <p:ph type="dt" sz="half" idx="10"/>
          </p:nvPr>
        </p:nvSpPr>
        <p:spPr/>
        <p:txBody>
          <a:bodyPr/>
          <a:lstStyle/>
          <a:p>
            <a:fld id="{00D74A50-A66B-43B2-BEDA-A8608C3A6C44}"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33A95746-AF39-4D31-8F6D-BE2FFB63A238}"/>
              </a:ext>
            </a:extLst>
          </p:cNvPr>
          <p:cNvSpPr>
            <a:spLocks noGrp="1"/>
          </p:cNvSpPr>
          <p:nvPr>
            <p:ph type="ftr" sz="quarter" idx="11"/>
          </p:nvPr>
        </p:nvSpPr>
        <p:spPr/>
        <p:txBody>
          <a:bodyPr/>
          <a:lstStyle/>
          <a:p>
            <a:r>
              <a:rPr kumimoji="1" lang="en-US" altLang="ja-JP"/>
              <a:t>Base-02(2020)</a:t>
            </a:r>
            <a:endParaRPr kumimoji="1" lang="ja-JP" altLang="en-US"/>
          </a:p>
        </p:txBody>
      </p:sp>
      <p:sp>
        <p:nvSpPr>
          <p:cNvPr id="7" name="スライド番号プレースホルダー 6">
            <a:extLst>
              <a:ext uri="{FF2B5EF4-FFF2-40B4-BE49-F238E27FC236}">
                <a16:creationId xmlns:a16="http://schemas.microsoft.com/office/drawing/2014/main" id="{90F72C5A-683F-4425-9CC2-8853F4639EF5}"/>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198439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7A2A7-F975-434B-A73E-480A53B5D9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F9847B-F29A-4D01-B2FF-A6F92A418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C46508-1ED0-4B58-82F5-5C2BD84A6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0E1B4-4E86-4A62-8780-7BB6AB7C959D}"/>
              </a:ext>
            </a:extLst>
          </p:cNvPr>
          <p:cNvSpPr>
            <a:spLocks noGrp="1"/>
          </p:cNvSpPr>
          <p:nvPr>
            <p:ph type="dt" sz="half" idx="10"/>
          </p:nvPr>
        </p:nvSpPr>
        <p:spPr/>
        <p:txBody>
          <a:bodyPr/>
          <a:lstStyle/>
          <a:p>
            <a:fld id="{B57FC5EE-5376-44E8-9B1A-82E8A0FD007A}" type="datetime1">
              <a:rPr kumimoji="1" lang="ja-JP" altLang="en-US" smtClean="0"/>
              <a:t>2021/1/3</a:t>
            </a:fld>
            <a:endParaRPr kumimoji="1" lang="ja-JP" altLang="en-US"/>
          </a:p>
        </p:txBody>
      </p:sp>
      <p:sp>
        <p:nvSpPr>
          <p:cNvPr id="6" name="フッター プレースホルダー 5">
            <a:extLst>
              <a:ext uri="{FF2B5EF4-FFF2-40B4-BE49-F238E27FC236}">
                <a16:creationId xmlns:a16="http://schemas.microsoft.com/office/drawing/2014/main" id="{7A5BA6BA-D721-4A55-9FF8-49A211B81C37}"/>
              </a:ext>
            </a:extLst>
          </p:cNvPr>
          <p:cNvSpPr>
            <a:spLocks noGrp="1"/>
          </p:cNvSpPr>
          <p:nvPr>
            <p:ph type="ftr" sz="quarter" idx="11"/>
          </p:nvPr>
        </p:nvSpPr>
        <p:spPr/>
        <p:txBody>
          <a:bodyPr/>
          <a:lstStyle/>
          <a:p>
            <a:r>
              <a:rPr kumimoji="1" lang="en-US" altLang="ja-JP"/>
              <a:t>Base-02(2020)</a:t>
            </a:r>
            <a:endParaRPr kumimoji="1" lang="ja-JP" altLang="en-US"/>
          </a:p>
        </p:txBody>
      </p:sp>
      <p:sp>
        <p:nvSpPr>
          <p:cNvPr id="7" name="スライド番号プレースホルダー 6">
            <a:extLst>
              <a:ext uri="{FF2B5EF4-FFF2-40B4-BE49-F238E27FC236}">
                <a16:creationId xmlns:a16="http://schemas.microsoft.com/office/drawing/2014/main" id="{028638A8-8529-4151-9868-B6B260EFFE4C}"/>
              </a:ext>
            </a:extLst>
          </p:cNvPr>
          <p:cNvSpPr>
            <a:spLocks noGrp="1"/>
          </p:cNvSpPr>
          <p:nvPr>
            <p:ph type="sldNum" sz="quarter" idx="12"/>
          </p:nvPr>
        </p:nvSpPr>
        <p:spPr/>
        <p:txBody>
          <a:bodyPr/>
          <a:lstStyle/>
          <a:p>
            <a:fld id="{1D0A7E50-FF4D-42BF-B0B2-B14F173B5F39}" type="slidenum">
              <a:rPr kumimoji="1" lang="ja-JP" altLang="en-US" smtClean="0"/>
              <a:t>‹#›</a:t>
            </a:fld>
            <a:endParaRPr kumimoji="1" lang="ja-JP" altLang="en-US"/>
          </a:p>
        </p:txBody>
      </p:sp>
    </p:spTree>
    <p:extLst>
      <p:ext uri="{BB962C8B-B14F-4D97-AF65-F5344CB8AC3E}">
        <p14:creationId xmlns:p14="http://schemas.microsoft.com/office/powerpoint/2010/main" val="2185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DDF517B5-0664-4667-A370-B4A8341C050B}"/>
              </a:ext>
            </a:extLst>
          </p:cNvPr>
          <p:cNvSpPr/>
          <p:nvPr userDrawn="1"/>
        </p:nvSpPr>
        <p:spPr>
          <a:xfrm>
            <a:off x="0" y="561432"/>
            <a:ext cx="12192000" cy="5794918"/>
          </a:xfrm>
          <a:prstGeom prst="rect">
            <a:avLst/>
          </a:prstGeom>
          <a:solidFill>
            <a:srgbClr val="FFF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6E22F7DC-D8E1-4ABF-85B9-3F279709516C}"/>
              </a:ext>
            </a:extLst>
          </p:cNvPr>
          <p:cNvSpPr>
            <a:spLocks noGrp="1"/>
          </p:cNvSpPr>
          <p:nvPr>
            <p:ph type="title"/>
          </p:nvPr>
        </p:nvSpPr>
        <p:spPr>
          <a:xfrm>
            <a:off x="453292" y="365126"/>
            <a:ext cx="11402646" cy="95885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FA06F3B-A902-4566-BD5C-A1E6B9A56311}"/>
              </a:ext>
            </a:extLst>
          </p:cNvPr>
          <p:cNvSpPr>
            <a:spLocks noGrp="1"/>
          </p:cNvSpPr>
          <p:nvPr>
            <p:ph type="body" idx="1"/>
          </p:nvPr>
        </p:nvSpPr>
        <p:spPr>
          <a:xfrm>
            <a:off x="453292" y="1520282"/>
            <a:ext cx="11402646" cy="4656681"/>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5FEC1D9-7E90-4E5D-83B9-720E6A218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CD1D2-833D-4624-A03B-D4B86B74677E}" type="datetime1">
              <a:rPr kumimoji="1" lang="ja-JP" altLang="en-US" smtClean="0"/>
              <a:t>2021/1/3</a:t>
            </a:fld>
            <a:endParaRPr kumimoji="1" lang="ja-JP" altLang="en-US"/>
          </a:p>
        </p:txBody>
      </p:sp>
      <p:sp>
        <p:nvSpPr>
          <p:cNvPr id="5" name="フッター プレースホルダー 4">
            <a:extLst>
              <a:ext uri="{FF2B5EF4-FFF2-40B4-BE49-F238E27FC236}">
                <a16:creationId xmlns:a16="http://schemas.microsoft.com/office/drawing/2014/main" id="{0000ABFA-FCEE-4AB6-9EC1-F186054C8247}"/>
              </a:ext>
            </a:extLst>
          </p:cNvPr>
          <p:cNvSpPr>
            <a:spLocks noGrp="1"/>
          </p:cNvSpPr>
          <p:nvPr>
            <p:ph type="ftr" sz="quarter" idx="3"/>
          </p:nvPr>
        </p:nvSpPr>
        <p:spPr>
          <a:xfrm>
            <a:off x="4038600" y="6356350"/>
            <a:ext cx="4114800" cy="501650"/>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altLang="ja-JP"/>
              <a:t>Base-02(2020)</a:t>
            </a:r>
            <a:endParaRPr lang="ja-JP" altLang="en-US" sz="2400" dirty="0"/>
          </a:p>
        </p:txBody>
      </p:sp>
      <p:sp>
        <p:nvSpPr>
          <p:cNvPr id="6" name="スライド番号プレースホルダー 5">
            <a:extLst>
              <a:ext uri="{FF2B5EF4-FFF2-40B4-BE49-F238E27FC236}">
                <a16:creationId xmlns:a16="http://schemas.microsoft.com/office/drawing/2014/main" id="{ED282851-BB5B-4831-85CF-DB52B505DB0A}"/>
              </a:ext>
            </a:extLst>
          </p:cNvPr>
          <p:cNvSpPr>
            <a:spLocks noGrp="1"/>
          </p:cNvSpPr>
          <p:nvPr>
            <p:ph type="sldNum" sz="quarter" idx="4"/>
          </p:nvPr>
        </p:nvSpPr>
        <p:spPr>
          <a:xfrm>
            <a:off x="9267092" y="6370094"/>
            <a:ext cx="27432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1D0A7E50-FF4D-42BF-B0B2-B14F173B5F39}" type="slidenum">
              <a:rPr lang="ja-JP" altLang="en-US" smtClean="0"/>
              <a:pPr/>
              <a:t>‹#›</a:t>
            </a:fld>
            <a:endParaRPr lang="ja-JP" altLang="en-US" sz="3200"/>
          </a:p>
        </p:txBody>
      </p:sp>
    </p:spTree>
    <p:extLst>
      <p:ext uri="{BB962C8B-B14F-4D97-AF65-F5344CB8AC3E}">
        <p14:creationId xmlns:p14="http://schemas.microsoft.com/office/powerpoint/2010/main" val="376972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1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ustomXml" Target="../ink/ink1.xml"/><Relationship Id="rId4" Type="http://schemas.microsoft.com/office/2007/relationships/hdphoto" Target="../media/hdphoto1.wdp"/><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D163-8EB4-4F3E-83B6-CFC0C55C75F0}"/>
              </a:ext>
            </a:extLst>
          </p:cNvPr>
          <p:cNvSpPr>
            <a:spLocks noGrp="1"/>
          </p:cNvSpPr>
          <p:nvPr>
            <p:ph type="ctrTitle"/>
          </p:nvPr>
        </p:nvSpPr>
        <p:spPr>
          <a:xfrm>
            <a:off x="922638" y="1122363"/>
            <a:ext cx="11087654" cy="1942113"/>
          </a:xfrm>
        </p:spPr>
        <p:txBody>
          <a:bodyPr>
            <a:normAutofit/>
          </a:bodyPr>
          <a:lstStyle/>
          <a:p>
            <a:pPr algn="l"/>
            <a:r>
              <a:rPr lang="en-US" altLang="ja-JP" sz="4400" dirty="0"/>
              <a:t>MSY</a:t>
            </a:r>
            <a:r>
              <a:rPr lang="ja-JP" altLang="en-US" sz="4400" dirty="0"/>
              <a:t>をめぐる議論の歴史</a:t>
            </a:r>
            <a:r>
              <a:rPr lang="en-US" altLang="ja-JP" sz="4400"/>
              <a:t>:1</a:t>
            </a:r>
            <a:endParaRPr kumimoji="1" lang="ja-JP" altLang="en-US" sz="4400" dirty="0"/>
          </a:p>
        </p:txBody>
      </p:sp>
      <p:sp>
        <p:nvSpPr>
          <p:cNvPr id="3" name="字幕 2">
            <a:extLst>
              <a:ext uri="{FF2B5EF4-FFF2-40B4-BE49-F238E27FC236}">
                <a16:creationId xmlns:a16="http://schemas.microsoft.com/office/drawing/2014/main" id="{3DA39C29-13F2-4F05-A380-C5E37B804155}"/>
              </a:ext>
            </a:extLst>
          </p:cNvPr>
          <p:cNvSpPr>
            <a:spLocks noGrp="1"/>
          </p:cNvSpPr>
          <p:nvPr>
            <p:ph type="subTitle" idx="1"/>
          </p:nvPr>
        </p:nvSpPr>
        <p:spPr>
          <a:xfrm>
            <a:off x="1524000" y="3275807"/>
            <a:ext cx="9144000" cy="1655762"/>
          </a:xfrm>
        </p:spPr>
        <p:txBody>
          <a:bodyPr>
            <a:normAutofit lnSpcReduction="10000"/>
          </a:bodyPr>
          <a:lstStyle/>
          <a:p>
            <a:pPr marL="285750" indent="-285750" algn="l">
              <a:buFont typeface="Arial" panose="020B0604020202020204" pitchFamily="34" charset="0"/>
              <a:buChar char="•"/>
            </a:pPr>
            <a:r>
              <a:rPr kumimoji="1" lang="en-US" altLang="ja-JP" sz="3200" dirty="0"/>
              <a:t>MSY</a:t>
            </a:r>
            <a:r>
              <a:rPr kumimoji="1" lang="ja-JP" altLang="en-US" sz="3200" dirty="0"/>
              <a:t>とはなにか？</a:t>
            </a:r>
            <a:endParaRPr kumimoji="1" lang="en-US" altLang="ja-JP" sz="3200" dirty="0"/>
          </a:p>
          <a:p>
            <a:pPr marL="285750" indent="-285750" algn="l">
              <a:buFont typeface="Arial" panose="020B0604020202020204" pitchFamily="34" charset="0"/>
              <a:buChar char="•"/>
            </a:pPr>
            <a:r>
              <a:rPr kumimoji="1" lang="en-US" altLang="ja-JP" sz="3200" dirty="0"/>
              <a:t>MSY</a:t>
            </a:r>
            <a:r>
              <a:rPr kumimoji="1" lang="ja-JP" altLang="en-US" sz="3200" dirty="0"/>
              <a:t>に対する批判</a:t>
            </a:r>
            <a:endParaRPr kumimoji="1" lang="en-US" altLang="ja-JP" sz="3200" dirty="0"/>
          </a:p>
          <a:p>
            <a:pPr marL="285750" indent="-285750" algn="l">
              <a:buFont typeface="Arial" panose="020B0604020202020204" pitchFamily="34" charset="0"/>
              <a:buChar char="•"/>
            </a:pPr>
            <a:r>
              <a:rPr lang="ja-JP" altLang="en-US" sz="3200" dirty="0"/>
              <a:t>単純すぎるモデルなのでは？</a:t>
            </a:r>
            <a:endParaRPr lang="en-US" altLang="ja-JP" sz="3200" dirty="0"/>
          </a:p>
          <a:p>
            <a:pPr marL="285750" indent="-285750" algn="l">
              <a:buFont typeface="Arial" panose="020B0604020202020204" pitchFamily="34" charset="0"/>
              <a:buChar char="•"/>
            </a:pPr>
            <a:endParaRPr kumimoji="1" lang="ja-JP" altLang="en-US" sz="3200" dirty="0"/>
          </a:p>
        </p:txBody>
      </p:sp>
      <p:sp>
        <p:nvSpPr>
          <p:cNvPr id="5" name="テキスト ボックス 4">
            <a:extLst>
              <a:ext uri="{FF2B5EF4-FFF2-40B4-BE49-F238E27FC236}">
                <a16:creationId xmlns:a16="http://schemas.microsoft.com/office/drawing/2014/main" id="{539ED0A0-4379-4473-8365-8EF5428B1684}"/>
              </a:ext>
            </a:extLst>
          </p:cNvPr>
          <p:cNvSpPr txBox="1"/>
          <p:nvPr/>
        </p:nvSpPr>
        <p:spPr>
          <a:xfrm>
            <a:off x="4038600" y="5023759"/>
            <a:ext cx="7708882" cy="1077218"/>
          </a:xfrm>
          <a:prstGeom prst="rect">
            <a:avLst/>
          </a:prstGeom>
          <a:noFill/>
        </p:spPr>
        <p:txBody>
          <a:bodyPr wrap="square">
            <a:spAutoFit/>
          </a:bodyPr>
          <a:lstStyle/>
          <a:p>
            <a:pPr algn="r"/>
            <a:r>
              <a:rPr lang="zh-TW" altLang="en-US" sz="3200" dirty="0">
                <a:latin typeface="游ゴシック" panose="020B0400000000000000" pitchFamily="50" charset="-128"/>
                <a:ea typeface="游ゴシック" panose="020B0400000000000000" pitchFamily="50" charset="-128"/>
              </a:rPr>
              <a:t>動画作成者　漁業情報解析部 市野川桃子　　（</a:t>
            </a:r>
            <a:r>
              <a:rPr lang="en-US" altLang="zh-TW" sz="3200" dirty="0">
                <a:latin typeface="游ゴシック" panose="020B0400000000000000" pitchFamily="50" charset="-128"/>
                <a:ea typeface="游ゴシック" panose="020B0400000000000000" pitchFamily="50" charset="-128"/>
              </a:rPr>
              <a:t>ichimomo@fra.affrc.go.jp</a:t>
            </a:r>
            <a:r>
              <a:rPr lang="zh-TW" altLang="en-US" sz="3200" dirty="0">
                <a:latin typeface="游ゴシック" panose="020B0400000000000000" pitchFamily="50" charset="-128"/>
                <a:ea typeface="游ゴシック" panose="020B0400000000000000" pitchFamily="50" charset="-128"/>
              </a:rPr>
              <a:t>）</a:t>
            </a:r>
            <a:endParaRPr lang="ja-JP" altLang="en-US" sz="3200" dirty="0"/>
          </a:p>
        </p:txBody>
      </p:sp>
      <p:sp>
        <p:nvSpPr>
          <p:cNvPr id="7" name="フッター プレースホルダー 6">
            <a:extLst>
              <a:ext uri="{FF2B5EF4-FFF2-40B4-BE49-F238E27FC236}">
                <a16:creationId xmlns:a16="http://schemas.microsoft.com/office/drawing/2014/main" id="{DFA6CF70-FD92-4613-9444-29CEA4995285}"/>
              </a:ext>
            </a:extLst>
          </p:cNvPr>
          <p:cNvSpPr>
            <a:spLocks noGrp="1"/>
          </p:cNvSpPr>
          <p:nvPr>
            <p:ph type="ftr" sz="quarter" idx="11"/>
          </p:nvPr>
        </p:nvSpPr>
        <p:spPr/>
        <p:txBody>
          <a:bodyPr/>
          <a:lstStyle/>
          <a:p>
            <a:r>
              <a:rPr kumimoji="1" lang="en-US" altLang="ja-JP"/>
              <a:t>Base-02(2020)</a:t>
            </a:r>
            <a:endParaRPr kumimoji="1" lang="ja-JP" altLang="en-US" dirty="0"/>
          </a:p>
        </p:txBody>
      </p:sp>
      <p:sp>
        <p:nvSpPr>
          <p:cNvPr id="8" name="スライド番号プレースホルダー 7">
            <a:extLst>
              <a:ext uri="{FF2B5EF4-FFF2-40B4-BE49-F238E27FC236}">
                <a16:creationId xmlns:a16="http://schemas.microsoft.com/office/drawing/2014/main" id="{925069B6-6B86-4003-AF89-272646981778}"/>
              </a:ext>
            </a:extLst>
          </p:cNvPr>
          <p:cNvSpPr>
            <a:spLocks noGrp="1"/>
          </p:cNvSpPr>
          <p:nvPr>
            <p:ph type="sldNum" sz="quarter" idx="12"/>
          </p:nvPr>
        </p:nvSpPr>
        <p:spPr/>
        <p:txBody>
          <a:bodyPr/>
          <a:lstStyle/>
          <a:p>
            <a:fld id="{1D0A7E50-FF4D-42BF-B0B2-B14F173B5F39}" type="slidenum">
              <a:rPr kumimoji="1" lang="ja-JP" altLang="en-US" smtClean="0"/>
              <a:t>1</a:t>
            </a:fld>
            <a:endParaRPr kumimoji="1" lang="ja-JP" altLang="en-US"/>
          </a:p>
        </p:txBody>
      </p:sp>
      <p:sp>
        <p:nvSpPr>
          <p:cNvPr id="9" name="テキスト ボックス 8">
            <a:extLst>
              <a:ext uri="{FF2B5EF4-FFF2-40B4-BE49-F238E27FC236}">
                <a16:creationId xmlns:a16="http://schemas.microsoft.com/office/drawing/2014/main" id="{97C37CFC-F4AB-44D4-8519-2A9E9A6A0611}"/>
              </a:ext>
            </a:extLst>
          </p:cNvPr>
          <p:cNvSpPr txBox="1"/>
          <p:nvPr/>
        </p:nvSpPr>
        <p:spPr>
          <a:xfrm>
            <a:off x="848496" y="671511"/>
            <a:ext cx="4539050" cy="769441"/>
          </a:xfrm>
          <a:prstGeom prst="rect">
            <a:avLst/>
          </a:prstGeom>
          <a:noFill/>
          <a:ln w="38100">
            <a:noFill/>
          </a:ln>
        </p:spPr>
        <p:txBody>
          <a:bodyPr wrap="square" rtlCol="0" anchor="ctr">
            <a:spAutoFit/>
          </a:bodyPr>
          <a:lstStyle/>
          <a:p>
            <a:r>
              <a:rPr kumimoji="1" lang="en-US" altLang="ja-JP" sz="4400" b="1" dirty="0"/>
              <a:t>Base-02(2020)</a:t>
            </a:r>
            <a:endParaRPr kumimoji="1" lang="ja-JP" altLang="en-US" sz="4400" b="1" dirty="0"/>
          </a:p>
        </p:txBody>
      </p:sp>
    </p:spTree>
    <p:extLst>
      <p:ext uri="{BB962C8B-B14F-4D97-AF65-F5344CB8AC3E}">
        <p14:creationId xmlns:p14="http://schemas.microsoft.com/office/powerpoint/2010/main" val="299319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59A4DBCE-00F9-49EA-9CE0-B4AA77B6BE91}"/>
              </a:ext>
            </a:extLst>
          </p:cNvPr>
          <p:cNvSpPr/>
          <p:nvPr/>
        </p:nvSpPr>
        <p:spPr>
          <a:xfrm>
            <a:off x="1790700" y="4216400"/>
            <a:ext cx="9486900" cy="1323834"/>
          </a:xfrm>
          <a:prstGeom prst="rect">
            <a:avLst/>
          </a:prstGeom>
          <a:solidFill>
            <a:schemeClr val="accent6">
              <a:lumMod val="40000"/>
              <a:lumOff val="60000"/>
            </a:schemeClr>
          </a:solid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中間的な資源量のところで余剰生産量が最大になる、　　という</a:t>
            </a:r>
            <a:r>
              <a:rPr lang="en-US" altLang="ja-JP" sz="2800" dirty="0"/>
              <a:t>MSY</a:t>
            </a:r>
            <a:r>
              <a:rPr lang="ja-JP" altLang="en-US" sz="2800" dirty="0"/>
              <a:t>の概念を説明できるモデルの中で最も単純だから説明用に使っているだけ</a:t>
            </a:r>
            <a:endParaRPr lang="en-US" altLang="ja-JP" sz="2800" dirty="0"/>
          </a:p>
        </p:txBody>
      </p:sp>
      <p:sp>
        <p:nvSpPr>
          <p:cNvPr id="2" name="タイトル 1">
            <a:extLst>
              <a:ext uri="{FF2B5EF4-FFF2-40B4-BE49-F238E27FC236}">
                <a16:creationId xmlns:a16="http://schemas.microsoft.com/office/drawing/2014/main" id="{C5424AFD-0CB8-4D64-929D-7790D0B73357}"/>
              </a:ext>
            </a:extLst>
          </p:cNvPr>
          <p:cNvSpPr>
            <a:spLocks noGrp="1"/>
          </p:cNvSpPr>
          <p:nvPr>
            <p:ph type="title"/>
          </p:nvPr>
        </p:nvSpPr>
        <p:spPr/>
        <p:txBody>
          <a:bodyPr>
            <a:normAutofit fontScale="90000"/>
          </a:bodyPr>
          <a:lstStyle/>
          <a:p>
            <a:r>
              <a:rPr kumimoji="1" lang="ja-JP" altLang="en-US" sz="4400" dirty="0"/>
              <a:t>① 基礎となるモデルがあまりにも単純である</a:t>
            </a:r>
            <a:endParaRPr kumimoji="1" lang="ja-JP" altLang="en-US" dirty="0"/>
          </a:p>
        </p:txBody>
      </p:sp>
      <p:sp>
        <p:nvSpPr>
          <p:cNvPr id="17" name="コンテンツ プレースホルダー 16">
            <a:extLst>
              <a:ext uri="{FF2B5EF4-FFF2-40B4-BE49-F238E27FC236}">
                <a16:creationId xmlns:a16="http://schemas.microsoft.com/office/drawing/2014/main" id="{D3F2774F-B011-497A-9B4C-3EE6045FD8F5}"/>
              </a:ext>
            </a:extLst>
          </p:cNvPr>
          <p:cNvSpPr>
            <a:spLocks noGrp="1"/>
          </p:cNvSpPr>
          <p:nvPr>
            <p:ph idx="1"/>
          </p:nvPr>
        </p:nvSpPr>
        <p:spPr>
          <a:xfrm>
            <a:off x="609600" y="2704450"/>
            <a:ext cx="11246338" cy="3472513"/>
          </a:xfrm>
        </p:spPr>
        <p:txBody>
          <a:bodyPr>
            <a:normAutofit/>
          </a:bodyPr>
          <a:lstStyle/>
          <a:p>
            <a:r>
              <a:rPr lang="ja-JP" altLang="en-US" sz="3200" dirty="0"/>
              <a:t>年齢構造も雌雄の区別もない</a:t>
            </a:r>
            <a:endParaRPr lang="en-US" altLang="ja-JP" sz="3200" dirty="0"/>
          </a:p>
          <a:p>
            <a:r>
              <a:rPr lang="ja-JP" altLang="en-US" sz="3200" dirty="0"/>
              <a:t>こんな式でほんとに魚の個体群動態を説明できるのか！？</a:t>
            </a:r>
          </a:p>
        </p:txBody>
      </p:sp>
      <p:sp>
        <p:nvSpPr>
          <p:cNvPr id="4" name="フッター プレースホルダー 3">
            <a:extLst>
              <a:ext uri="{FF2B5EF4-FFF2-40B4-BE49-F238E27FC236}">
                <a16:creationId xmlns:a16="http://schemas.microsoft.com/office/drawing/2014/main" id="{024699A1-0A1E-43D3-893F-DB1A52EBAC60}"/>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641C3238-4AFA-4243-A052-18C27D582A04}"/>
              </a:ext>
            </a:extLst>
          </p:cNvPr>
          <p:cNvSpPr>
            <a:spLocks noGrp="1"/>
          </p:cNvSpPr>
          <p:nvPr>
            <p:ph type="sldNum" sz="quarter" idx="12"/>
          </p:nvPr>
        </p:nvSpPr>
        <p:spPr/>
        <p:txBody>
          <a:bodyPr/>
          <a:lstStyle/>
          <a:p>
            <a:fld id="{1D0A7E50-FF4D-42BF-B0B2-B14F173B5F39}" type="slidenum">
              <a:rPr kumimoji="1" lang="ja-JP" altLang="en-US" smtClean="0"/>
              <a:t>10</a:t>
            </a:fld>
            <a:endParaRPr kumimoji="1" lang="ja-JP" altLang="en-US"/>
          </a:p>
        </p:txBody>
      </p:sp>
      <p:sp>
        <p:nvSpPr>
          <p:cNvPr id="6" name="角丸四角形 14">
            <a:extLst>
              <a:ext uri="{FF2B5EF4-FFF2-40B4-BE49-F238E27FC236}">
                <a16:creationId xmlns:a16="http://schemas.microsoft.com/office/drawing/2014/main" id="{2EA1C021-306F-4BA1-B2FC-07AAE882FFE7}"/>
              </a:ext>
            </a:extLst>
          </p:cNvPr>
          <p:cNvSpPr/>
          <p:nvPr/>
        </p:nvSpPr>
        <p:spPr>
          <a:xfrm>
            <a:off x="3326097" y="1645473"/>
            <a:ext cx="1024236" cy="83739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p:sp>
        <p:nvSpPr>
          <p:cNvPr id="7" name="角丸四角形 15">
            <a:extLst>
              <a:ext uri="{FF2B5EF4-FFF2-40B4-BE49-F238E27FC236}">
                <a16:creationId xmlns:a16="http://schemas.microsoft.com/office/drawing/2014/main" id="{248DF09F-5F7C-4961-A9D4-3F521AEF63CD}"/>
              </a:ext>
            </a:extLst>
          </p:cNvPr>
          <p:cNvSpPr/>
          <p:nvPr/>
        </p:nvSpPr>
        <p:spPr>
          <a:xfrm>
            <a:off x="4695079" y="1595514"/>
            <a:ext cx="586629" cy="83739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p:sp>
        <p:nvSpPr>
          <p:cNvPr id="8" name="角丸四角形 9">
            <a:extLst>
              <a:ext uri="{FF2B5EF4-FFF2-40B4-BE49-F238E27FC236}">
                <a16:creationId xmlns:a16="http://schemas.microsoft.com/office/drawing/2014/main" id="{3E3F17A8-8779-4D81-AAE4-FCF806AB0DEE}"/>
              </a:ext>
            </a:extLst>
          </p:cNvPr>
          <p:cNvSpPr/>
          <p:nvPr/>
        </p:nvSpPr>
        <p:spPr>
          <a:xfrm>
            <a:off x="5628801" y="1435030"/>
            <a:ext cx="2524599" cy="12385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917D49-07FA-4A89-8808-17020ED09EA9}"/>
                  </a:ext>
                </a:extLst>
              </p:cNvPr>
              <p:cNvSpPr txBox="1"/>
              <p:nvPr/>
            </p:nvSpPr>
            <p:spPr>
              <a:xfrm>
                <a:off x="3402560" y="1595514"/>
                <a:ext cx="4718023" cy="829330"/>
              </a:xfrm>
              <a:prstGeom prst="rect">
                <a:avLst/>
              </a:prstGeom>
              <a:noFill/>
            </p:spPr>
            <p:txBody>
              <a:bodyPr wrap="none" rtlCol="0">
                <a:spAutoFit/>
              </a:bodyPr>
              <a:lstStyle/>
              <a:p>
                <a:pPr lvl="0">
                  <a:defRPr/>
                </a:pPr>
                <a14:m>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𝑟</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num>
                          <m:den>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𝐾</m:t>
                            </m:r>
                          </m:den>
                        </m:f>
                      </m:e>
                    </m:d>
                  </m:oMath>
                </a14:m>
                <a:r>
                  <a:rPr lang="en-US" altLang="ja-JP" sz="3200" kern="0" dirty="0">
                    <a:solidFill>
                      <a:sysClr val="windowText" lastClr="000000"/>
                    </a:solidFill>
                  </a:rPr>
                  <a:t> </a:t>
                </a:r>
                <a14:m>
                  <m:oMath xmlns:m="http://schemas.openxmlformats.org/officeDocument/2006/math">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oMath>
                </a14:m>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9" name="テキスト ボックス 8">
                <a:extLst>
                  <a:ext uri="{FF2B5EF4-FFF2-40B4-BE49-F238E27FC236}">
                    <a16:creationId xmlns:a16="http://schemas.microsoft.com/office/drawing/2014/main" id="{5C917D49-07FA-4A89-8808-17020ED09EA9}"/>
                  </a:ext>
                </a:extLst>
              </p:cNvPr>
              <p:cNvSpPr txBox="1">
                <a:spLocks noRot="1" noChangeAspect="1" noMove="1" noResize="1" noEditPoints="1" noAdjustHandles="1" noChangeArrowheads="1" noChangeShapeType="1" noTextEdit="1"/>
              </p:cNvSpPr>
              <p:nvPr/>
            </p:nvSpPr>
            <p:spPr>
              <a:xfrm>
                <a:off x="3402560" y="1595514"/>
                <a:ext cx="4718023" cy="829330"/>
              </a:xfrm>
              <a:prstGeom prst="rect">
                <a:avLst/>
              </a:prstGeom>
              <a:blipFill>
                <a:blip r:embed="rId5"/>
                <a:stretch>
                  <a:fillRect/>
                </a:stretch>
              </a:blipFill>
            </p:spPr>
            <p:txBody>
              <a:bodyPr/>
              <a:lstStyle/>
              <a:p>
                <a:r>
                  <a:rPr lang="ja-JP" altLang="en-US">
                    <a:noFill/>
                  </a:rPr>
                  <a:t> </a:t>
                </a:r>
              </a:p>
            </p:txBody>
          </p:sp>
        </mc:Fallback>
      </mc:AlternateContent>
      <p:sp>
        <p:nvSpPr>
          <p:cNvPr id="15" name="四角形: 角を丸くする 14">
            <a:extLst>
              <a:ext uri="{FF2B5EF4-FFF2-40B4-BE49-F238E27FC236}">
                <a16:creationId xmlns:a16="http://schemas.microsoft.com/office/drawing/2014/main" id="{B10E79DC-851E-40A1-84DB-D344ABD43681}"/>
              </a:ext>
            </a:extLst>
          </p:cNvPr>
          <p:cNvSpPr/>
          <p:nvPr/>
        </p:nvSpPr>
        <p:spPr>
          <a:xfrm>
            <a:off x="5626454" y="1532756"/>
            <a:ext cx="2589436" cy="1003209"/>
          </a:xfrm>
          <a:prstGeom prst="round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235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a:extLst>
              <a:ext uri="{FF2B5EF4-FFF2-40B4-BE49-F238E27FC236}">
                <a16:creationId xmlns:a16="http://schemas.microsoft.com/office/drawing/2014/main" id="{69BD70C8-DB0C-456B-A19B-6C92F18F2202}"/>
              </a:ext>
            </a:extLst>
          </p:cNvPr>
          <p:cNvSpPr>
            <a:spLocks noGrp="1"/>
          </p:cNvSpPr>
          <p:nvPr>
            <p:ph type="title"/>
          </p:nvPr>
        </p:nvSpPr>
        <p:spPr/>
        <p:txBody>
          <a:bodyPr>
            <a:normAutofit/>
          </a:bodyPr>
          <a:lstStyle/>
          <a:p>
            <a:r>
              <a:rPr lang="ja-JP" altLang="en-US" sz="4000" dirty="0"/>
              <a:t>モデルが言いたい重要なポイント</a:t>
            </a:r>
          </a:p>
        </p:txBody>
      </p:sp>
      <p:sp>
        <p:nvSpPr>
          <p:cNvPr id="20" name="コンテンツ プレースホルダー 19">
            <a:extLst>
              <a:ext uri="{FF2B5EF4-FFF2-40B4-BE49-F238E27FC236}">
                <a16:creationId xmlns:a16="http://schemas.microsoft.com/office/drawing/2014/main" id="{38918AD9-AFE3-4D41-9EE0-4E32D0516724}"/>
              </a:ext>
            </a:extLst>
          </p:cNvPr>
          <p:cNvSpPr>
            <a:spLocks noGrp="1"/>
          </p:cNvSpPr>
          <p:nvPr>
            <p:ph idx="1"/>
          </p:nvPr>
        </p:nvSpPr>
        <p:spPr>
          <a:xfrm>
            <a:off x="453292" y="1520282"/>
            <a:ext cx="11281508" cy="4656681"/>
          </a:xfrm>
        </p:spPr>
        <p:txBody>
          <a:bodyPr>
            <a:normAutofit/>
          </a:bodyPr>
          <a:lstStyle/>
          <a:p>
            <a:r>
              <a:rPr lang="ja-JP" altLang="en-US" sz="3200" dirty="0"/>
              <a:t>個体あたりの増加率（親魚あたり加入尾数）が</a:t>
            </a:r>
            <a:r>
              <a:rPr lang="ja-JP" altLang="en-US" sz="3200" b="1" dirty="0"/>
              <a:t>「資源密度に対して減少関数である」</a:t>
            </a:r>
            <a:r>
              <a:rPr lang="ja-JP" altLang="en-US" sz="3200" dirty="0"/>
              <a:t>ということ</a:t>
            </a:r>
            <a:endParaRPr lang="en-US" altLang="ja-JP" sz="3200" dirty="0"/>
          </a:p>
          <a:p>
            <a:pPr lvl="1"/>
            <a:r>
              <a:rPr kumimoji="1" lang="en-US" altLang="ja-JP" sz="2800" dirty="0"/>
              <a:t>Density dependent growth</a:t>
            </a:r>
            <a:r>
              <a:rPr kumimoji="1" lang="ja-JP" altLang="en-US" sz="2800" dirty="0"/>
              <a:t>・密度依存の増加率などと言います</a:t>
            </a:r>
          </a:p>
          <a:p>
            <a:endParaRPr lang="ja-JP" altLang="en-US" sz="3200" dirty="0"/>
          </a:p>
        </p:txBody>
      </p:sp>
      <p:sp>
        <p:nvSpPr>
          <p:cNvPr id="4" name="フッター プレースホルダー 3">
            <a:extLst>
              <a:ext uri="{FF2B5EF4-FFF2-40B4-BE49-F238E27FC236}">
                <a16:creationId xmlns:a16="http://schemas.microsoft.com/office/drawing/2014/main" id="{6940F8B4-54AC-4D20-9DCC-3F9B5DB536AE}"/>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A4866048-4AF9-43E6-9ACA-DCE29F4709E4}"/>
              </a:ext>
            </a:extLst>
          </p:cNvPr>
          <p:cNvSpPr>
            <a:spLocks noGrp="1"/>
          </p:cNvSpPr>
          <p:nvPr>
            <p:ph type="sldNum" sz="quarter" idx="12"/>
          </p:nvPr>
        </p:nvSpPr>
        <p:spPr/>
        <p:txBody>
          <a:bodyPr/>
          <a:lstStyle/>
          <a:p>
            <a:fld id="{1D0A7E50-FF4D-42BF-B0B2-B14F173B5F39}" type="slidenum">
              <a:rPr kumimoji="1" lang="ja-JP" altLang="en-US" smtClean="0"/>
              <a:t>11</a:t>
            </a:fld>
            <a:endParaRPr kumimoji="1" lang="ja-JP" altLang="en-US"/>
          </a:p>
        </p:txBody>
      </p:sp>
      <p:sp>
        <p:nvSpPr>
          <p:cNvPr id="10" name="角丸四角形 14">
            <a:extLst>
              <a:ext uri="{FF2B5EF4-FFF2-40B4-BE49-F238E27FC236}">
                <a16:creationId xmlns:a16="http://schemas.microsoft.com/office/drawing/2014/main" id="{90E75176-7AAC-48C6-A480-FE81E25B02D5}"/>
              </a:ext>
            </a:extLst>
          </p:cNvPr>
          <p:cNvSpPr/>
          <p:nvPr/>
        </p:nvSpPr>
        <p:spPr>
          <a:xfrm>
            <a:off x="2285058" y="4113157"/>
            <a:ext cx="1024236" cy="83739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p:sp>
        <p:nvSpPr>
          <p:cNvPr id="11" name="角丸四角形 15">
            <a:extLst>
              <a:ext uri="{FF2B5EF4-FFF2-40B4-BE49-F238E27FC236}">
                <a16:creationId xmlns:a16="http://schemas.microsoft.com/office/drawing/2014/main" id="{CDC292A6-69C2-47D4-BB7B-94D8F350E30C}"/>
              </a:ext>
            </a:extLst>
          </p:cNvPr>
          <p:cNvSpPr/>
          <p:nvPr/>
        </p:nvSpPr>
        <p:spPr>
          <a:xfrm>
            <a:off x="3654040" y="4063198"/>
            <a:ext cx="586629" cy="83739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p:sp>
        <p:nvSpPr>
          <p:cNvPr id="12" name="角丸四角形 9">
            <a:extLst>
              <a:ext uri="{FF2B5EF4-FFF2-40B4-BE49-F238E27FC236}">
                <a16:creationId xmlns:a16="http://schemas.microsoft.com/office/drawing/2014/main" id="{1CEAB724-2527-445A-A825-6C5D6E01F282}"/>
              </a:ext>
            </a:extLst>
          </p:cNvPr>
          <p:cNvSpPr/>
          <p:nvPr/>
        </p:nvSpPr>
        <p:spPr>
          <a:xfrm>
            <a:off x="4587763" y="3902715"/>
            <a:ext cx="2040916" cy="93573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0A295DD-A77E-4E83-91F2-5D69D7905155}"/>
                  </a:ext>
                </a:extLst>
              </p:cNvPr>
              <p:cNvSpPr txBox="1"/>
              <p:nvPr/>
            </p:nvSpPr>
            <p:spPr>
              <a:xfrm>
                <a:off x="2361521" y="4063198"/>
                <a:ext cx="4169090" cy="584775"/>
              </a:xfrm>
              <a:prstGeom prst="rect">
                <a:avLst/>
              </a:prstGeom>
              <a:noFill/>
            </p:spPr>
            <p:txBody>
              <a:bodyPr wrap="none" rtlCol="0">
                <a:spAutoFit/>
              </a:bodyPr>
              <a:lstStyle/>
              <a:p>
                <a:pPr lvl="0">
                  <a:defRPr/>
                </a:pPr>
                <a14:m>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𝑓</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e>
                    </m:d>
                  </m:oMath>
                </a14:m>
                <a:r>
                  <a:rPr lang="en-US" altLang="ja-JP" sz="3200" kern="0" dirty="0">
                    <a:solidFill>
                      <a:sysClr val="windowText" lastClr="000000"/>
                    </a:solidFill>
                  </a:rPr>
                  <a:t> </a:t>
                </a:r>
                <a14:m>
                  <m:oMath xmlns:m="http://schemas.openxmlformats.org/officeDocument/2006/math">
                    <m:sSub>
                      <m:sSubPr>
                        <m:ctrlPr>
                          <a:rPr lang="en-US" altLang="ja-JP" sz="3200" i="1" kern="0">
                            <a:solidFill>
                              <a:sysClr val="windowText" lastClr="000000"/>
                            </a:solidFill>
                            <a:latin typeface="Cambria Math" panose="02040503050406030204" pitchFamily="18" charset="0"/>
                          </a:rPr>
                        </m:ctrlPr>
                      </m:sSubPr>
                      <m:e>
                        <m:r>
                          <a:rPr lang="en-US" altLang="ja-JP" sz="3200" b="0" i="1" kern="0" smtClean="0">
                            <a:solidFill>
                              <a:sysClr val="windowText" lastClr="000000"/>
                            </a:solidFill>
                            <a:latin typeface="Cambria Math" panose="02040503050406030204" pitchFamily="18" charset="0"/>
                          </a:rPr>
                          <m:t>  </m:t>
                        </m:r>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oMath>
                </a14:m>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13" name="テキスト ボックス 12">
                <a:extLst>
                  <a:ext uri="{FF2B5EF4-FFF2-40B4-BE49-F238E27FC236}">
                    <a16:creationId xmlns:a16="http://schemas.microsoft.com/office/drawing/2014/main" id="{40A295DD-A77E-4E83-91F2-5D69D7905155}"/>
                  </a:ext>
                </a:extLst>
              </p:cNvPr>
              <p:cNvSpPr txBox="1">
                <a:spLocks noRot="1" noChangeAspect="1" noMove="1" noResize="1" noEditPoints="1" noAdjustHandles="1" noChangeArrowheads="1" noChangeShapeType="1" noTextEdit="1"/>
              </p:cNvSpPr>
              <p:nvPr/>
            </p:nvSpPr>
            <p:spPr>
              <a:xfrm>
                <a:off x="2361521" y="4063198"/>
                <a:ext cx="4169090" cy="584775"/>
              </a:xfrm>
              <a:prstGeom prst="rect">
                <a:avLst/>
              </a:prstGeom>
              <a:blipFill>
                <a:blip r:embed="rId6"/>
                <a:stretch>
                  <a:fillRect/>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81F8081B-B192-48BF-BAB7-7AFE746A6645}"/>
              </a:ext>
            </a:extLst>
          </p:cNvPr>
          <p:cNvGrpSpPr/>
          <p:nvPr/>
        </p:nvGrpSpPr>
        <p:grpSpPr>
          <a:xfrm>
            <a:off x="609599" y="4000440"/>
            <a:ext cx="5158280" cy="2224939"/>
            <a:chOff x="609599" y="4000440"/>
            <a:chExt cx="5158280" cy="2224939"/>
          </a:xfrm>
        </p:grpSpPr>
        <p:grpSp>
          <p:nvGrpSpPr>
            <p:cNvPr id="2" name="グループ化 1">
              <a:extLst>
                <a:ext uri="{FF2B5EF4-FFF2-40B4-BE49-F238E27FC236}">
                  <a16:creationId xmlns:a16="http://schemas.microsoft.com/office/drawing/2014/main" id="{D9964593-0FF0-43D9-BB81-327E63C59062}"/>
                </a:ext>
              </a:extLst>
            </p:cNvPr>
            <p:cNvGrpSpPr/>
            <p:nvPr/>
          </p:nvGrpSpPr>
          <p:grpSpPr>
            <a:xfrm>
              <a:off x="4462022" y="4000440"/>
              <a:ext cx="1305857" cy="1384335"/>
              <a:chOff x="4462022" y="4000440"/>
              <a:chExt cx="1305857" cy="1384335"/>
            </a:xfrm>
          </p:grpSpPr>
          <p:cxnSp>
            <p:nvCxnSpPr>
              <p:cNvPr id="16" name="直線コネクタ 15">
                <a:extLst>
                  <a:ext uri="{FF2B5EF4-FFF2-40B4-BE49-F238E27FC236}">
                    <a16:creationId xmlns:a16="http://schemas.microsoft.com/office/drawing/2014/main" id="{F9654BD6-C061-46E7-9177-720F78B7C05A}"/>
                  </a:ext>
                </a:extLst>
              </p:cNvPr>
              <p:cNvCxnSpPr>
                <a:cxnSpLocks/>
              </p:cNvCxnSpPr>
              <p:nvPr/>
            </p:nvCxnSpPr>
            <p:spPr>
              <a:xfrm>
                <a:off x="4585415" y="4882720"/>
                <a:ext cx="1182464"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7CC75CC-B183-445F-A455-587BB0D8F574}"/>
                  </a:ext>
                </a:extLst>
              </p:cNvPr>
              <p:cNvCxnSpPr>
                <a:cxnSpLocks/>
              </p:cNvCxnSpPr>
              <p:nvPr/>
            </p:nvCxnSpPr>
            <p:spPr>
              <a:xfrm flipH="1">
                <a:off x="4462022" y="4891917"/>
                <a:ext cx="374026" cy="4928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B13E1F4C-1494-4047-8D45-52DD3761F421}"/>
                  </a:ext>
                </a:extLst>
              </p:cNvPr>
              <p:cNvSpPr/>
              <p:nvPr/>
            </p:nvSpPr>
            <p:spPr>
              <a:xfrm>
                <a:off x="4585415" y="4000440"/>
                <a:ext cx="1182464" cy="762847"/>
              </a:xfrm>
              <a:prstGeom prst="round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0F45D830-CD39-4B68-B85B-7DC9CDDB5402}"/>
                </a:ext>
              </a:extLst>
            </p:cNvPr>
            <p:cNvSpPr/>
            <p:nvPr/>
          </p:nvSpPr>
          <p:spPr>
            <a:xfrm>
              <a:off x="609599" y="5133106"/>
              <a:ext cx="4375153" cy="1092273"/>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rPr>
                <a:t>t</a:t>
              </a:r>
              <a:r>
                <a:rPr lang="ja-JP" altLang="en-US" sz="2800" b="1" dirty="0">
                  <a:solidFill>
                    <a:schemeClr val="tx1"/>
                  </a:solidFill>
                </a:rPr>
                <a:t>年の個体あたりの増加率</a:t>
              </a:r>
              <a:endParaRPr lang="en-US" altLang="ja-JP" sz="2800" b="1" dirty="0">
                <a:solidFill>
                  <a:schemeClr val="tx1"/>
                </a:solidFill>
              </a:endParaRPr>
            </a:p>
            <a:p>
              <a:pPr algn="ctr"/>
              <a:r>
                <a:rPr kumimoji="1" lang="ja-JP" altLang="en-US" sz="2800" b="1" dirty="0">
                  <a:solidFill>
                    <a:schemeClr val="tx1"/>
                  </a:solidFill>
                  <a:highlight>
                    <a:srgbClr val="FFFF00"/>
                  </a:highlight>
                </a:rPr>
                <a:t>（</a:t>
              </a:r>
              <a:r>
                <a:rPr kumimoji="1" lang="en-US" altLang="ja-JP" sz="2800" b="1" dirty="0" err="1">
                  <a:solidFill>
                    <a:schemeClr val="tx1"/>
                  </a:solidFill>
                  <a:highlight>
                    <a:srgbClr val="FFFF00"/>
                  </a:highlight>
                </a:rPr>
                <a:t>Nt</a:t>
              </a:r>
              <a:r>
                <a:rPr kumimoji="1" lang="ja-JP" altLang="en-US" sz="2800" b="1" dirty="0">
                  <a:solidFill>
                    <a:schemeClr val="tx1"/>
                  </a:solidFill>
                  <a:highlight>
                    <a:srgbClr val="FFFF00"/>
                  </a:highlight>
                </a:rPr>
                <a:t>に対して減少）</a:t>
              </a:r>
              <a:endParaRPr kumimoji="1" lang="en-US" altLang="ja-JP" sz="2800" b="1" dirty="0">
                <a:solidFill>
                  <a:schemeClr val="tx1"/>
                </a:solidFill>
                <a:highlight>
                  <a:srgbClr val="FFFF00"/>
                </a:highlight>
              </a:endParaRPr>
            </a:p>
          </p:txBody>
        </p:sp>
      </p:grpSp>
      <p:sp>
        <p:nvSpPr>
          <p:cNvPr id="30" name="正方形/長方形 29">
            <a:extLst>
              <a:ext uri="{FF2B5EF4-FFF2-40B4-BE49-F238E27FC236}">
                <a16:creationId xmlns:a16="http://schemas.microsoft.com/office/drawing/2014/main" id="{116A7752-FEB1-4B88-A5B8-6760E0D3DDDF}"/>
              </a:ext>
            </a:extLst>
          </p:cNvPr>
          <p:cNvSpPr/>
          <p:nvPr/>
        </p:nvSpPr>
        <p:spPr>
          <a:xfrm>
            <a:off x="4585415" y="3338762"/>
            <a:ext cx="2018497" cy="541816"/>
          </a:xfrm>
          <a:prstGeom prst="rect">
            <a:avLst/>
          </a:prstGeom>
          <a:solidFill>
            <a:schemeClr val="bg1"/>
          </a:solidFill>
          <a:ln w="38100">
            <a:solidFill>
              <a:schemeClr val="tx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余剰生産量</a:t>
            </a:r>
            <a:endParaRPr kumimoji="1" lang="en-US" altLang="ja-JP" sz="2800" b="1" dirty="0">
              <a:solidFill>
                <a:schemeClr val="tx1"/>
              </a:solidFill>
            </a:endParaRPr>
          </a:p>
        </p:txBody>
      </p:sp>
      <p:grpSp>
        <p:nvGrpSpPr>
          <p:cNvPr id="6" name="グループ化 5">
            <a:extLst>
              <a:ext uri="{FF2B5EF4-FFF2-40B4-BE49-F238E27FC236}">
                <a16:creationId xmlns:a16="http://schemas.microsoft.com/office/drawing/2014/main" id="{EBE94AED-BF44-433C-8CA3-DF31D8B7AF94}"/>
              </a:ext>
            </a:extLst>
          </p:cNvPr>
          <p:cNvGrpSpPr/>
          <p:nvPr/>
        </p:nvGrpSpPr>
        <p:grpSpPr>
          <a:xfrm>
            <a:off x="5689600" y="4034831"/>
            <a:ext cx="3499564" cy="2190070"/>
            <a:chOff x="5689600" y="4034831"/>
            <a:chExt cx="3499564" cy="2190070"/>
          </a:xfrm>
        </p:grpSpPr>
        <p:sp>
          <p:nvSpPr>
            <p:cNvPr id="24" name="四角形: 角を丸くする 23">
              <a:extLst>
                <a:ext uri="{FF2B5EF4-FFF2-40B4-BE49-F238E27FC236}">
                  <a16:creationId xmlns:a16="http://schemas.microsoft.com/office/drawing/2014/main" id="{BF359D43-B8C8-4A76-B160-4D6673BF0CAB}"/>
                </a:ext>
              </a:extLst>
            </p:cNvPr>
            <p:cNvSpPr/>
            <p:nvPr/>
          </p:nvSpPr>
          <p:spPr>
            <a:xfrm>
              <a:off x="5873331" y="4034831"/>
              <a:ext cx="591232" cy="762847"/>
            </a:xfrm>
            <a:prstGeom prst="round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F22C95CA-A117-4781-B31B-596DFD7CD24A}"/>
                </a:ext>
              </a:extLst>
            </p:cNvPr>
            <p:cNvCxnSpPr>
              <a:cxnSpLocks/>
            </p:cNvCxnSpPr>
            <p:nvPr/>
          </p:nvCxnSpPr>
          <p:spPr>
            <a:xfrm>
              <a:off x="5873331" y="4900596"/>
              <a:ext cx="65728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DA08F06-283C-44B9-AA9E-5EA2B75547E5}"/>
                </a:ext>
              </a:extLst>
            </p:cNvPr>
            <p:cNvCxnSpPr>
              <a:cxnSpLocks/>
            </p:cNvCxnSpPr>
            <p:nvPr/>
          </p:nvCxnSpPr>
          <p:spPr>
            <a:xfrm>
              <a:off x="6335991" y="4901878"/>
              <a:ext cx="194620" cy="36806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80338628-842B-422E-A16E-D29E1C675B70}"/>
                </a:ext>
              </a:extLst>
            </p:cNvPr>
            <p:cNvSpPr/>
            <p:nvPr/>
          </p:nvSpPr>
          <p:spPr>
            <a:xfrm>
              <a:off x="5689600" y="5132628"/>
              <a:ext cx="3499564" cy="1092273"/>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rPr>
                <a:t>t</a:t>
              </a:r>
              <a:r>
                <a:rPr lang="ja-JP" altLang="en-US" sz="2800" b="1" dirty="0">
                  <a:solidFill>
                    <a:schemeClr val="tx1"/>
                  </a:solidFill>
                </a:rPr>
                <a:t>年の個体数</a:t>
              </a:r>
              <a:endParaRPr lang="en-US" altLang="ja-JP" sz="2800" b="1" dirty="0">
                <a:solidFill>
                  <a:schemeClr val="tx1"/>
                </a:solidFill>
              </a:endParaRPr>
            </a:p>
            <a:p>
              <a:pPr algn="ctr"/>
              <a:r>
                <a:rPr kumimoji="1" lang="ja-JP" altLang="en-US" sz="2800" b="1" dirty="0">
                  <a:solidFill>
                    <a:schemeClr val="tx1"/>
                  </a:solidFill>
                  <a:highlight>
                    <a:srgbClr val="FFFF00"/>
                  </a:highlight>
                </a:rPr>
                <a:t>（</a:t>
              </a:r>
              <a:r>
                <a:rPr kumimoji="1" lang="en-US" altLang="ja-JP" sz="2800" b="1" dirty="0" err="1">
                  <a:solidFill>
                    <a:schemeClr val="tx1"/>
                  </a:solidFill>
                  <a:highlight>
                    <a:srgbClr val="FFFF00"/>
                  </a:highlight>
                </a:rPr>
                <a:t>Nt</a:t>
              </a:r>
              <a:r>
                <a:rPr kumimoji="1" lang="ja-JP" altLang="en-US" sz="2800" b="1" dirty="0">
                  <a:solidFill>
                    <a:schemeClr val="tx1"/>
                  </a:solidFill>
                  <a:highlight>
                    <a:srgbClr val="FFFF00"/>
                  </a:highlight>
                </a:rPr>
                <a:t>に対して増加）</a:t>
              </a:r>
              <a:endParaRPr kumimoji="1" lang="en-US" altLang="ja-JP" sz="2800" b="1" dirty="0">
                <a:solidFill>
                  <a:schemeClr val="tx1"/>
                </a:solidFill>
                <a:highlight>
                  <a:srgbClr val="FFFF00"/>
                </a:highlight>
              </a:endParaRPr>
            </a:p>
          </p:txBody>
        </p:sp>
      </p:grpSp>
      <p:grpSp>
        <p:nvGrpSpPr>
          <p:cNvPr id="8" name="グループ化 7">
            <a:extLst>
              <a:ext uri="{FF2B5EF4-FFF2-40B4-BE49-F238E27FC236}">
                <a16:creationId xmlns:a16="http://schemas.microsoft.com/office/drawing/2014/main" id="{ED603714-AE92-45C7-8BB0-8DBF1EB9B483}"/>
              </a:ext>
            </a:extLst>
          </p:cNvPr>
          <p:cNvGrpSpPr/>
          <p:nvPr/>
        </p:nvGrpSpPr>
        <p:grpSpPr>
          <a:xfrm>
            <a:off x="4962714" y="3609670"/>
            <a:ext cx="6050334" cy="2462339"/>
            <a:chOff x="4962714" y="3609670"/>
            <a:chExt cx="6050334" cy="2462339"/>
          </a:xfrm>
        </p:grpSpPr>
        <p:sp>
          <p:nvSpPr>
            <p:cNvPr id="32" name="テキスト ボックス 31">
              <a:extLst>
                <a:ext uri="{FF2B5EF4-FFF2-40B4-BE49-F238E27FC236}">
                  <a16:creationId xmlns:a16="http://schemas.microsoft.com/office/drawing/2014/main" id="{AF802E90-CAD8-49EB-84D8-CF23B1C01E54}"/>
                </a:ext>
              </a:extLst>
            </p:cNvPr>
            <p:cNvSpPr txBox="1"/>
            <p:nvPr/>
          </p:nvSpPr>
          <p:spPr>
            <a:xfrm>
              <a:off x="4962714" y="5302568"/>
              <a:ext cx="748923" cy="769441"/>
            </a:xfrm>
            <a:prstGeom prst="rect">
              <a:avLst/>
            </a:prstGeom>
            <a:noFill/>
          </p:spPr>
          <p:txBody>
            <a:bodyPr wrap="none" rtlCol="0">
              <a:spAutoFit/>
            </a:bodyPr>
            <a:lstStyle/>
            <a:p>
              <a:r>
                <a:rPr kumimoji="1" lang="en-US" altLang="ja-JP" sz="4400" b="1" dirty="0"/>
                <a:t>×</a:t>
              </a:r>
              <a:endParaRPr kumimoji="1" lang="ja-JP" altLang="en-US" sz="4400" b="1" dirty="0"/>
            </a:p>
          </p:txBody>
        </p:sp>
        <p:grpSp>
          <p:nvGrpSpPr>
            <p:cNvPr id="7" name="グループ化 6">
              <a:extLst>
                <a:ext uri="{FF2B5EF4-FFF2-40B4-BE49-F238E27FC236}">
                  <a16:creationId xmlns:a16="http://schemas.microsoft.com/office/drawing/2014/main" id="{C97A0E94-968A-4D66-8524-B52642D6A2D4}"/>
                </a:ext>
              </a:extLst>
            </p:cNvPr>
            <p:cNvGrpSpPr/>
            <p:nvPr/>
          </p:nvGrpSpPr>
          <p:grpSpPr>
            <a:xfrm>
              <a:off x="8103856" y="3609670"/>
              <a:ext cx="2909192" cy="2257435"/>
              <a:chOff x="8103856" y="3609670"/>
              <a:chExt cx="2909192" cy="2257435"/>
            </a:xfrm>
          </p:grpSpPr>
          <p:pic>
            <p:nvPicPr>
              <p:cNvPr id="37" name="グラフィックス 36" descr="矢印: 時計回りの曲線 単色塗りつぶし">
                <a:extLst>
                  <a:ext uri="{FF2B5EF4-FFF2-40B4-BE49-F238E27FC236}">
                    <a16:creationId xmlns:a16="http://schemas.microsoft.com/office/drawing/2014/main" id="{53CFDE6A-1508-4045-8991-A1316AA9EA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087264" y="4571335"/>
                <a:ext cx="1295770" cy="1295770"/>
              </a:xfrm>
              <a:prstGeom prst="rect">
                <a:avLst/>
              </a:prstGeom>
            </p:spPr>
          </p:pic>
          <p:sp>
            <p:nvSpPr>
              <p:cNvPr id="38" name="テキスト ボックス 37">
                <a:extLst>
                  <a:ext uri="{FF2B5EF4-FFF2-40B4-BE49-F238E27FC236}">
                    <a16:creationId xmlns:a16="http://schemas.microsoft.com/office/drawing/2014/main" id="{006984D7-BAEC-4E6B-8C5D-480CDEE2A67F}"/>
                  </a:ext>
                </a:extLst>
              </p:cNvPr>
              <p:cNvSpPr txBox="1"/>
              <p:nvPr/>
            </p:nvSpPr>
            <p:spPr>
              <a:xfrm>
                <a:off x="8103856" y="3609670"/>
                <a:ext cx="2909192" cy="95410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kumimoji="1" lang="ja-JP" altLang="en-US" sz="2800" b="1" dirty="0"/>
                  <a:t>必ず極大</a:t>
                </a:r>
                <a:r>
                  <a:rPr kumimoji="1" lang="en-US" altLang="ja-JP" sz="2800" b="1" dirty="0"/>
                  <a:t>(MSY)</a:t>
                </a:r>
                <a:r>
                  <a:rPr kumimoji="1" lang="ja-JP" altLang="en-US" sz="2800" b="1" dirty="0"/>
                  <a:t>が存在する</a:t>
                </a:r>
              </a:p>
            </p:txBody>
          </p:sp>
        </p:grpSp>
      </p:grpSp>
    </p:spTree>
    <p:custDataLst>
      <p:tags r:id="rId1"/>
    </p:custDataLst>
    <p:extLst>
      <p:ext uri="{BB962C8B-B14F-4D97-AF65-F5344CB8AC3E}">
        <p14:creationId xmlns:p14="http://schemas.microsoft.com/office/powerpoint/2010/main" val="226601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01248417-2A55-4060-9F59-F997D9324BF2}"/>
              </a:ext>
            </a:extLst>
          </p:cNvPr>
          <p:cNvSpPr>
            <a:spLocks noGrp="1"/>
          </p:cNvSpPr>
          <p:nvPr>
            <p:ph type="title"/>
          </p:nvPr>
        </p:nvSpPr>
        <p:spPr/>
        <p:txBody>
          <a:bodyPr>
            <a:normAutofit/>
          </a:bodyPr>
          <a:lstStyle/>
          <a:p>
            <a:r>
              <a:rPr kumimoji="1" lang="ja-JP" altLang="en-US" sz="4400" dirty="0"/>
              <a:t>実際の資源評価で</a:t>
            </a:r>
            <a:r>
              <a:rPr lang="ja-JP" altLang="en-US" dirty="0"/>
              <a:t>用いられているモデル</a:t>
            </a:r>
            <a:endParaRPr kumimoji="1" lang="ja-JP" altLang="en-US" sz="4400" dirty="0"/>
          </a:p>
        </p:txBody>
      </p:sp>
      <p:sp>
        <p:nvSpPr>
          <p:cNvPr id="20" name="コンテンツ プレースホルダー 19">
            <a:extLst>
              <a:ext uri="{FF2B5EF4-FFF2-40B4-BE49-F238E27FC236}">
                <a16:creationId xmlns:a16="http://schemas.microsoft.com/office/drawing/2014/main" id="{38918AD9-AFE3-4D41-9EE0-4E32D0516724}"/>
              </a:ext>
            </a:extLst>
          </p:cNvPr>
          <p:cNvSpPr>
            <a:spLocks noGrp="1"/>
          </p:cNvSpPr>
          <p:nvPr>
            <p:ph idx="1"/>
          </p:nvPr>
        </p:nvSpPr>
        <p:spPr>
          <a:xfrm>
            <a:off x="453292" y="1520282"/>
            <a:ext cx="11738708" cy="4575718"/>
          </a:xfrm>
        </p:spPr>
        <p:txBody>
          <a:bodyPr>
            <a:normAutofit/>
          </a:bodyPr>
          <a:lstStyle/>
          <a:p>
            <a:r>
              <a:rPr lang="ja-JP" altLang="en-US" sz="3200" dirty="0"/>
              <a:t>プロダクションモデル（プロセス誤差・状態空間モデル）</a:t>
            </a:r>
            <a:endParaRPr lang="en-US" altLang="ja-JP" sz="3200" dirty="0"/>
          </a:p>
          <a:p>
            <a:r>
              <a:rPr lang="ja-JP" altLang="en-US" sz="3200" dirty="0"/>
              <a:t>年齢構成モデル</a:t>
            </a:r>
            <a:endParaRPr lang="en-US" altLang="ja-JP" sz="3200" dirty="0"/>
          </a:p>
          <a:p>
            <a:r>
              <a:rPr lang="ja-JP" altLang="en-US" sz="3200" dirty="0"/>
              <a:t>密度効果を持つ再生産関係</a:t>
            </a:r>
            <a:endParaRPr lang="en-US" altLang="ja-JP" sz="3200" dirty="0"/>
          </a:p>
          <a:p>
            <a:r>
              <a:rPr lang="ja-JP" altLang="en-US" sz="3200" dirty="0"/>
              <a:t>年のランダムな加入変動</a:t>
            </a:r>
            <a:endParaRPr lang="en-US" altLang="ja-JP" sz="3200" dirty="0"/>
          </a:p>
          <a:p>
            <a:endParaRPr lang="en-US" altLang="ja-JP" sz="3200" dirty="0"/>
          </a:p>
          <a:p>
            <a:pPr marL="0" indent="0">
              <a:buNone/>
            </a:pPr>
            <a:endParaRPr lang="en-US" altLang="ja-JP" sz="3200" dirty="0"/>
          </a:p>
          <a:p>
            <a:endParaRPr lang="en-US" altLang="ja-JP" sz="3200" b="1" dirty="0"/>
          </a:p>
          <a:p>
            <a:endParaRPr lang="ja-JP" altLang="en-US" sz="3200" b="1" dirty="0"/>
          </a:p>
        </p:txBody>
      </p:sp>
      <p:sp>
        <p:nvSpPr>
          <p:cNvPr id="4" name="フッター プレースホルダー 3">
            <a:extLst>
              <a:ext uri="{FF2B5EF4-FFF2-40B4-BE49-F238E27FC236}">
                <a16:creationId xmlns:a16="http://schemas.microsoft.com/office/drawing/2014/main" id="{6940F8B4-54AC-4D20-9DCC-3F9B5DB536AE}"/>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A4866048-4AF9-43E6-9ACA-DCE29F4709E4}"/>
              </a:ext>
            </a:extLst>
          </p:cNvPr>
          <p:cNvSpPr>
            <a:spLocks noGrp="1"/>
          </p:cNvSpPr>
          <p:nvPr>
            <p:ph type="sldNum" sz="quarter" idx="12"/>
          </p:nvPr>
        </p:nvSpPr>
        <p:spPr/>
        <p:txBody>
          <a:bodyPr/>
          <a:lstStyle/>
          <a:p>
            <a:fld id="{1D0A7E50-FF4D-42BF-B0B2-B14F173B5F39}" type="slidenum">
              <a:rPr kumimoji="1" lang="ja-JP" altLang="en-US" smtClean="0"/>
              <a:t>12</a:t>
            </a:fld>
            <a:endParaRPr kumimoji="1" lang="ja-JP" altLang="en-US"/>
          </a:p>
        </p:txBody>
      </p:sp>
      <p:pic>
        <p:nvPicPr>
          <p:cNvPr id="3" name="グラフィックス 2" descr="線矢印: 緩い曲線 単色塗りつぶし">
            <a:extLst>
              <a:ext uri="{FF2B5EF4-FFF2-40B4-BE49-F238E27FC236}">
                <a16:creationId xmlns:a16="http://schemas.microsoft.com/office/drawing/2014/main" id="{AAB3840E-4AFF-4378-9B06-290ADCD29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3292" y="3647439"/>
            <a:ext cx="1359535" cy="1359535"/>
          </a:xfrm>
          <a:prstGeom prst="rect">
            <a:avLst/>
          </a:prstGeom>
        </p:spPr>
      </p:pic>
      <p:sp>
        <p:nvSpPr>
          <p:cNvPr id="6" name="正方形/長方形 5">
            <a:extLst>
              <a:ext uri="{FF2B5EF4-FFF2-40B4-BE49-F238E27FC236}">
                <a16:creationId xmlns:a16="http://schemas.microsoft.com/office/drawing/2014/main" id="{80D4E582-D1CA-4E0E-8731-9C7C6B0A9532}"/>
              </a:ext>
            </a:extLst>
          </p:cNvPr>
          <p:cNvSpPr/>
          <p:nvPr/>
        </p:nvSpPr>
        <p:spPr>
          <a:xfrm>
            <a:off x="1889760" y="4102100"/>
            <a:ext cx="9966178" cy="2267994"/>
          </a:xfrm>
          <a:prstGeom prst="rect">
            <a:avLst/>
          </a:prstGeom>
          <a:solidFill>
            <a:schemeClr val="tx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457200" indent="-457200" algn="ctr">
              <a:buFont typeface="Arial" panose="020B0604020202020204" pitchFamily="34" charset="0"/>
              <a:buChar char="•"/>
            </a:pPr>
            <a:r>
              <a:rPr kumimoji="1" lang="ja-JP" altLang="en-US" sz="3200" dirty="0"/>
              <a:t>どんなモデルを使うかは個々の資源で様々であり、プロダクションモデル＝</a:t>
            </a:r>
            <a:r>
              <a:rPr kumimoji="1" lang="en-US" altLang="ja-JP" sz="3200" dirty="0"/>
              <a:t>MSY</a:t>
            </a:r>
            <a:r>
              <a:rPr kumimoji="1" lang="ja-JP" altLang="en-US" sz="3200" dirty="0"/>
              <a:t>ではない。</a:t>
            </a:r>
            <a:endParaRPr kumimoji="1" lang="en-US" altLang="ja-JP" sz="3200" dirty="0"/>
          </a:p>
          <a:p>
            <a:pPr marL="457200" indent="-457200" algn="ctr">
              <a:buFont typeface="Arial" panose="020B0604020202020204" pitchFamily="34" charset="0"/>
              <a:buChar char="•"/>
            </a:pPr>
            <a:r>
              <a:rPr lang="ja-JP" altLang="en-US" sz="3200" dirty="0"/>
              <a:t>増加率が密度依存で変化する個体群動態モデル＝</a:t>
            </a:r>
            <a:r>
              <a:rPr lang="en-US" altLang="ja-JP" sz="3200" dirty="0"/>
              <a:t>MSY</a:t>
            </a:r>
            <a:r>
              <a:rPr lang="ja-JP" altLang="en-US" sz="3200" dirty="0"/>
              <a:t>である</a:t>
            </a:r>
            <a:endParaRPr kumimoji="1" lang="ja-JP" altLang="en-US" sz="3200" dirty="0"/>
          </a:p>
        </p:txBody>
      </p:sp>
    </p:spTree>
    <p:extLst>
      <p:ext uri="{BB962C8B-B14F-4D97-AF65-F5344CB8AC3E}">
        <p14:creationId xmlns:p14="http://schemas.microsoft.com/office/powerpoint/2010/main" val="155223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06CC0-8AEC-4C62-9192-E43725F55A2A}"/>
              </a:ext>
            </a:extLst>
          </p:cNvPr>
          <p:cNvSpPr>
            <a:spLocks noGrp="1"/>
          </p:cNvSpPr>
          <p:nvPr>
            <p:ph type="title"/>
          </p:nvPr>
        </p:nvSpPr>
        <p:spPr/>
        <p:txBody>
          <a:bodyPr>
            <a:normAutofit/>
          </a:bodyPr>
          <a:lstStyle/>
          <a:p>
            <a:r>
              <a:rPr kumimoji="1" lang="ja-JP" altLang="en-US" dirty="0"/>
              <a:t>おまけ：密度非依存な個体群動態モデルは？</a:t>
            </a:r>
          </a:p>
        </p:txBody>
      </p:sp>
      <p:sp>
        <p:nvSpPr>
          <p:cNvPr id="3" name="コンテンツ プレースホルダー 2">
            <a:extLst>
              <a:ext uri="{FF2B5EF4-FFF2-40B4-BE49-F238E27FC236}">
                <a16:creationId xmlns:a16="http://schemas.microsoft.com/office/drawing/2014/main" id="{1C74315D-763D-4B89-8D35-134D39C0A18F}"/>
              </a:ext>
            </a:extLst>
          </p:cNvPr>
          <p:cNvSpPr>
            <a:spLocks noGrp="1"/>
          </p:cNvSpPr>
          <p:nvPr>
            <p:ph idx="1"/>
          </p:nvPr>
        </p:nvSpPr>
        <p:spPr>
          <a:xfrm>
            <a:off x="453292" y="2366667"/>
            <a:ext cx="6506308" cy="3560763"/>
          </a:xfrm>
        </p:spPr>
        <p:txBody>
          <a:bodyPr>
            <a:normAutofit/>
          </a:bodyPr>
          <a:lstStyle/>
          <a:p>
            <a:pPr marL="0" indent="0">
              <a:buNone/>
            </a:pPr>
            <a:r>
              <a:rPr kumimoji="1" lang="en-US" altLang="ja-JP" sz="1800" dirty="0" err="1">
                <a:latin typeface="Arial" panose="020B0604020202020204" pitchFamily="34" charset="0"/>
                <a:cs typeface="Arial" panose="020B0604020202020204" pitchFamily="34" charset="0"/>
              </a:rPr>
              <a:t>nyear</a:t>
            </a:r>
            <a:r>
              <a:rPr kumimoji="1" lang="en-US" altLang="ja-JP" sz="1800" dirty="0">
                <a:latin typeface="Arial" panose="020B0604020202020204" pitchFamily="34" charset="0"/>
                <a:cs typeface="Arial" panose="020B0604020202020204" pitchFamily="34" charset="0"/>
              </a:rPr>
              <a:t> &lt;- 100; </a:t>
            </a:r>
            <a:r>
              <a:rPr kumimoji="1" lang="en-US" altLang="ja-JP" sz="1800" dirty="0" err="1">
                <a:latin typeface="Arial" panose="020B0604020202020204" pitchFamily="34" charset="0"/>
                <a:cs typeface="Arial" panose="020B0604020202020204" pitchFamily="34" charset="0"/>
              </a:rPr>
              <a:t>nsim</a:t>
            </a:r>
            <a:r>
              <a:rPr kumimoji="1" lang="en-US" altLang="ja-JP" sz="1800" dirty="0">
                <a:latin typeface="Arial" panose="020B0604020202020204" pitchFamily="34" charset="0"/>
                <a:cs typeface="Arial" panose="020B0604020202020204" pitchFamily="34" charset="0"/>
              </a:rPr>
              <a:t> &lt;- 100;</a:t>
            </a:r>
          </a:p>
          <a:p>
            <a:pPr marL="0" indent="0">
              <a:buNone/>
            </a:pPr>
            <a:r>
              <a:rPr kumimoji="1" lang="en-US" altLang="ja-JP" sz="1800" dirty="0">
                <a:latin typeface="Arial" panose="020B0604020202020204" pitchFamily="34" charset="0"/>
                <a:cs typeface="Arial" panose="020B0604020202020204" pitchFamily="34" charset="0"/>
              </a:rPr>
              <a:t>N &lt;- matrix(0,nyear,nsim); N[1,] &lt;- 100</a:t>
            </a:r>
          </a:p>
          <a:p>
            <a:pPr marL="0" indent="0">
              <a:buNone/>
            </a:pPr>
            <a:r>
              <a:rPr kumimoji="1" lang="en-US" altLang="ja-JP" sz="1800" dirty="0" err="1">
                <a:latin typeface="Arial" panose="020B0604020202020204" pitchFamily="34" charset="0"/>
                <a:cs typeface="Arial" panose="020B0604020202020204" pitchFamily="34" charset="0"/>
              </a:rPr>
              <a:t>r.mean</a:t>
            </a:r>
            <a:r>
              <a:rPr kumimoji="1" lang="en-US" altLang="ja-JP" sz="1800" dirty="0">
                <a:latin typeface="Arial" panose="020B0604020202020204" pitchFamily="34" charset="0"/>
                <a:cs typeface="Arial" panose="020B0604020202020204" pitchFamily="34" charset="0"/>
              </a:rPr>
              <a:t> &lt;- 0.1</a:t>
            </a:r>
          </a:p>
          <a:p>
            <a:pPr marL="0" indent="0">
              <a:buNone/>
            </a:pPr>
            <a:r>
              <a:rPr kumimoji="1" lang="en-US" altLang="ja-JP" sz="1800" dirty="0">
                <a:latin typeface="Arial" panose="020B0604020202020204" pitchFamily="34" charset="0"/>
                <a:cs typeface="Arial" panose="020B0604020202020204" pitchFamily="34" charset="0"/>
              </a:rPr>
              <a:t>for(j in 1:nsim){</a:t>
            </a:r>
          </a:p>
          <a:p>
            <a:pPr marL="0" indent="0">
              <a:buNone/>
            </a:pPr>
            <a:r>
              <a:rPr kumimoji="1" lang="en-US" altLang="ja-JP" sz="1800" dirty="0">
                <a:latin typeface="Arial" panose="020B0604020202020204" pitchFamily="34" charset="0"/>
                <a:cs typeface="Arial" panose="020B0604020202020204" pitchFamily="34" charset="0"/>
              </a:rPr>
              <a:t>    for(</a:t>
            </a:r>
            <a:r>
              <a:rPr kumimoji="1" lang="en-US" altLang="ja-JP" sz="1800" dirty="0" err="1">
                <a:latin typeface="Arial" panose="020B0604020202020204" pitchFamily="34" charset="0"/>
                <a:cs typeface="Arial" panose="020B0604020202020204" pitchFamily="34" charset="0"/>
              </a:rPr>
              <a:t>i</a:t>
            </a:r>
            <a:r>
              <a:rPr kumimoji="1" lang="en-US" altLang="ja-JP" sz="1800" dirty="0">
                <a:latin typeface="Arial" panose="020B0604020202020204" pitchFamily="34" charset="0"/>
                <a:cs typeface="Arial" panose="020B0604020202020204" pitchFamily="34" charset="0"/>
              </a:rPr>
              <a:t> in 1:(nyear-1)){</a:t>
            </a:r>
          </a:p>
          <a:p>
            <a:pPr marL="0" indent="0">
              <a:buNone/>
            </a:pPr>
            <a:r>
              <a:rPr kumimoji="1" lang="en-US" altLang="ja-JP" sz="1800" dirty="0">
                <a:latin typeface="Arial" panose="020B0604020202020204" pitchFamily="34" charset="0"/>
                <a:cs typeface="Arial" panose="020B0604020202020204" pitchFamily="34" charset="0"/>
              </a:rPr>
              <a:t>        N[i+1,j] &lt;- N[</a:t>
            </a:r>
            <a:r>
              <a:rPr kumimoji="1" lang="en-US" altLang="ja-JP" sz="1800" dirty="0" err="1">
                <a:latin typeface="Arial" panose="020B0604020202020204" pitchFamily="34" charset="0"/>
                <a:cs typeface="Arial" panose="020B0604020202020204" pitchFamily="34" charset="0"/>
              </a:rPr>
              <a:t>i,j</a:t>
            </a:r>
            <a:r>
              <a:rPr kumimoji="1" lang="en-US" altLang="ja-JP" sz="1800" dirty="0">
                <a:latin typeface="Arial" panose="020B0604020202020204" pitchFamily="34" charset="0"/>
                <a:cs typeface="Arial" panose="020B0604020202020204" pitchFamily="34" charset="0"/>
              </a:rPr>
              <a:t>] + N[</a:t>
            </a:r>
            <a:r>
              <a:rPr kumimoji="1" lang="en-US" altLang="ja-JP" sz="1800" dirty="0" err="1">
                <a:latin typeface="Arial" panose="020B0604020202020204" pitchFamily="34" charset="0"/>
                <a:cs typeface="Arial" panose="020B0604020202020204" pitchFamily="34" charset="0"/>
              </a:rPr>
              <a:t>i,j</a:t>
            </a:r>
            <a:r>
              <a:rPr kumimoji="1" lang="en-US" altLang="ja-JP" sz="1800" dirty="0">
                <a:latin typeface="Arial" panose="020B0604020202020204" pitchFamily="34" charset="0"/>
                <a:cs typeface="Arial" panose="020B0604020202020204" pitchFamily="34" charset="0"/>
              </a:rPr>
              <a:t>] * exp(</a:t>
            </a:r>
            <a:r>
              <a:rPr kumimoji="1" lang="en-US" altLang="ja-JP" sz="1800" dirty="0" err="1">
                <a:latin typeface="Arial" panose="020B0604020202020204" pitchFamily="34" charset="0"/>
                <a:cs typeface="Arial" panose="020B0604020202020204" pitchFamily="34" charset="0"/>
              </a:rPr>
              <a:t>rnorm</a:t>
            </a:r>
            <a:r>
              <a:rPr kumimoji="1" lang="en-US" altLang="ja-JP" sz="1800" dirty="0">
                <a:latin typeface="Arial" panose="020B0604020202020204" pitchFamily="34" charset="0"/>
                <a:cs typeface="Arial" panose="020B0604020202020204" pitchFamily="34" charset="0"/>
              </a:rPr>
              <a:t>(1,r.mean,0.2))</a:t>
            </a:r>
          </a:p>
          <a:p>
            <a:pPr marL="0" indent="0">
              <a:buNone/>
            </a:pPr>
            <a:r>
              <a:rPr kumimoji="1" lang="en-US" altLang="ja-JP" sz="1800" dirty="0">
                <a:latin typeface="Arial" panose="020B0604020202020204" pitchFamily="34" charset="0"/>
                <a:cs typeface="Arial" panose="020B0604020202020204" pitchFamily="34" charset="0"/>
              </a:rPr>
              <a:t>}}</a:t>
            </a:r>
          </a:p>
          <a:p>
            <a:pPr marL="0" indent="0">
              <a:buNone/>
            </a:pPr>
            <a:r>
              <a:rPr kumimoji="1" lang="en-US" altLang="ja-JP" sz="1800" dirty="0" err="1">
                <a:latin typeface="Arial" panose="020B0604020202020204" pitchFamily="34" charset="0"/>
                <a:cs typeface="Arial" panose="020B0604020202020204" pitchFamily="34" charset="0"/>
              </a:rPr>
              <a:t>matplot</a:t>
            </a:r>
            <a:r>
              <a:rPr kumimoji="1" lang="en-US" altLang="ja-JP" sz="1800" dirty="0">
                <a:latin typeface="Arial" panose="020B0604020202020204" pitchFamily="34" charset="0"/>
                <a:cs typeface="Arial" panose="020B0604020202020204" pitchFamily="34" charset="0"/>
              </a:rPr>
              <a:t>(</a:t>
            </a:r>
            <a:r>
              <a:rPr kumimoji="1" lang="en-US" altLang="ja-JP" sz="1800" dirty="0" err="1">
                <a:latin typeface="Arial" panose="020B0604020202020204" pitchFamily="34" charset="0"/>
                <a:cs typeface="Arial" panose="020B0604020202020204" pitchFamily="34" charset="0"/>
              </a:rPr>
              <a:t>N,type</a:t>
            </a:r>
            <a:r>
              <a:rPr kumimoji="1" lang="en-US" altLang="ja-JP" sz="1800" dirty="0">
                <a:latin typeface="Arial" panose="020B0604020202020204" pitchFamily="34" charset="0"/>
                <a:cs typeface="Arial" panose="020B0604020202020204" pitchFamily="34" charset="0"/>
              </a:rPr>
              <a:t>="l",</a:t>
            </a:r>
            <a:r>
              <a:rPr kumimoji="1" lang="en-US" altLang="ja-JP" sz="1800" dirty="0" err="1">
                <a:latin typeface="Arial" panose="020B0604020202020204" pitchFamily="34" charset="0"/>
                <a:cs typeface="Arial" panose="020B0604020202020204" pitchFamily="34" charset="0"/>
              </a:rPr>
              <a:t>xlab</a:t>
            </a:r>
            <a:r>
              <a:rPr kumimoji="1" lang="en-US" altLang="ja-JP" sz="1800" dirty="0">
                <a:latin typeface="Arial" panose="020B0604020202020204" pitchFamily="34" charset="0"/>
                <a:cs typeface="Arial" panose="020B0604020202020204" pitchFamily="34" charset="0"/>
              </a:rPr>
              <a:t>="</a:t>
            </a:r>
            <a:r>
              <a:rPr kumimoji="1" lang="ja-JP" altLang="en-US" sz="1800" dirty="0">
                <a:latin typeface="Arial" panose="020B0604020202020204" pitchFamily="34" charset="0"/>
                <a:cs typeface="Arial" panose="020B0604020202020204" pitchFamily="34" charset="0"/>
              </a:rPr>
              <a:t>年</a:t>
            </a:r>
            <a:r>
              <a:rPr kumimoji="1" lang="en-US" altLang="ja-JP" sz="1800" dirty="0">
                <a:latin typeface="Arial" panose="020B0604020202020204" pitchFamily="34" charset="0"/>
                <a:cs typeface="Arial" panose="020B0604020202020204" pitchFamily="34" charset="0"/>
              </a:rPr>
              <a:t>",</a:t>
            </a:r>
            <a:r>
              <a:rPr kumimoji="1" lang="en-US" altLang="ja-JP" sz="1800" dirty="0" err="1">
                <a:latin typeface="Arial" panose="020B0604020202020204" pitchFamily="34" charset="0"/>
                <a:cs typeface="Arial" panose="020B0604020202020204" pitchFamily="34" charset="0"/>
              </a:rPr>
              <a:t>ylab</a:t>
            </a:r>
            <a:r>
              <a:rPr kumimoji="1" lang="en-US" altLang="ja-JP" sz="1800" dirty="0">
                <a:latin typeface="Arial" panose="020B0604020202020204" pitchFamily="34" charset="0"/>
                <a:cs typeface="Arial" panose="020B0604020202020204" pitchFamily="34" charset="0"/>
              </a:rPr>
              <a:t>="</a:t>
            </a:r>
            <a:r>
              <a:rPr kumimoji="1" lang="ja-JP" altLang="en-US" sz="1800" dirty="0">
                <a:latin typeface="Arial" panose="020B0604020202020204" pitchFamily="34" charset="0"/>
                <a:cs typeface="Arial" panose="020B0604020202020204" pitchFamily="34" charset="0"/>
              </a:rPr>
              <a:t>個体数</a:t>
            </a:r>
            <a:r>
              <a:rPr kumimoji="1" lang="en-US" altLang="ja-JP" sz="1800" dirty="0">
                <a:latin typeface="Arial" panose="020B0604020202020204" pitchFamily="34" charset="0"/>
                <a:cs typeface="Arial" panose="020B0604020202020204" pitchFamily="34" charset="0"/>
              </a:rPr>
              <a:t>")</a:t>
            </a:r>
          </a:p>
        </p:txBody>
      </p:sp>
      <p:sp>
        <p:nvSpPr>
          <p:cNvPr id="4" name="フッター プレースホルダー 3">
            <a:extLst>
              <a:ext uri="{FF2B5EF4-FFF2-40B4-BE49-F238E27FC236}">
                <a16:creationId xmlns:a16="http://schemas.microsoft.com/office/drawing/2014/main" id="{EB1BCE9A-D1BB-4EB8-9DCB-192D2AC13C24}"/>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64B3F0E3-E715-40BD-89FD-62F12A93E8A0}"/>
              </a:ext>
            </a:extLst>
          </p:cNvPr>
          <p:cNvSpPr>
            <a:spLocks noGrp="1"/>
          </p:cNvSpPr>
          <p:nvPr>
            <p:ph type="sldNum" sz="quarter" idx="12"/>
          </p:nvPr>
        </p:nvSpPr>
        <p:spPr/>
        <p:txBody>
          <a:bodyPr/>
          <a:lstStyle/>
          <a:p>
            <a:fld id="{1D0A7E50-FF4D-42BF-B0B2-B14F173B5F39}"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E593851-5A39-45BF-9544-1C8EEF346B0D}"/>
                  </a:ext>
                </a:extLst>
              </p:cNvPr>
              <p:cNvSpPr txBox="1"/>
              <p:nvPr/>
            </p:nvSpPr>
            <p:spPr>
              <a:xfrm>
                <a:off x="2610259" y="1245552"/>
                <a:ext cx="3191643" cy="584775"/>
              </a:xfrm>
              <a:prstGeom prst="rect">
                <a:avLst/>
              </a:prstGeom>
              <a:noFill/>
            </p:spPr>
            <p:txBody>
              <a:bodyPr wrap="none" rtlCol="0">
                <a:spAutoFit/>
              </a:bodyPr>
              <a:lstStyle/>
              <a:p>
                <a:pPr lvl="0">
                  <a:defRPr/>
                </a:pPr>
                <a14:m>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𝑟</m:t>
                    </m:r>
                  </m:oMath>
                </a14:m>
                <a:r>
                  <a:rPr lang="en-US" altLang="ja-JP" sz="3200" kern="0" dirty="0">
                    <a:solidFill>
                      <a:sysClr val="windowText" lastClr="000000"/>
                    </a:solidFill>
                  </a:rPr>
                  <a:t> </a:t>
                </a:r>
                <a14:m>
                  <m:oMath xmlns:m="http://schemas.openxmlformats.org/officeDocument/2006/math">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oMath>
                </a14:m>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6" name="テキスト ボックス 5">
                <a:extLst>
                  <a:ext uri="{FF2B5EF4-FFF2-40B4-BE49-F238E27FC236}">
                    <a16:creationId xmlns:a16="http://schemas.microsoft.com/office/drawing/2014/main" id="{BE593851-5A39-45BF-9544-1C8EEF346B0D}"/>
                  </a:ext>
                </a:extLst>
              </p:cNvPr>
              <p:cNvSpPr txBox="1">
                <a:spLocks noRot="1" noChangeAspect="1" noMove="1" noResize="1" noEditPoints="1" noAdjustHandles="1" noChangeArrowheads="1" noChangeShapeType="1" noTextEdit="1"/>
              </p:cNvSpPr>
              <p:nvPr/>
            </p:nvSpPr>
            <p:spPr>
              <a:xfrm>
                <a:off x="2610259" y="1245552"/>
                <a:ext cx="3191643" cy="584775"/>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032CF6EA-DD50-4BAC-8B3B-DC6B0F759EBE}"/>
              </a:ext>
            </a:extLst>
          </p:cNvPr>
          <p:cNvSpPr txBox="1"/>
          <p:nvPr/>
        </p:nvSpPr>
        <p:spPr>
          <a:xfrm>
            <a:off x="4206080" y="1748104"/>
            <a:ext cx="7051930" cy="523220"/>
          </a:xfrm>
          <a:prstGeom prst="rect">
            <a:avLst/>
          </a:prstGeom>
          <a:noFill/>
        </p:spPr>
        <p:txBody>
          <a:bodyPr wrap="none" rtlCol="0">
            <a:spAutoFit/>
          </a:bodyPr>
          <a:lstStyle/>
          <a:p>
            <a:r>
              <a:rPr kumimoji="1" lang="en-US" altLang="ja-JP" sz="2800" dirty="0"/>
              <a:t>(r</a:t>
            </a:r>
            <a:r>
              <a:rPr kumimoji="1" lang="ja-JP" altLang="en-US" sz="2800" dirty="0"/>
              <a:t>は</a:t>
            </a:r>
            <a:r>
              <a:rPr kumimoji="1" lang="en-US" altLang="ja-JP" sz="2800"/>
              <a:t>0.1</a:t>
            </a:r>
            <a:r>
              <a:rPr kumimoji="1" lang="ja-JP" altLang="en-US" sz="2800"/>
              <a:t>を</a:t>
            </a:r>
            <a:r>
              <a:rPr kumimoji="1" lang="ja-JP" altLang="en-US" sz="2800" dirty="0"/>
              <a:t>平均とした対数正規分布とする）</a:t>
            </a:r>
          </a:p>
        </p:txBody>
      </p:sp>
      <p:pic>
        <p:nvPicPr>
          <p:cNvPr id="9" name="図 8">
            <a:extLst>
              <a:ext uri="{FF2B5EF4-FFF2-40B4-BE49-F238E27FC236}">
                <a16:creationId xmlns:a16="http://schemas.microsoft.com/office/drawing/2014/main" id="{E1D6EA93-A39F-43E1-B20D-5CD560C68E96}"/>
              </a:ext>
            </a:extLst>
          </p:cNvPr>
          <p:cNvPicPr>
            <a:picLocks noChangeAspect="1"/>
          </p:cNvPicPr>
          <p:nvPr/>
        </p:nvPicPr>
        <p:blipFill rotWithShape="1">
          <a:blip r:embed="rId6"/>
          <a:srcRect t="5962" r="52031"/>
          <a:stretch/>
        </p:blipFill>
        <p:spPr>
          <a:xfrm>
            <a:off x="6461670" y="2271324"/>
            <a:ext cx="5099050" cy="3385778"/>
          </a:xfrm>
          <a:prstGeom prst="rect">
            <a:avLst/>
          </a:prstGeom>
        </p:spPr>
      </p:pic>
      <p:sp>
        <p:nvSpPr>
          <p:cNvPr id="11" name="テキスト ボックス 10">
            <a:extLst>
              <a:ext uri="{FF2B5EF4-FFF2-40B4-BE49-F238E27FC236}">
                <a16:creationId xmlns:a16="http://schemas.microsoft.com/office/drawing/2014/main" id="{A4A8A6BB-2A37-4817-BDA8-2E7FAE66E21E}"/>
              </a:ext>
            </a:extLst>
          </p:cNvPr>
          <p:cNvSpPr txBox="1"/>
          <p:nvPr/>
        </p:nvSpPr>
        <p:spPr>
          <a:xfrm>
            <a:off x="7738712" y="2974930"/>
            <a:ext cx="3145188" cy="523220"/>
          </a:xfrm>
          <a:prstGeom prst="rect">
            <a:avLst/>
          </a:prstGeom>
          <a:noFill/>
        </p:spPr>
        <p:txBody>
          <a:bodyPr wrap="square" rtlCol="0">
            <a:spAutoFit/>
          </a:bodyPr>
          <a:lstStyle/>
          <a:p>
            <a:r>
              <a:rPr kumimoji="1" lang="ja-JP" altLang="en-US" sz="2800" b="1" dirty="0"/>
              <a:t>必ず発散します！</a:t>
            </a:r>
          </a:p>
        </p:txBody>
      </p:sp>
      <p:sp>
        <p:nvSpPr>
          <p:cNvPr id="12" name="テキスト ボックス 11">
            <a:extLst>
              <a:ext uri="{FF2B5EF4-FFF2-40B4-BE49-F238E27FC236}">
                <a16:creationId xmlns:a16="http://schemas.microsoft.com/office/drawing/2014/main" id="{B464273C-0ADC-4FC3-BF60-DED8AC6332D2}"/>
              </a:ext>
            </a:extLst>
          </p:cNvPr>
          <p:cNvSpPr txBox="1"/>
          <p:nvPr/>
        </p:nvSpPr>
        <p:spPr>
          <a:xfrm>
            <a:off x="643936" y="5561400"/>
            <a:ext cx="10521776" cy="1200329"/>
          </a:xfrm>
          <a:prstGeom prst="rect">
            <a:avLst/>
          </a:prstGeom>
          <a:noFill/>
        </p:spPr>
        <p:txBody>
          <a:bodyPr wrap="square" rtlCol="0">
            <a:spAutoFit/>
          </a:bodyPr>
          <a:lstStyle/>
          <a:p>
            <a:r>
              <a:rPr kumimoji="1" lang="ja-JP" altLang="en-US" sz="2400" b="1" dirty="0"/>
              <a:t>漁業があっても、漁業がなくても個体群が発散せず・絶滅せずに維持されるためには、「密度依存的な関係（密度によって増加率が変化する）」の関係が必須</a:t>
            </a:r>
          </a:p>
        </p:txBody>
      </p:sp>
      <p:sp>
        <p:nvSpPr>
          <p:cNvPr id="8" name="テキスト ボックス 7">
            <a:extLst>
              <a:ext uri="{FF2B5EF4-FFF2-40B4-BE49-F238E27FC236}">
                <a16:creationId xmlns:a16="http://schemas.microsoft.com/office/drawing/2014/main" id="{AAA99BA7-CF49-4319-BA5B-1BBFEDDADD66}"/>
              </a:ext>
            </a:extLst>
          </p:cNvPr>
          <p:cNvSpPr txBox="1"/>
          <p:nvPr/>
        </p:nvSpPr>
        <p:spPr>
          <a:xfrm>
            <a:off x="1917700" y="1296600"/>
            <a:ext cx="595035" cy="584775"/>
          </a:xfrm>
          <a:prstGeom prst="rect">
            <a:avLst/>
          </a:prstGeom>
          <a:solidFill>
            <a:schemeClr val="bg1"/>
          </a:solidFill>
        </p:spPr>
        <p:txBody>
          <a:bodyPr wrap="none" rtlCol="0">
            <a:spAutoFit/>
          </a:bodyPr>
          <a:lstStyle/>
          <a:p>
            <a:r>
              <a:rPr lang="ja-JP" altLang="en-US" sz="3200" b="1" dirty="0"/>
              <a:t>例</a:t>
            </a:r>
            <a:endParaRPr kumimoji="1" lang="ja-JP" altLang="en-US" sz="3200" b="1" dirty="0"/>
          </a:p>
        </p:txBody>
      </p:sp>
    </p:spTree>
    <p:extLst>
      <p:ext uri="{BB962C8B-B14F-4D97-AF65-F5344CB8AC3E}">
        <p14:creationId xmlns:p14="http://schemas.microsoft.com/office/powerpoint/2010/main" val="98651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E967910-5325-416B-9126-2E1951092A6D}"/>
              </a:ext>
            </a:extLst>
          </p:cNvPr>
          <p:cNvSpPr>
            <a:spLocks noGrp="1"/>
          </p:cNvSpPr>
          <p:nvPr>
            <p:ph idx="1"/>
          </p:nvPr>
        </p:nvSpPr>
        <p:spPr>
          <a:xfrm>
            <a:off x="453292" y="1716066"/>
            <a:ext cx="11402646" cy="4860098"/>
          </a:xfrm>
        </p:spPr>
        <p:txBody>
          <a:bodyPr>
            <a:normAutofit/>
          </a:bodyPr>
          <a:lstStyle/>
          <a:p>
            <a:r>
              <a:rPr kumimoji="1" lang="ja-JP" altLang="en-US" sz="2800" dirty="0"/>
              <a:t>説明のために使っているモデルは概念を説明するための単純化したモデルです</a:t>
            </a:r>
            <a:endParaRPr lang="en-US" altLang="ja-JP" sz="2800" dirty="0"/>
          </a:p>
          <a:p>
            <a:r>
              <a:rPr kumimoji="1" lang="ja-JP" altLang="en-US" sz="2800" dirty="0"/>
              <a:t>実際の資源評価では、それぞれの資源にあわせた、より現実的なモデルが用いられています</a:t>
            </a:r>
            <a:endParaRPr kumimoji="1" lang="en-US" altLang="ja-JP" sz="2800" dirty="0"/>
          </a:p>
          <a:p>
            <a:pPr lvl="1"/>
            <a:r>
              <a:rPr kumimoji="1" lang="ja-JP" altLang="en-US" sz="2400" dirty="0"/>
              <a:t>日本では年齢構造が考慮された</a:t>
            </a:r>
            <a:r>
              <a:rPr kumimoji="1" lang="en-US" altLang="ja-JP" sz="2400" dirty="0"/>
              <a:t>VPA</a:t>
            </a:r>
            <a:r>
              <a:rPr kumimoji="1" lang="ja-JP" altLang="en-US" sz="2400" dirty="0"/>
              <a:t>、雄雌の生活史を考えたズワイガニモデルなど</a:t>
            </a:r>
            <a:endParaRPr lang="en-US" altLang="ja-JP" sz="2400" dirty="0"/>
          </a:p>
          <a:p>
            <a:r>
              <a:rPr kumimoji="1" lang="ja-JP" altLang="en-US" sz="2800" dirty="0"/>
              <a:t>どんなモデルを使っても「密度依存的な増加率の減少」プロセスが入っていれば、</a:t>
            </a:r>
            <a:r>
              <a:rPr kumimoji="1" lang="en-US" altLang="ja-JP" sz="2800" dirty="0"/>
              <a:t>MSY</a:t>
            </a:r>
            <a:r>
              <a:rPr kumimoji="1" lang="ja-JP" altLang="en-US" sz="2800" dirty="0"/>
              <a:t>は計算できます</a:t>
            </a:r>
            <a:endParaRPr kumimoji="1" lang="en-US" altLang="ja-JP" sz="2800" dirty="0"/>
          </a:p>
          <a:p>
            <a:pPr lvl="1"/>
            <a:r>
              <a:rPr lang="ja-JP" altLang="en-US" sz="2400" dirty="0"/>
              <a:t>密度依存的な関係を仮定しないモデルは個体群を安定的に維持できません</a:t>
            </a:r>
            <a:endParaRPr lang="en-US" altLang="ja-JP" sz="2400" dirty="0"/>
          </a:p>
          <a:p>
            <a:pPr lvl="1"/>
            <a:r>
              <a:rPr kumimoji="1" lang="ja-JP" altLang="en-US" sz="2400"/>
              <a:t>漁業</a:t>
            </a:r>
            <a:r>
              <a:rPr kumimoji="1" lang="ja-JP" altLang="en-US" sz="2400" dirty="0"/>
              <a:t>がない場合でも・漁業がある</a:t>
            </a:r>
            <a:r>
              <a:rPr kumimoji="1" lang="ja-JP" altLang="en-US" sz="2400"/>
              <a:t>場合でも、個体群が今まで存続</a:t>
            </a:r>
            <a:r>
              <a:rPr kumimoji="1" lang="ja-JP" altLang="en-US" sz="2400" dirty="0"/>
              <a:t>してきたということが「個体の増加率は密度依存的である」ことへの証明になります</a:t>
            </a:r>
          </a:p>
        </p:txBody>
      </p:sp>
      <p:sp>
        <p:nvSpPr>
          <p:cNvPr id="4" name="フッター プレースホルダー 3">
            <a:extLst>
              <a:ext uri="{FF2B5EF4-FFF2-40B4-BE49-F238E27FC236}">
                <a16:creationId xmlns:a16="http://schemas.microsoft.com/office/drawing/2014/main" id="{4626F82B-CE51-49A6-B2F5-225C82DF1D3C}"/>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D7DA92E1-28D8-488D-B069-38D6B0C4528B}"/>
              </a:ext>
            </a:extLst>
          </p:cNvPr>
          <p:cNvSpPr>
            <a:spLocks noGrp="1"/>
          </p:cNvSpPr>
          <p:nvPr>
            <p:ph type="sldNum" sz="quarter" idx="12"/>
          </p:nvPr>
        </p:nvSpPr>
        <p:spPr/>
        <p:txBody>
          <a:bodyPr/>
          <a:lstStyle/>
          <a:p>
            <a:fld id="{1D0A7E50-FF4D-42BF-B0B2-B14F173B5F39}" type="slidenum">
              <a:rPr kumimoji="1" lang="ja-JP" altLang="en-US" smtClean="0"/>
              <a:t>14</a:t>
            </a:fld>
            <a:endParaRPr kumimoji="1" lang="ja-JP" altLang="en-US"/>
          </a:p>
        </p:txBody>
      </p:sp>
      <p:sp>
        <p:nvSpPr>
          <p:cNvPr id="6" name="タイトル 1">
            <a:extLst>
              <a:ext uri="{FF2B5EF4-FFF2-40B4-BE49-F238E27FC236}">
                <a16:creationId xmlns:a16="http://schemas.microsoft.com/office/drawing/2014/main" id="{21B5373B-BB07-4C87-AE0F-23CBE93B6ABE}"/>
              </a:ext>
            </a:extLst>
          </p:cNvPr>
          <p:cNvSpPr txBox="1">
            <a:spLocks/>
          </p:cNvSpPr>
          <p:nvPr/>
        </p:nvSpPr>
        <p:spPr>
          <a:xfrm>
            <a:off x="394677" y="561432"/>
            <a:ext cx="11402646"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a:lstStyle>
          <a:p>
            <a:r>
              <a:rPr lang="ja-JP" altLang="en-US" dirty="0"/>
              <a:t>① 基礎となるモデルがあまりにも単純である</a:t>
            </a:r>
          </a:p>
        </p:txBody>
      </p:sp>
    </p:spTree>
    <p:extLst>
      <p:ext uri="{BB962C8B-B14F-4D97-AF65-F5344CB8AC3E}">
        <p14:creationId xmlns:p14="http://schemas.microsoft.com/office/powerpoint/2010/main" val="96799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2C026382-BAB2-4DC2-8917-405D17CE45FC}"/>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8DB62229-A529-4B1D-ACC9-9B3D08000EF8}"/>
              </a:ext>
            </a:extLst>
          </p:cNvPr>
          <p:cNvSpPr>
            <a:spLocks noGrp="1"/>
          </p:cNvSpPr>
          <p:nvPr>
            <p:ph type="sldNum" sz="quarter" idx="12"/>
          </p:nvPr>
        </p:nvSpPr>
        <p:spPr/>
        <p:txBody>
          <a:bodyPr/>
          <a:lstStyle/>
          <a:p>
            <a:fld id="{1D0A7E50-FF4D-42BF-B0B2-B14F173B5F39}" type="slidenum">
              <a:rPr kumimoji="1" lang="ja-JP" altLang="en-US" smtClean="0"/>
              <a:t>15</a:t>
            </a:fld>
            <a:endParaRPr kumimoji="1" lang="ja-JP" altLang="en-US"/>
          </a:p>
        </p:txBody>
      </p:sp>
      <p:sp>
        <p:nvSpPr>
          <p:cNvPr id="6" name="タイトル 1">
            <a:extLst>
              <a:ext uri="{FF2B5EF4-FFF2-40B4-BE49-F238E27FC236}">
                <a16:creationId xmlns:a16="http://schemas.microsoft.com/office/drawing/2014/main" id="{90B4418B-A799-44B3-818E-38B15C2E6D44}"/>
              </a:ext>
            </a:extLst>
          </p:cNvPr>
          <p:cNvSpPr txBox="1">
            <a:spLocks/>
          </p:cNvSpPr>
          <p:nvPr/>
        </p:nvSpPr>
        <p:spPr>
          <a:xfrm>
            <a:off x="2243834" y="459778"/>
            <a:ext cx="8525597" cy="95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b="1" kern="1200">
                <a:solidFill>
                  <a:schemeClr val="accent6">
                    <a:lumMod val="50000"/>
                  </a:schemeClr>
                </a:solidFill>
                <a:latin typeface="+mn-ea"/>
                <a:ea typeface="+mn-ea"/>
                <a:cs typeface="+mj-cs"/>
              </a:defRPr>
            </a:lvl1pPr>
          </a:lstStyle>
          <a:p>
            <a:r>
              <a:rPr lang="ja-JP" altLang="en-US" sz="4000">
                <a:solidFill>
                  <a:schemeClr val="tx1"/>
                </a:solidFill>
              </a:rPr>
              <a:t>おつかれさまでした</a:t>
            </a:r>
            <a:endParaRPr lang="ja-JP" altLang="en-US" sz="4000" dirty="0">
              <a:solidFill>
                <a:schemeClr val="tx1"/>
              </a:solidFill>
            </a:endParaRPr>
          </a:p>
        </p:txBody>
      </p:sp>
      <p:pic>
        <p:nvPicPr>
          <p:cNvPr id="7" name="図 6" descr="グラフィカル ユーザー インターフェイス&#10;&#10;中程度の精度で自動的に生成された説明">
            <a:extLst>
              <a:ext uri="{FF2B5EF4-FFF2-40B4-BE49-F238E27FC236}">
                <a16:creationId xmlns:a16="http://schemas.microsoft.com/office/drawing/2014/main" id="{05EC78DA-EF78-4FF7-AF92-6B8E4CA5092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9495" b="62125" l="34082" r="63891">
                        <a14:foregroundMark x1="46222" y1="51291" x2="46222" y2="51291"/>
                        <a14:foregroundMark x1="44207" y1="48976" x2="46096" y2="42030"/>
                        <a14:foregroundMark x1="46096" y1="42030" x2="44710" y2="50757"/>
                        <a14:foregroundMark x1="44710" y1="50757" x2="51889" y2="56100"/>
                        <a14:foregroundMark x1="51889" y1="56100" x2="52141" y2="48531"/>
                        <a14:foregroundMark x1="52141" y1="48531" x2="54912" y2="55209"/>
                        <a14:foregroundMark x1="54912" y1="55209" x2="52393" y2="48531"/>
                        <a14:foregroundMark x1="52393" y1="48531" x2="43829" y2="52182"/>
                        <a14:foregroundMark x1="43829" y1="52182" x2="46096" y2="54497"/>
                        <a14:foregroundMark x1="50126" y1="43188" x2="54786" y2="49421"/>
                        <a14:foregroundMark x1="54786" y1="49421" x2="53526" y2="52983"/>
                        <a14:foregroundMark x1="53778" y1="49599" x2="53778" y2="49599"/>
                        <a14:foregroundMark x1="56675" y1="48709" x2="54660" y2="55654"/>
                        <a14:foregroundMark x1="54660" y1="55654" x2="48992" y2="56545"/>
                        <a14:foregroundMark x1="50630" y1="56367" x2="50630" y2="56367"/>
                        <a14:foregroundMark x1="50252" y1="56634" x2="50252" y2="56812"/>
                        <a14:foregroundMark x1="51259" y1="56634" x2="51259" y2="56634"/>
                        <a14:foregroundMark x1="49370" y1="56634" x2="49370" y2="56634"/>
                        <a14:foregroundMark x1="58186" y1="48442" x2="57557" y2="48620"/>
                        <a14:foregroundMark x1="45592" y1="39448" x2="48489" y2="40338"/>
                        <a14:foregroundMark x1="45718" y1="39982" x2="45718" y2="39982"/>
                        <a14:foregroundMark x1="47985" y1="39982" x2="51889" y2="40606"/>
                        <a14:foregroundMark x1="57305" y1="48353" x2="57305" y2="48353"/>
                        <a14:foregroundMark x1="54282" y1="51736" x2="54282" y2="51736"/>
                        <a14:foregroundMark x1="54282" y1="52182" x2="54282" y2="52360"/>
                        <a14:foregroundMark x1="54408" y1="52538" x2="54408" y2="52538"/>
                        <a14:foregroundMark x1="56801" y1="48620" x2="56927" y2="54408"/>
                        <a14:foregroundMark x1="57809" y1="52360" x2="57809" y2="52360"/>
                        <a14:foregroundMark x1="57305" y1="50846" x2="57305" y2="50846"/>
                        <a14:foregroundMark x1="57053" y1="50312" x2="57053" y2="50312"/>
                        <a14:foregroundMark x1="57179" y1="51113" x2="57179" y2="51113"/>
                        <a14:foregroundMark x1="57179" y1="51380" x2="57305" y2="51825"/>
                        <a14:foregroundMark x1="57305" y1="52449" x2="57305" y2="52627"/>
                        <a14:foregroundMark x1="57179" y1="52983" x2="57179" y2="53250"/>
                        <a14:foregroundMark x1="57053" y1="53517" x2="57053" y2="53695"/>
                        <a14:foregroundMark x1="56927" y1="54408" x2="56927" y2="54408"/>
                        <a14:foregroundMark x1="57683" y1="54497" x2="57683" y2="54497"/>
                        <a14:foregroundMark x1="58312" y1="53250" x2="58312" y2="53250"/>
                      </a14:backgroundRemoval>
                    </a14:imgEffect>
                  </a14:imgLayer>
                </a14:imgProps>
              </a:ext>
              <a:ext uri="{28A0092B-C50C-407E-A947-70E740481C1C}">
                <a14:useLocalDpi xmlns:a14="http://schemas.microsoft.com/office/drawing/2010/main" val="0"/>
              </a:ext>
            </a:extLst>
          </a:blip>
          <a:srcRect l="30356" t="36666" r="32383" b="35046"/>
          <a:stretch/>
        </p:blipFill>
        <p:spPr>
          <a:xfrm>
            <a:off x="556340" y="1701001"/>
            <a:ext cx="1806718" cy="1939926"/>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インク 7">
                <a:extLst>
                  <a:ext uri="{FF2B5EF4-FFF2-40B4-BE49-F238E27FC236}">
                    <a16:creationId xmlns:a16="http://schemas.microsoft.com/office/drawing/2014/main" id="{EB50708C-6642-42B4-9413-2E040CAC269B}"/>
                  </a:ext>
                </a:extLst>
              </p14:cNvPr>
              <p14:cNvContentPartPr/>
              <p14:nvPr/>
            </p14:nvContentPartPr>
            <p14:xfrm>
              <a:off x="1978140" y="365126"/>
              <a:ext cx="5680440" cy="1483920"/>
            </p14:xfrm>
          </p:contentPart>
        </mc:Choice>
        <mc:Fallback xmlns="">
          <p:pic>
            <p:nvPicPr>
              <p:cNvPr id="8" name="インク 7">
                <a:extLst>
                  <a:ext uri="{FF2B5EF4-FFF2-40B4-BE49-F238E27FC236}">
                    <a16:creationId xmlns:a16="http://schemas.microsoft.com/office/drawing/2014/main" id="{EB50708C-6642-42B4-9413-2E040CAC269B}"/>
                  </a:ext>
                </a:extLst>
              </p:cNvPr>
              <p:cNvPicPr/>
              <p:nvPr/>
            </p:nvPicPr>
            <p:blipFill>
              <a:blip r:embed="rId8"/>
              <a:stretch>
                <a:fillRect/>
              </a:stretch>
            </p:blipFill>
            <p:spPr>
              <a:xfrm>
                <a:off x="1960139" y="347130"/>
                <a:ext cx="5716082" cy="1519551"/>
              </a:xfrm>
              <a:prstGeom prst="rect">
                <a:avLst/>
              </a:prstGeom>
            </p:spPr>
          </p:pic>
        </mc:Fallback>
      </mc:AlternateContent>
      <p:pic>
        <p:nvPicPr>
          <p:cNvPr id="10" name="図 9">
            <a:extLst>
              <a:ext uri="{FF2B5EF4-FFF2-40B4-BE49-F238E27FC236}">
                <a16:creationId xmlns:a16="http://schemas.microsoft.com/office/drawing/2014/main" id="{F6807384-17CE-4763-AE20-12F961575748}"/>
              </a:ext>
            </a:extLst>
          </p:cNvPr>
          <p:cNvPicPr>
            <a:picLocks noChangeAspect="1"/>
          </p:cNvPicPr>
          <p:nvPr/>
        </p:nvPicPr>
        <p:blipFill>
          <a:blip r:embed="rId9"/>
          <a:stretch>
            <a:fillRect/>
          </a:stretch>
        </p:blipFill>
        <p:spPr>
          <a:xfrm>
            <a:off x="2782622" y="1726610"/>
            <a:ext cx="6626756" cy="4296538"/>
          </a:xfrm>
          <a:prstGeom prst="rect">
            <a:avLst/>
          </a:prstGeom>
        </p:spPr>
      </p:pic>
      <p:sp>
        <p:nvSpPr>
          <p:cNvPr id="11" name="テキスト ボックス 10">
            <a:extLst>
              <a:ext uri="{FF2B5EF4-FFF2-40B4-BE49-F238E27FC236}">
                <a16:creationId xmlns:a16="http://schemas.microsoft.com/office/drawing/2014/main" id="{630A84EA-F532-4822-AEF2-62A239782E13}"/>
              </a:ext>
            </a:extLst>
          </p:cNvPr>
          <p:cNvSpPr txBox="1"/>
          <p:nvPr/>
        </p:nvSpPr>
        <p:spPr>
          <a:xfrm>
            <a:off x="8153400" y="1282700"/>
            <a:ext cx="3881191" cy="369332"/>
          </a:xfrm>
          <a:prstGeom prst="rect">
            <a:avLst/>
          </a:prstGeom>
          <a:noFill/>
        </p:spPr>
        <p:txBody>
          <a:bodyPr wrap="none" rtlCol="0">
            <a:spAutoFit/>
          </a:bodyPr>
          <a:lstStyle/>
          <a:p>
            <a:r>
              <a:rPr kumimoji="1" lang="ja-JP" altLang="en-US" dirty="0"/>
              <a:t>研修資料として</a:t>
            </a:r>
            <a:r>
              <a:rPr kumimoji="1" lang="en-US" altLang="ja-JP" dirty="0"/>
              <a:t>PDF</a:t>
            </a:r>
            <a:r>
              <a:rPr kumimoji="1" lang="ja-JP" altLang="en-US" dirty="0"/>
              <a:t>配布しています</a:t>
            </a:r>
          </a:p>
        </p:txBody>
      </p:sp>
    </p:spTree>
    <p:extLst>
      <p:ext uri="{BB962C8B-B14F-4D97-AF65-F5344CB8AC3E}">
        <p14:creationId xmlns:p14="http://schemas.microsoft.com/office/powerpoint/2010/main" val="79940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A1521D-7890-45A7-83A2-B586F56BF842}"/>
              </a:ext>
            </a:extLst>
          </p:cNvPr>
          <p:cNvSpPr>
            <a:spLocks noGrp="1"/>
          </p:cNvSpPr>
          <p:nvPr>
            <p:ph type="title"/>
          </p:nvPr>
        </p:nvSpPr>
        <p:spPr/>
        <p:txBody>
          <a:bodyPr>
            <a:normAutofit/>
          </a:bodyPr>
          <a:lstStyle/>
          <a:p>
            <a:r>
              <a:rPr kumimoji="1" lang="en-US" altLang="ja-JP" dirty="0"/>
              <a:t>MSY</a:t>
            </a:r>
            <a:r>
              <a:rPr kumimoji="1" lang="ja-JP" altLang="en-US" dirty="0"/>
              <a:t>とはなにか？</a:t>
            </a:r>
          </a:p>
        </p:txBody>
      </p:sp>
      <p:sp>
        <p:nvSpPr>
          <p:cNvPr id="3" name="コンテンツ プレースホルダー 2">
            <a:extLst>
              <a:ext uri="{FF2B5EF4-FFF2-40B4-BE49-F238E27FC236}">
                <a16:creationId xmlns:a16="http://schemas.microsoft.com/office/drawing/2014/main" id="{0FA74919-1368-4226-B01E-6BEACC999AB7}"/>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940F8B4-54AC-4D20-9DCC-3F9B5DB536AE}"/>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A4866048-4AF9-43E6-9ACA-DCE29F4709E4}"/>
              </a:ext>
            </a:extLst>
          </p:cNvPr>
          <p:cNvSpPr>
            <a:spLocks noGrp="1"/>
          </p:cNvSpPr>
          <p:nvPr>
            <p:ph type="sldNum" sz="quarter" idx="12"/>
          </p:nvPr>
        </p:nvSpPr>
        <p:spPr/>
        <p:txBody>
          <a:bodyPr/>
          <a:lstStyle/>
          <a:p>
            <a:fld id="{1D0A7E50-FF4D-42BF-B0B2-B14F173B5F39}" type="slidenum">
              <a:rPr kumimoji="1" lang="ja-JP" altLang="en-US" smtClean="0"/>
              <a:t>2</a:t>
            </a:fld>
            <a:endParaRPr kumimoji="1" lang="ja-JP" altLang="en-US"/>
          </a:p>
        </p:txBody>
      </p:sp>
      <p:pic>
        <p:nvPicPr>
          <p:cNvPr id="7" name="図 6">
            <a:extLst>
              <a:ext uri="{FF2B5EF4-FFF2-40B4-BE49-F238E27FC236}">
                <a16:creationId xmlns:a16="http://schemas.microsoft.com/office/drawing/2014/main" id="{38A13A27-C4F4-4115-95A7-B4BE0ABD8CE0}"/>
              </a:ext>
            </a:extLst>
          </p:cNvPr>
          <p:cNvPicPr>
            <a:picLocks noChangeAspect="1"/>
          </p:cNvPicPr>
          <p:nvPr/>
        </p:nvPicPr>
        <p:blipFill>
          <a:blip r:embed="rId3"/>
          <a:stretch>
            <a:fillRect/>
          </a:stretch>
        </p:blipFill>
        <p:spPr>
          <a:xfrm>
            <a:off x="1160206" y="1323975"/>
            <a:ext cx="9383464" cy="4949005"/>
          </a:xfrm>
          <a:prstGeom prst="rect">
            <a:avLst/>
          </a:prstGeom>
        </p:spPr>
      </p:pic>
      <p:sp>
        <p:nvSpPr>
          <p:cNvPr id="8" name="正方形/長方形 7">
            <a:extLst>
              <a:ext uri="{FF2B5EF4-FFF2-40B4-BE49-F238E27FC236}">
                <a16:creationId xmlns:a16="http://schemas.microsoft.com/office/drawing/2014/main" id="{DD8FEF94-AB4D-4271-B621-7F843F08E74F}"/>
              </a:ext>
            </a:extLst>
          </p:cNvPr>
          <p:cNvSpPr/>
          <p:nvPr/>
        </p:nvSpPr>
        <p:spPr>
          <a:xfrm>
            <a:off x="8593394" y="1323974"/>
            <a:ext cx="1950276" cy="848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608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5BBAD-B601-4ADA-89F2-0C992D21E836}"/>
              </a:ext>
            </a:extLst>
          </p:cNvPr>
          <p:cNvSpPr>
            <a:spLocks noGrp="1"/>
          </p:cNvSpPr>
          <p:nvPr>
            <p:ph type="title"/>
          </p:nvPr>
        </p:nvSpPr>
        <p:spPr/>
        <p:txBody>
          <a:bodyPr>
            <a:normAutofit fontScale="90000"/>
          </a:bodyPr>
          <a:lstStyle/>
          <a:p>
            <a:r>
              <a:rPr lang="en-US" altLang="ja-JP" dirty="0"/>
              <a:t>MSY</a:t>
            </a:r>
            <a:r>
              <a:rPr lang="ja-JP" altLang="en-US" dirty="0"/>
              <a:t>の説明でよく使われる数理モデル</a:t>
            </a:r>
            <a:br>
              <a:rPr lang="en-US" altLang="ja-JP" dirty="0"/>
            </a:br>
            <a:r>
              <a:rPr lang="en-US" altLang="ja-JP" dirty="0"/>
              <a:t>	</a:t>
            </a:r>
            <a:r>
              <a:rPr lang="ja-JP" altLang="en-US" dirty="0"/>
              <a:t>（シェーファー型プロダクションモデル）</a:t>
            </a:r>
          </a:p>
        </p:txBody>
      </p:sp>
      <p:sp>
        <p:nvSpPr>
          <p:cNvPr id="4" name="フッター プレースホルダー 3">
            <a:extLst>
              <a:ext uri="{FF2B5EF4-FFF2-40B4-BE49-F238E27FC236}">
                <a16:creationId xmlns:a16="http://schemas.microsoft.com/office/drawing/2014/main" id="{6940F8B4-54AC-4D20-9DCC-3F9B5DB536AE}"/>
              </a:ext>
            </a:extLst>
          </p:cNvPr>
          <p:cNvSpPr>
            <a:spLocks noGrp="1"/>
          </p:cNvSpPr>
          <p:nvPr>
            <p:ph type="ftr" sz="quarter" idx="11"/>
          </p:nvPr>
        </p:nvSpPr>
        <p:spPr/>
        <p:txBody>
          <a:bodyPr/>
          <a:lstStyle/>
          <a:p>
            <a:r>
              <a:rPr lang="en-US" altLang="ja-JP"/>
              <a:t>Base-02(2020)</a:t>
            </a:r>
            <a:endParaRPr lang="ja-JP" altLang="en-US" sz="3200" dirty="0"/>
          </a:p>
        </p:txBody>
      </p:sp>
      <p:sp>
        <p:nvSpPr>
          <p:cNvPr id="12" name="角丸四角形 14">
            <a:extLst>
              <a:ext uri="{FF2B5EF4-FFF2-40B4-BE49-F238E27FC236}">
                <a16:creationId xmlns:a16="http://schemas.microsoft.com/office/drawing/2014/main" id="{2249117A-0102-445E-85E5-0FFBD485F67D}"/>
              </a:ext>
            </a:extLst>
          </p:cNvPr>
          <p:cNvSpPr/>
          <p:nvPr/>
        </p:nvSpPr>
        <p:spPr>
          <a:xfrm>
            <a:off x="3045276" y="2885550"/>
            <a:ext cx="1024236" cy="83739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p:sp>
        <p:nvSpPr>
          <p:cNvPr id="13" name="角丸四角形 15">
            <a:extLst>
              <a:ext uri="{FF2B5EF4-FFF2-40B4-BE49-F238E27FC236}">
                <a16:creationId xmlns:a16="http://schemas.microsoft.com/office/drawing/2014/main" id="{F585D16E-4E84-4CDE-975F-E61F4CEC4CC8}"/>
              </a:ext>
            </a:extLst>
          </p:cNvPr>
          <p:cNvSpPr/>
          <p:nvPr/>
        </p:nvSpPr>
        <p:spPr>
          <a:xfrm>
            <a:off x="4414258" y="2835591"/>
            <a:ext cx="586629" cy="83739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p:sp>
        <p:nvSpPr>
          <p:cNvPr id="14" name="角丸四角形 9">
            <a:extLst>
              <a:ext uri="{FF2B5EF4-FFF2-40B4-BE49-F238E27FC236}">
                <a16:creationId xmlns:a16="http://schemas.microsoft.com/office/drawing/2014/main" id="{8E8504C1-B6E2-4261-88DD-6E2DBDEB0D8D}"/>
              </a:ext>
            </a:extLst>
          </p:cNvPr>
          <p:cNvSpPr/>
          <p:nvPr/>
        </p:nvSpPr>
        <p:spPr>
          <a:xfrm>
            <a:off x="5347980" y="2675107"/>
            <a:ext cx="2524599" cy="123858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1E415AC-8636-4D70-A56D-B0BDACF74EA0}"/>
                  </a:ext>
                </a:extLst>
              </p:cNvPr>
              <p:cNvSpPr txBox="1"/>
              <p:nvPr/>
            </p:nvSpPr>
            <p:spPr>
              <a:xfrm>
                <a:off x="3121739" y="2835591"/>
                <a:ext cx="4718023" cy="829330"/>
              </a:xfrm>
              <a:prstGeom prst="rect">
                <a:avLst/>
              </a:prstGeom>
              <a:noFill/>
            </p:spPr>
            <p:txBody>
              <a:bodyPr wrap="none" rtlCol="0">
                <a:spAutoFit/>
              </a:bodyPr>
              <a:lstStyle/>
              <a:p>
                <a:pPr lvl="0">
                  <a:defRPr/>
                </a:pPr>
                <a14:m>
                  <m:oMath xmlns:m="http://schemas.openxmlformats.org/officeDocument/2006/math">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m:t>
                    </m:r>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𝑟</m:t>
                    </m:r>
                    <m:d>
                      <m:d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f>
                          <m:f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b>
                              <m:sSubPr>
                                <m:ctrlP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𝑁</m:t>
                                </m:r>
                              </m:e>
                              <m:sub>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𝑡</m:t>
                                </m:r>
                              </m:sub>
                            </m:sSub>
                          </m:num>
                          <m:den>
                            <m:r>
                              <a:rPr kumimoji="1" lang="en-US" altLang="ja-JP"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𝐾</m:t>
                            </m:r>
                          </m:den>
                        </m:f>
                      </m:e>
                    </m:d>
                  </m:oMath>
                </a14:m>
                <a:r>
                  <a:rPr lang="en-US" altLang="ja-JP" sz="3200" kern="0" dirty="0">
                    <a:solidFill>
                      <a:sysClr val="windowText" lastClr="000000"/>
                    </a:solidFill>
                  </a:rPr>
                  <a:t> </a:t>
                </a:r>
                <a14:m>
                  <m:oMath xmlns:m="http://schemas.openxmlformats.org/officeDocument/2006/math">
                    <m:sSub>
                      <m:sSubPr>
                        <m:ctrlPr>
                          <a:rPr lang="en-US" altLang="ja-JP" sz="3200" i="1" kern="0">
                            <a:solidFill>
                              <a:sysClr val="windowText" lastClr="000000"/>
                            </a:solidFill>
                            <a:latin typeface="Cambria Math" panose="02040503050406030204" pitchFamily="18" charset="0"/>
                          </a:rPr>
                        </m:ctrlPr>
                      </m:sSubPr>
                      <m:e>
                        <m:r>
                          <a:rPr lang="en-US" altLang="ja-JP" sz="3200" i="1" kern="0">
                            <a:solidFill>
                              <a:sysClr val="windowText" lastClr="000000"/>
                            </a:solidFill>
                            <a:latin typeface="Cambria Math" panose="02040503050406030204" pitchFamily="18" charset="0"/>
                          </a:rPr>
                          <m:t>𝑁</m:t>
                        </m:r>
                      </m:e>
                      <m:sub>
                        <m:r>
                          <a:rPr lang="en-US" altLang="ja-JP" sz="3200" i="1" kern="0">
                            <a:solidFill>
                              <a:sysClr val="windowText" lastClr="000000"/>
                            </a:solidFill>
                            <a:latin typeface="Cambria Math" panose="02040503050406030204" pitchFamily="18" charset="0"/>
                          </a:rPr>
                          <m:t>𝑡</m:t>
                        </m:r>
                      </m:sub>
                    </m:sSub>
                  </m:oMath>
                </a14:m>
                <a:endParaRPr kumimoji="1" lang="en-US" altLang="ja-JP" sz="3200" b="0" i="0" u="none" strike="noStrike" kern="0" cap="none" spc="0" normalizeH="0" baseline="0" noProof="0" dirty="0">
                  <a:ln>
                    <a:noFill/>
                  </a:ln>
                  <a:solidFill>
                    <a:sysClr val="windowText" lastClr="000000"/>
                  </a:solidFill>
                  <a:effectLst/>
                  <a:uLnTx/>
                  <a:uFillTx/>
                </a:endParaRPr>
              </a:p>
            </p:txBody>
          </p:sp>
        </mc:Choice>
        <mc:Fallback xmlns="">
          <p:sp>
            <p:nvSpPr>
              <p:cNvPr id="15" name="テキスト ボックス 14">
                <a:extLst>
                  <a:ext uri="{FF2B5EF4-FFF2-40B4-BE49-F238E27FC236}">
                    <a16:creationId xmlns:a16="http://schemas.microsoft.com/office/drawing/2014/main" id="{11E415AC-8636-4D70-A56D-B0BDACF74EA0}"/>
                  </a:ext>
                </a:extLst>
              </p:cNvPr>
              <p:cNvSpPr txBox="1">
                <a:spLocks noRot="1" noChangeAspect="1" noMove="1" noResize="1" noEditPoints="1" noAdjustHandles="1" noChangeArrowheads="1" noChangeShapeType="1" noTextEdit="1"/>
              </p:cNvSpPr>
              <p:nvPr/>
            </p:nvSpPr>
            <p:spPr>
              <a:xfrm>
                <a:off x="3121739" y="2835591"/>
                <a:ext cx="4718023" cy="829330"/>
              </a:xfrm>
              <a:prstGeom prst="rect">
                <a:avLst/>
              </a:prstGeom>
              <a:blipFill>
                <a:blip r:embed="rId6"/>
                <a:stretch>
                  <a:fillRect/>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260B09BF-618F-429A-B28C-48A9B7FEC524}"/>
              </a:ext>
            </a:extLst>
          </p:cNvPr>
          <p:cNvGrpSpPr/>
          <p:nvPr/>
        </p:nvGrpSpPr>
        <p:grpSpPr>
          <a:xfrm>
            <a:off x="808068" y="3748232"/>
            <a:ext cx="3286697" cy="1554753"/>
            <a:chOff x="808068" y="3748232"/>
            <a:chExt cx="3286697" cy="1554753"/>
          </a:xfrm>
        </p:grpSpPr>
        <p:cxnSp>
          <p:nvCxnSpPr>
            <p:cNvPr id="19" name="直線コネクタ 18">
              <a:extLst>
                <a:ext uri="{FF2B5EF4-FFF2-40B4-BE49-F238E27FC236}">
                  <a16:creationId xmlns:a16="http://schemas.microsoft.com/office/drawing/2014/main" id="{249DE861-7EF1-4B57-9643-0A539C005DE0}"/>
                </a:ext>
              </a:extLst>
            </p:cNvPr>
            <p:cNvCxnSpPr>
              <a:cxnSpLocks/>
            </p:cNvCxnSpPr>
            <p:nvPr/>
          </p:nvCxnSpPr>
          <p:spPr>
            <a:xfrm>
              <a:off x="3005644" y="3753498"/>
              <a:ext cx="108912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D6B9E96-788E-4DBF-86E3-318C0EDC75C2}"/>
                </a:ext>
              </a:extLst>
            </p:cNvPr>
            <p:cNvCxnSpPr>
              <a:cxnSpLocks/>
            </p:cNvCxnSpPr>
            <p:nvPr/>
          </p:nvCxnSpPr>
          <p:spPr>
            <a:xfrm flipH="1">
              <a:off x="3227845" y="3748232"/>
              <a:ext cx="232025" cy="588716"/>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2BB14221-1A84-497F-9C36-C0EFCA86AFAB}"/>
                </a:ext>
              </a:extLst>
            </p:cNvPr>
            <p:cNvSpPr/>
            <p:nvPr/>
          </p:nvSpPr>
          <p:spPr>
            <a:xfrm>
              <a:off x="808068" y="4344138"/>
              <a:ext cx="2589436" cy="958847"/>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rPr>
                <a:t>t+1</a:t>
              </a:r>
              <a:r>
                <a:rPr kumimoji="1" lang="ja-JP" altLang="en-US" sz="2800" b="1" dirty="0">
                  <a:solidFill>
                    <a:schemeClr val="tx1"/>
                  </a:solidFill>
                </a:rPr>
                <a:t>年の資源量</a:t>
              </a:r>
            </a:p>
          </p:txBody>
        </p:sp>
      </p:grpSp>
      <p:grpSp>
        <p:nvGrpSpPr>
          <p:cNvPr id="5" name="グループ化 4">
            <a:extLst>
              <a:ext uri="{FF2B5EF4-FFF2-40B4-BE49-F238E27FC236}">
                <a16:creationId xmlns:a16="http://schemas.microsoft.com/office/drawing/2014/main" id="{D3EE7C5D-9165-4BD2-95EB-2EFD6BA77FD9}"/>
              </a:ext>
            </a:extLst>
          </p:cNvPr>
          <p:cNvGrpSpPr/>
          <p:nvPr/>
        </p:nvGrpSpPr>
        <p:grpSpPr>
          <a:xfrm>
            <a:off x="3553411" y="3717681"/>
            <a:ext cx="2589436" cy="2126759"/>
            <a:chOff x="3553411" y="3717681"/>
            <a:chExt cx="2589436" cy="2126759"/>
          </a:xfrm>
        </p:grpSpPr>
        <p:cxnSp>
          <p:nvCxnSpPr>
            <p:cNvPr id="22" name="直線コネクタ 21">
              <a:extLst>
                <a:ext uri="{FF2B5EF4-FFF2-40B4-BE49-F238E27FC236}">
                  <a16:creationId xmlns:a16="http://schemas.microsoft.com/office/drawing/2014/main" id="{7E7B921D-51CC-4D3A-84F2-C9D7425DF9A1}"/>
                </a:ext>
              </a:extLst>
            </p:cNvPr>
            <p:cNvCxnSpPr>
              <a:cxnSpLocks/>
            </p:cNvCxnSpPr>
            <p:nvPr/>
          </p:nvCxnSpPr>
          <p:spPr>
            <a:xfrm flipV="1">
              <a:off x="4284113" y="3717681"/>
              <a:ext cx="716774" cy="5266"/>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AEEA00-0735-496C-B573-440E2E670F6B}"/>
                </a:ext>
              </a:extLst>
            </p:cNvPr>
            <p:cNvCxnSpPr>
              <a:cxnSpLocks/>
              <a:endCxn id="24" idx="0"/>
            </p:cNvCxnSpPr>
            <p:nvPr/>
          </p:nvCxnSpPr>
          <p:spPr>
            <a:xfrm>
              <a:off x="4664989" y="3748232"/>
              <a:ext cx="183140" cy="113736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80FE6BA9-9995-4545-AE91-7514F8AE61EB}"/>
                </a:ext>
              </a:extLst>
            </p:cNvPr>
            <p:cNvSpPr/>
            <p:nvPr/>
          </p:nvSpPr>
          <p:spPr>
            <a:xfrm>
              <a:off x="3553411" y="4885593"/>
              <a:ext cx="2589436" cy="958847"/>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tx1"/>
                  </a:solidFill>
                </a:rPr>
                <a:t>t</a:t>
              </a:r>
              <a:r>
                <a:rPr lang="ja-JP" altLang="en-US" sz="2800" b="1" dirty="0">
                  <a:solidFill>
                    <a:schemeClr val="tx1"/>
                  </a:solidFill>
                </a:rPr>
                <a:t>年の資源量</a:t>
              </a:r>
            </a:p>
          </p:txBody>
        </p:sp>
      </p:grpSp>
      <p:grpSp>
        <p:nvGrpSpPr>
          <p:cNvPr id="6" name="グループ化 5">
            <a:extLst>
              <a:ext uri="{FF2B5EF4-FFF2-40B4-BE49-F238E27FC236}">
                <a16:creationId xmlns:a16="http://schemas.microsoft.com/office/drawing/2014/main" id="{68B7B119-1776-45B5-AEFD-3EFCEC2A2377}"/>
              </a:ext>
            </a:extLst>
          </p:cNvPr>
          <p:cNvGrpSpPr/>
          <p:nvPr/>
        </p:nvGrpSpPr>
        <p:grpSpPr>
          <a:xfrm>
            <a:off x="5401831" y="3693439"/>
            <a:ext cx="5503766" cy="1483096"/>
            <a:chOff x="5401831" y="3693439"/>
            <a:chExt cx="5503766" cy="1483096"/>
          </a:xfrm>
        </p:grpSpPr>
        <p:cxnSp>
          <p:nvCxnSpPr>
            <p:cNvPr id="38" name="直線コネクタ 37">
              <a:extLst>
                <a:ext uri="{FF2B5EF4-FFF2-40B4-BE49-F238E27FC236}">
                  <a16:creationId xmlns:a16="http://schemas.microsoft.com/office/drawing/2014/main" id="{3D094E8C-F1DA-4470-B2B0-9A3CE37164D5}"/>
                </a:ext>
              </a:extLst>
            </p:cNvPr>
            <p:cNvCxnSpPr>
              <a:cxnSpLocks/>
            </p:cNvCxnSpPr>
            <p:nvPr/>
          </p:nvCxnSpPr>
          <p:spPr>
            <a:xfrm flipV="1">
              <a:off x="5401831" y="3693439"/>
              <a:ext cx="1669332"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0F3F4B4-17CC-4648-A22A-1E133F6DA62F}"/>
                </a:ext>
              </a:extLst>
            </p:cNvPr>
            <p:cNvCxnSpPr>
              <a:cxnSpLocks/>
            </p:cNvCxnSpPr>
            <p:nvPr/>
          </p:nvCxnSpPr>
          <p:spPr>
            <a:xfrm>
              <a:off x="6316393" y="3710541"/>
              <a:ext cx="214051" cy="446627"/>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FCADA12-D06D-4D3C-905B-C241CFE2CA7F}"/>
                </a:ext>
              </a:extLst>
            </p:cNvPr>
            <p:cNvSpPr/>
            <p:nvPr/>
          </p:nvSpPr>
          <p:spPr>
            <a:xfrm>
              <a:off x="6530444" y="4084262"/>
              <a:ext cx="4375153" cy="1092273"/>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rPr>
                <a:t>t</a:t>
              </a:r>
              <a:r>
                <a:rPr lang="ja-JP" altLang="en-US" sz="2800" b="1" dirty="0">
                  <a:solidFill>
                    <a:schemeClr val="tx1"/>
                  </a:solidFill>
                </a:rPr>
                <a:t>年の個体あたりの増加率</a:t>
              </a:r>
              <a:endParaRPr lang="en-US" altLang="ja-JP" sz="2800" b="1" dirty="0">
                <a:solidFill>
                  <a:schemeClr val="tx1"/>
                </a:solidFill>
              </a:endParaRPr>
            </a:p>
            <a:p>
              <a:pPr algn="ctr"/>
              <a:r>
                <a:rPr kumimoji="1" lang="ja-JP" altLang="en-US" sz="2800" b="1" dirty="0">
                  <a:solidFill>
                    <a:schemeClr val="tx1"/>
                  </a:solidFill>
                </a:rPr>
                <a:t>（</a:t>
              </a:r>
              <a:r>
                <a:rPr kumimoji="1" lang="en-US" altLang="ja-JP" sz="2800" b="1" dirty="0" err="1">
                  <a:solidFill>
                    <a:schemeClr val="tx1"/>
                  </a:solidFill>
                </a:rPr>
                <a:t>Nt</a:t>
              </a:r>
              <a:r>
                <a:rPr kumimoji="1" lang="ja-JP" altLang="en-US" sz="2800" b="1" dirty="0">
                  <a:solidFill>
                    <a:schemeClr val="tx1"/>
                  </a:solidFill>
                </a:rPr>
                <a:t>に対して単調減少）</a:t>
              </a:r>
              <a:endParaRPr kumimoji="1" lang="en-US" altLang="ja-JP" sz="2800" b="1" dirty="0">
                <a:solidFill>
                  <a:schemeClr val="tx1"/>
                </a:solidFill>
              </a:endParaRPr>
            </a:p>
          </p:txBody>
        </p:sp>
      </p:grpSp>
      <p:grpSp>
        <p:nvGrpSpPr>
          <p:cNvPr id="7" name="グループ化 6">
            <a:extLst>
              <a:ext uri="{FF2B5EF4-FFF2-40B4-BE49-F238E27FC236}">
                <a16:creationId xmlns:a16="http://schemas.microsoft.com/office/drawing/2014/main" id="{C8A6BF3A-09C2-4365-BAE1-7FB0271920D9}"/>
              </a:ext>
            </a:extLst>
          </p:cNvPr>
          <p:cNvGrpSpPr/>
          <p:nvPr/>
        </p:nvGrpSpPr>
        <p:grpSpPr>
          <a:xfrm>
            <a:off x="5345633" y="1581998"/>
            <a:ext cx="6416438" cy="2194044"/>
            <a:chOff x="5345633" y="1581998"/>
            <a:chExt cx="6416438" cy="2194044"/>
          </a:xfrm>
        </p:grpSpPr>
        <p:cxnSp>
          <p:nvCxnSpPr>
            <p:cNvPr id="29" name="直線コネクタ 28">
              <a:extLst>
                <a:ext uri="{FF2B5EF4-FFF2-40B4-BE49-F238E27FC236}">
                  <a16:creationId xmlns:a16="http://schemas.microsoft.com/office/drawing/2014/main" id="{E634B0CC-282B-40DA-B81E-BC6470A24043}"/>
                </a:ext>
              </a:extLst>
            </p:cNvPr>
            <p:cNvCxnSpPr>
              <a:cxnSpLocks/>
            </p:cNvCxnSpPr>
            <p:nvPr/>
          </p:nvCxnSpPr>
          <p:spPr>
            <a:xfrm flipH="1">
              <a:off x="6839784" y="2214149"/>
              <a:ext cx="462757" cy="556346"/>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7291487-9434-4592-A5DD-02B8B1C1B491}"/>
                </a:ext>
              </a:extLst>
            </p:cNvPr>
            <p:cNvSpPr/>
            <p:nvPr/>
          </p:nvSpPr>
          <p:spPr>
            <a:xfrm>
              <a:off x="7195382" y="1581998"/>
              <a:ext cx="4566689" cy="958847"/>
            </a:xfrm>
            <a:prstGeom prst="rect">
              <a:avLst/>
            </a:prstGeom>
            <a:solidFill>
              <a:schemeClr val="bg1"/>
            </a:soli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rPr>
                <a:t>t</a:t>
              </a:r>
              <a:r>
                <a:rPr lang="ja-JP" altLang="en-US" sz="2800" b="1" dirty="0">
                  <a:solidFill>
                    <a:schemeClr val="tx1"/>
                  </a:solidFill>
                </a:rPr>
                <a:t>年に増えた全体の量</a:t>
              </a:r>
              <a:endParaRPr lang="en-US" altLang="ja-JP" sz="2800" b="1" dirty="0">
                <a:solidFill>
                  <a:schemeClr val="tx1"/>
                </a:solidFill>
              </a:endParaRPr>
            </a:p>
            <a:p>
              <a:pPr algn="ctr"/>
              <a:r>
                <a:rPr kumimoji="1" lang="ja-JP" altLang="en-US" sz="2800" b="1" dirty="0">
                  <a:solidFill>
                    <a:schemeClr val="tx1"/>
                  </a:solidFill>
                </a:rPr>
                <a:t>（余剰生産量）</a:t>
              </a:r>
              <a:endParaRPr kumimoji="1" lang="en-US" altLang="ja-JP" sz="2800" b="1" dirty="0">
                <a:solidFill>
                  <a:schemeClr val="tx1"/>
                </a:solidFill>
              </a:endParaRPr>
            </a:p>
          </p:txBody>
        </p:sp>
        <p:sp>
          <p:nvSpPr>
            <p:cNvPr id="46" name="四角形: 角を丸くする 45">
              <a:extLst>
                <a:ext uri="{FF2B5EF4-FFF2-40B4-BE49-F238E27FC236}">
                  <a16:creationId xmlns:a16="http://schemas.microsoft.com/office/drawing/2014/main" id="{0C928D8C-CDB0-4DFC-8961-E02EB393F4B8}"/>
                </a:ext>
              </a:extLst>
            </p:cNvPr>
            <p:cNvSpPr/>
            <p:nvPr/>
          </p:nvSpPr>
          <p:spPr>
            <a:xfrm>
              <a:off x="5345633" y="2772833"/>
              <a:ext cx="2589436" cy="1003209"/>
            </a:xfrm>
            <a:prstGeom prst="round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C0C640F5-AB8C-4986-8CF2-C9AEE7E844F4}"/>
              </a:ext>
            </a:extLst>
          </p:cNvPr>
          <p:cNvGrpSpPr/>
          <p:nvPr/>
        </p:nvGrpSpPr>
        <p:grpSpPr>
          <a:xfrm>
            <a:off x="8715056" y="2444750"/>
            <a:ext cx="2427048" cy="1601933"/>
            <a:chOff x="8715056" y="2444750"/>
            <a:chExt cx="2427048" cy="1601933"/>
          </a:xfrm>
        </p:grpSpPr>
        <p:sp>
          <p:nvSpPr>
            <p:cNvPr id="11" name="円弧 10">
              <a:extLst>
                <a:ext uri="{FF2B5EF4-FFF2-40B4-BE49-F238E27FC236}">
                  <a16:creationId xmlns:a16="http://schemas.microsoft.com/office/drawing/2014/main" id="{28F2FD64-A1F9-4A46-A660-3FF4E9326D19}"/>
                </a:ext>
              </a:extLst>
            </p:cNvPr>
            <p:cNvSpPr/>
            <p:nvPr/>
          </p:nvSpPr>
          <p:spPr>
            <a:xfrm>
              <a:off x="9159880" y="2849065"/>
              <a:ext cx="1335400" cy="1197618"/>
            </a:xfrm>
            <a:prstGeom prst="arc">
              <a:avLst>
                <a:gd name="adj1" fmla="val 10685451"/>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A628BD19-0942-4EBE-9110-570C23D230BB}"/>
                </a:ext>
              </a:extLst>
            </p:cNvPr>
            <p:cNvGrpSpPr/>
            <p:nvPr/>
          </p:nvGrpSpPr>
          <p:grpSpPr>
            <a:xfrm>
              <a:off x="8715056" y="2444750"/>
              <a:ext cx="2427048" cy="1212260"/>
              <a:chOff x="8715056" y="2444750"/>
              <a:chExt cx="2427048" cy="1212260"/>
            </a:xfrm>
          </p:grpSpPr>
          <p:cxnSp>
            <p:nvCxnSpPr>
              <p:cNvPr id="9" name="直線コネクタ 8">
                <a:extLst>
                  <a:ext uri="{FF2B5EF4-FFF2-40B4-BE49-F238E27FC236}">
                    <a16:creationId xmlns:a16="http://schemas.microsoft.com/office/drawing/2014/main" id="{1A4C3464-1F0F-4567-8C5B-80F6BC998849}"/>
                  </a:ext>
                </a:extLst>
              </p:cNvPr>
              <p:cNvCxnSpPr>
                <a:cxnSpLocks/>
              </p:cNvCxnSpPr>
              <p:nvPr/>
            </p:nvCxnSpPr>
            <p:spPr>
              <a:xfrm>
                <a:off x="9146724" y="3429000"/>
                <a:ext cx="15314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3507805-A901-45CB-9673-2DBDE1CCA94C}"/>
                  </a:ext>
                </a:extLst>
              </p:cNvPr>
              <p:cNvCxnSpPr>
                <a:cxnSpLocks/>
              </p:cNvCxnSpPr>
              <p:nvPr/>
            </p:nvCxnSpPr>
            <p:spPr>
              <a:xfrm flipV="1">
                <a:off x="9146724" y="2770495"/>
                <a:ext cx="0" cy="6841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E19432D-6087-4962-95B4-895C3418FDF3}"/>
                      </a:ext>
                    </a:extLst>
                  </p:cNvPr>
                  <p:cNvSpPr txBox="1"/>
                  <p:nvPr/>
                </p:nvSpPr>
                <p:spPr>
                  <a:xfrm>
                    <a:off x="10669090" y="3226123"/>
                    <a:ext cx="4730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𝑁</m:t>
                              </m:r>
                            </m:e>
                            <m:sub>
                              <m:r>
                                <a:rPr kumimoji="1" lang="en-US" altLang="ja-JP" sz="2800" b="0" i="1" smtClean="0">
                                  <a:latin typeface="Cambria Math" panose="02040503050406030204" pitchFamily="18" charset="0"/>
                                </a:rPr>
                                <m:t>𝑡</m:t>
                              </m:r>
                            </m:sub>
                          </m:sSub>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AE19432D-6087-4962-95B4-895C3418FDF3}"/>
                      </a:ext>
                    </a:extLst>
                  </p:cNvPr>
                  <p:cNvSpPr txBox="1">
                    <a:spLocks noRot="1" noChangeAspect="1" noMove="1" noResize="1" noEditPoints="1" noAdjustHandles="1" noChangeArrowheads="1" noChangeShapeType="1" noTextEdit="1"/>
                  </p:cNvSpPr>
                  <p:nvPr/>
                </p:nvSpPr>
                <p:spPr>
                  <a:xfrm>
                    <a:off x="10669090" y="3226123"/>
                    <a:ext cx="473014" cy="430887"/>
                  </a:xfrm>
                  <a:prstGeom prst="rect">
                    <a:avLst/>
                  </a:prstGeom>
                  <a:blipFill>
                    <a:blip r:embed="rId7"/>
                    <a:stretch>
                      <a:fillRect/>
                    </a:stretch>
                  </a:blipFill>
                </p:spPr>
                <p:txBody>
                  <a:bodyPr/>
                  <a:lstStyle/>
                  <a:p>
                    <a:r>
                      <a:rPr lang="ja-JP" altLang="en-US">
                        <a:noFill/>
                      </a:rPr>
                      <a:t> </a:t>
                    </a:r>
                  </a:p>
                </p:txBody>
              </p:sp>
            </mc:Fallback>
          </mc:AlternateContent>
          <p:sp>
            <p:nvSpPr>
              <p:cNvPr id="26" name="フリーフォーム: 図形 25">
                <a:extLst>
                  <a:ext uri="{FF2B5EF4-FFF2-40B4-BE49-F238E27FC236}">
                    <a16:creationId xmlns:a16="http://schemas.microsoft.com/office/drawing/2014/main" id="{4B1460E7-57DF-42AA-AC4C-84254DA8C60B}"/>
                  </a:ext>
                </a:extLst>
              </p:cNvPr>
              <p:cNvSpPr/>
              <p:nvPr/>
            </p:nvSpPr>
            <p:spPr>
              <a:xfrm>
                <a:off x="8715056" y="2444750"/>
                <a:ext cx="387669" cy="654050"/>
              </a:xfrm>
              <a:custGeom>
                <a:avLst/>
                <a:gdLst>
                  <a:gd name="connsiteX0" fmla="*/ 213044 w 387669"/>
                  <a:gd name="connsiteY0" fmla="*/ 0 h 654050"/>
                  <a:gd name="connsiteX1" fmla="*/ 3494 w 387669"/>
                  <a:gd name="connsiteY1" fmla="*/ 415925 h 654050"/>
                  <a:gd name="connsiteX2" fmla="*/ 365444 w 387669"/>
                  <a:gd name="connsiteY2" fmla="*/ 644525 h 654050"/>
                  <a:gd name="connsiteX3" fmla="*/ 365444 w 387669"/>
                  <a:gd name="connsiteY3" fmla="*/ 644525 h 654050"/>
                  <a:gd name="connsiteX4" fmla="*/ 387669 w 387669"/>
                  <a:gd name="connsiteY4" fmla="*/ 654050 h 654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69" h="654050">
                    <a:moveTo>
                      <a:pt x="213044" y="0"/>
                    </a:moveTo>
                    <a:cubicBezTo>
                      <a:pt x="95569" y="154252"/>
                      <a:pt x="-21906" y="308504"/>
                      <a:pt x="3494" y="415925"/>
                    </a:cubicBezTo>
                    <a:cubicBezTo>
                      <a:pt x="28894" y="523346"/>
                      <a:pt x="365444" y="644525"/>
                      <a:pt x="365444" y="644525"/>
                    </a:cubicBezTo>
                    <a:lnTo>
                      <a:pt x="365444" y="644525"/>
                    </a:lnTo>
                    <a:lnTo>
                      <a:pt x="387669" y="654050"/>
                    </a:lnTo>
                  </a:path>
                </a:pathLst>
              </a:custGeom>
              <a:noFill/>
              <a:ln>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08AB417-6ECD-49C2-A8DD-7CC22EB55E18}"/>
                  </a:ext>
                </a:extLst>
              </p:cNvPr>
              <p:cNvSpPr txBox="1"/>
              <p:nvPr/>
            </p:nvSpPr>
            <p:spPr>
              <a:xfrm>
                <a:off x="9537906" y="2576754"/>
                <a:ext cx="689612" cy="369332"/>
              </a:xfrm>
              <a:prstGeom prst="rect">
                <a:avLst/>
              </a:prstGeom>
              <a:noFill/>
            </p:spPr>
            <p:txBody>
              <a:bodyPr wrap="none" rtlCol="0">
                <a:spAutoFit/>
              </a:bodyPr>
              <a:lstStyle/>
              <a:p>
                <a:r>
                  <a:rPr kumimoji="1" lang="en-US" altLang="ja-JP" dirty="0"/>
                  <a:t>MSY</a:t>
                </a:r>
                <a:endParaRPr kumimoji="1" lang="ja-JP" altLang="en-US" dirty="0"/>
              </a:p>
            </p:txBody>
          </p:sp>
        </p:grpSp>
      </p:grpSp>
      <p:sp>
        <p:nvSpPr>
          <p:cNvPr id="8" name="スライド番号プレースホルダー 7">
            <a:extLst>
              <a:ext uri="{FF2B5EF4-FFF2-40B4-BE49-F238E27FC236}">
                <a16:creationId xmlns:a16="http://schemas.microsoft.com/office/drawing/2014/main" id="{1FEA57FE-38E9-4A3F-99CD-CC19E011F55C}"/>
              </a:ext>
            </a:extLst>
          </p:cNvPr>
          <p:cNvSpPr>
            <a:spLocks noGrp="1"/>
          </p:cNvSpPr>
          <p:nvPr>
            <p:ph type="sldNum" sz="quarter" idx="12"/>
          </p:nvPr>
        </p:nvSpPr>
        <p:spPr/>
        <p:txBody>
          <a:bodyPr/>
          <a:lstStyle/>
          <a:p>
            <a:fld id="{1D0A7E50-FF4D-42BF-B0B2-B14F173B5F39}" type="slidenum">
              <a:rPr kumimoji="1" lang="ja-JP" altLang="en-US" smtClean="0"/>
              <a:t>3</a:t>
            </a:fld>
            <a:endParaRPr kumimoji="1" lang="ja-JP" altLang="en-US"/>
          </a:p>
        </p:txBody>
      </p:sp>
    </p:spTree>
    <p:custDataLst>
      <p:tags r:id="rId1"/>
    </p:custDataLst>
    <p:extLst>
      <p:ext uri="{BB962C8B-B14F-4D97-AF65-F5344CB8AC3E}">
        <p14:creationId xmlns:p14="http://schemas.microsoft.com/office/powerpoint/2010/main" val="425334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01248417-2A55-4060-9F59-F997D9324BF2}"/>
              </a:ext>
            </a:extLst>
          </p:cNvPr>
          <p:cNvSpPr>
            <a:spLocks noGrp="1"/>
          </p:cNvSpPr>
          <p:nvPr>
            <p:ph type="title"/>
          </p:nvPr>
        </p:nvSpPr>
        <p:spPr/>
        <p:txBody>
          <a:bodyPr>
            <a:normAutofit/>
          </a:bodyPr>
          <a:lstStyle/>
          <a:p>
            <a:r>
              <a:rPr kumimoji="1" lang="en-US" altLang="ja-JP" sz="4400" dirty="0"/>
              <a:t>r=0.3/K=100</a:t>
            </a:r>
            <a:r>
              <a:rPr lang="ja-JP" altLang="en-US" dirty="0"/>
              <a:t>の場合</a:t>
            </a:r>
            <a:endParaRPr kumimoji="1" lang="ja-JP" altLang="en-US" sz="4400" dirty="0"/>
          </a:p>
        </p:txBody>
      </p:sp>
      <p:sp>
        <p:nvSpPr>
          <p:cNvPr id="4" name="フッター プレースホルダー 3">
            <a:extLst>
              <a:ext uri="{FF2B5EF4-FFF2-40B4-BE49-F238E27FC236}">
                <a16:creationId xmlns:a16="http://schemas.microsoft.com/office/drawing/2014/main" id="{6940F8B4-54AC-4D20-9DCC-3F9B5DB536AE}"/>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A4866048-4AF9-43E6-9ACA-DCE29F4709E4}"/>
              </a:ext>
            </a:extLst>
          </p:cNvPr>
          <p:cNvSpPr>
            <a:spLocks noGrp="1"/>
          </p:cNvSpPr>
          <p:nvPr>
            <p:ph type="sldNum" sz="quarter" idx="12"/>
          </p:nvPr>
        </p:nvSpPr>
        <p:spPr/>
        <p:txBody>
          <a:bodyPr/>
          <a:lstStyle/>
          <a:p>
            <a:fld id="{1D0A7E50-FF4D-42BF-B0B2-B14F173B5F39}"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38A13A27-C4F4-4115-95A7-B4BE0ABD8CE0}"/>
              </a:ext>
            </a:extLst>
          </p:cNvPr>
          <p:cNvPicPr>
            <a:picLocks noChangeAspect="1"/>
          </p:cNvPicPr>
          <p:nvPr/>
        </p:nvPicPr>
        <p:blipFill rotWithShape="1">
          <a:blip r:embed="rId4"/>
          <a:srcRect t="35327" r="64261"/>
          <a:stretch/>
        </p:blipFill>
        <p:spPr>
          <a:xfrm>
            <a:off x="3252118" y="1294050"/>
            <a:ext cx="2558396" cy="2441730"/>
          </a:xfrm>
          <a:prstGeom prst="rect">
            <a:avLst/>
          </a:prstGeom>
        </p:spPr>
      </p:pic>
      <p:pic>
        <p:nvPicPr>
          <p:cNvPr id="21" name="図 20">
            <a:extLst>
              <a:ext uri="{FF2B5EF4-FFF2-40B4-BE49-F238E27FC236}">
                <a16:creationId xmlns:a16="http://schemas.microsoft.com/office/drawing/2014/main" id="{94F711B7-8D3B-4127-9595-5C673C2794CA}"/>
              </a:ext>
            </a:extLst>
          </p:cNvPr>
          <p:cNvPicPr>
            <a:picLocks noChangeAspect="1"/>
          </p:cNvPicPr>
          <p:nvPr/>
        </p:nvPicPr>
        <p:blipFill rotWithShape="1">
          <a:blip r:embed="rId4"/>
          <a:srcRect l="68061" t="34992"/>
          <a:stretch/>
        </p:blipFill>
        <p:spPr>
          <a:xfrm>
            <a:off x="9359494" y="1151710"/>
            <a:ext cx="2558396" cy="2746447"/>
          </a:xfrm>
          <a:prstGeom prst="rect">
            <a:avLst/>
          </a:prstGeom>
        </p:spPr>
      </p:pic>
      <p:pic>
        <p:nvPicPr>
          <p:cNvPr id="24" name="図 23">
            <a:extLst>
              <a:ext uri="{FF2B5EF4-FFF2-40B4-BE49-F238E27FC236}">
                <a16:creationId xmlns:a16="http://schemas.microsoft.com/office/drawing/2014/main" id="{58A9A861-294F-4311-BE96-B97DEBF93F80}"/>
              </a:ext>
            </a:extLst>
          </p:cNvPr>
          <p:cNvPicPr>
            <a:picLocks noChangeAspect="1"/>
          </p:cNvPicPr>
          <p:nvPr/>
        </p:nvPicPr>
        <p:blipFill rotWithShape="1">
          <a:blip r:embed="rId5"/>
          <a:srcRect l="37260" t="46344" r="37904" b="7781"/>
          <a:stretch/>
        </p:blipFill>
        <p:spPr>
          <a:xfrm>
            <a:off x="6305806" y="1220045"/>
            <a:ext cx="2558396" cy="2658075"/>
          </a:xfrm>
          <a:prstGeom prst="rect">
            <a:avLst/>
          </a:prstGeom>
        </p:spPr>
      </p:pic>
      <p:graphicFrame>
        <p:nvGraphicFramePr>
          <p:cNvPr id="27" name="表 27">
            <a:extLst>
              <a:ext uri="{FF2B5EF4-FFF2-40B4-BE49-F238E27FC236}">
                <a16:creationId xmlns:a16="http://schemas.microsoft.com/office/drawing/2014/main" id="{3D32C902-C80A-4924-B8A3-3DA7E6E3D45B}"/>
              </a:ext>
            </a:extLst>
          </p:cNvPr>
          <p:cNvGraphicFramePr>
            <a:graphicFrameLocks noGrp="1"/>
          </p:cNvGraphicFramePr>
          <p:nvPr>
            <p:extLst>
              <p:ext uri="{D42A27DB-BD31-4B8C-83A1-F6EECF244321}">
                <p14:modId xmlns:p14="http://schemas.microsoft.com/office/powerpoint/2010/main" val="285438950"/>
              </p:ext>
            </p:extLst>
          </p:nvPr>
        </p:nvGraphicFramePr>
        <p:xfrm>
          <a:off x="91440" y="3878120"/>
          <a:ext cx="12100561" cy="2560320"/>
        </p:xfrm>
        <a:graphic>
          <a:graphicData uri="http://schemas.openxmlformats.org/drawingml/2006/table">
            <a:tbl>
              <a:tblPr firstRow="1" bandRow="1">
                <a:tableStyleId>{5940675A-B579-460E-94D1-54222C63F5DA}</a:tableStyleId>
              </a:tblPr>
              <a:tblGrid>
                <a:gridCol w="3025140">
                  <a:extLst>
                    <a:ext uri="{9D8B030D-6E8A-4147-A177-3AD203B41FA5}">
                      <a16:colId xmlns:a16="http://schemas.microsoft.com/office/drawing/2014/main" val="3755451292"/>
                    </a:ext>
                  </a:extLst>
                </a:gridCol>
                <a:gridCol w="2998758">
                  <a:extLst>
                    <a:ext uri="{9D8B030D-6E8A-4147-A177-3AD203B41FA5}">
                      <a16:colId xmlns:a16="http://schemas.microsoft.com/office/drawing/2014/main" val="4074102760"/>
                    </a:ext>
                  </a:extLst>
                </a:gridCol>
                <a:gridCol w="3048982">
                  <a:extLst>
                    <a:ext uri="{9D8B030D-6E8A-4147-A177-3AD203B41FA5}">
                      <a16:colId xmlns:a16="http://schemas.microsoft.com/office/drawing/2014/main" val="3170578436"/>
                    </a:ext>
                  </a:extLst>
                </a:gridCol>
                <a:gridCol w="3027681">
                  <a:extLst>
                    <a:ext uri="{9D8B030D-6E8A-4147-A177-3AD203B41FA5}">
                      <a16:colId xmlns:a16="http://schemas.microsoft.com/office/drawing/2014/main" val="1347826531"/>
                    </a:ext>
                  </a:extLst>
                </a:gridCol>
              </a:tblGrid>
              <a:tr h="698500">
                <a:tc>
                  <a:txBody>
                    <a:bodyPr/>
                    <a:lstStyle/>
                    <a:p>
                      <a:r>
                        <a:rPr kumimoji="1" lang="ja-JP" altLang="en-US" sz="2800" dirty="0"/>
                        <a:t>個体あたりの増加率 </a:t>
                      </a:r>
                      <a:r>
                        <a:rPr kumimoji="1" lang="en-US" altLang="ja-JP" sz="2800" dirty="0"/>
                        <a:t>  r(1-Nt/K)</a:t>
                      </a:r>
                    </a:p>
                  </a:txBody>
                  <a:tcPr/>
                </a:tc>
                <a:tc>
                  <a:txBody>
                    <a:bodyPr/>
                    <a:lstStyle/>
                    <a:p>
                      <a:pPr algn="ctr"/>
                      <a:r>
                        <a:rPr lang="en-US" altLang="ja-JP" sz="2800" dirty="0"/>
                        <a:t>0.3x(1-10/100) = </a:t>
                      </a:r>
                      <a:r>
                        <a:rPr lang="en-US" altLang="ja-JP" sz="3600" b="1" dirty="0"/>
                        <a:t>0.27</a:t>
                      </a:r>
                      <a:endParaRPr kumimoji="1" lang="ja-JP" altLang="en-US" sz="2800" b="1" dirty="0"/>
                    </a:p>
                  </a:txBody>
                  <a:tcPr/>
                </a:tc>
                <a:tc>
                  <a:txBody>
                    <a:bodyPr/>
                    <a:lstStyle/>
                    <a:p>
                      <a:pPr algn="ctr"/>
                      <a:r>
                        <a:rPr lang="en-US" altLang="ja-JP" sz="2800" dirty="0"/>
                        <a:t>0.3x(1-50/100) = </a:t>
                      </a:r>
                      <a:r>
                        <a:rPr lang="en-US" altLang="ja-JP" sz="3600" b="1" dirty="0"/>
                        <a:t>0.15</a:t>
                      </a:r>
                      <a:endParaRPr kumimoji="1" lang="ja-JP" altLang="en-US" sz="2800" b="1" dirty="0"/>
                    </a:p>
                  </a:txBody>
                  <a:tcPr/>
                </a:tc>
                <a:tc>
                  <a:txBody>
                    <a:bodyPr/>
                    <a:lstStyle/>
                    <a:p>
                      <a:pPr algn="ctr"/>
                      <a:r>
                        <a:rPr lang="ja-JP" altLang="en-US" sz="2800" dirty="0"/>
                        <a:t> </a:t>
                      </a:r>
                      <a:r>
                        <a:rPr lang="en-US" altLang="ja-JP" sz="2800" dirty="0"/>
                        <a:t>0.3x(1-90/100)= </a:t>
                      </a:r>
                      <a:r>
                        <a:rPr lang="en-US" altLang="ja-JP" sz="3600" b="1" dirty="0"/>
                        <a:t>0.03</a:t>
                      </a:r>
                      <a:endParaRPr kumimoji="1" lang="ja-JP" altLang="en-US" sz="2800" b="1" dirty="0"/>
                    </a:p>
                  </a:txBody>
                  <a:tcPr/>
                </a:tc>
                <a:extLst>
                  <a:ext uri="{0D108BD9-81ED-4DB2-BD59-A6C34878D82A}">
                    <a16:rowId xmlns:a16="http://schemas.microsoft.com/office/drawing/2014/main" val="2481198698"/>
                  </a:ext>
                </a:extLst>
              </a:tr>
              <a:tr h="850177">
                <a:tc>
                  <a:txBody>
                    <a:bodyPr/>
                    <a:lstStyle/>
                    <a:p>
                      <a:r>
                        <a:rPr kumimoji="1" lang="ja-JP" altLang="en-US" sz="2800" dirty="0"/>
                        <a:t>全体の増加量</a:t>
                      </a:r>
                      <a:endParaRPr kumimoji="1" lang="en-US" altLang="ja-JP" sz="2800" dirty="0"/>
                    </a:p>
                    <a:p>
                      <a:r>
                        <a:rPr kumimoji="1" lang="ja-JP" altLang="en-US" sz="2800" dirty="0"/>
                        <a:t>（余剰生産量）</a:t>
                      </a:r>
                      <a:endParaRPr kumimoji="1" lang="en-US" altLang="ja-JP" sz="2800" dirty="0"/>
                    </a:p>
                    <a:p>
                      <a:r>
                        <a:rPr kumimoji="1" lang="en-US" altLang="ja-JP" sz="2800" dirty="0"/>
                        <a:t>r(1-Nt/K) </a:t>
                      </a:r>
                      <a:r>
                        <a:rPr kumimoji="1" lang="en-US" altLang="ja-JP" sz="2800" dirty="0" err="1"/>
                        <a:t>Nt</a:t>
                      </a:r>
                      <a:endParaRPr kumimoji="1" lang="ja-JP"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0.27 × 10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600" b="1" dirty="0"/>
                        <a:t>2.7</a:t>
                      </a:r>
                      <a:endParaRPr kumimoji="1" lang="ja-JP" altLang="en-US" sz="3600" b="1" dirty="0"/>
                    </a:p>
                    <a:p>
                      <a:pPr algn="ctr"/>
                      <a:endParaRPr kumimoji="1" lang="ja-JP" altLang="en-US" sz="2800" dirty="0"/>
                    </a:p>
                  </a:txBody>
                  <a:tcPr/>
                </a:tc>
                <a:tc>
                  <a:txBody>
                    <a:bodyPr/>
                    <a:lstStyle/>
                    <a:p>
                      <a:pPr algn="ctr"/>
                      <a:r>
                        <a:rPr kumimoji="1" lang="en-US" altLang="ja-JP" sz="2800" dirty="0"/>
                        <a:t>0.15 × 50 = </a:t>
                      </a:r>
                    </a:p>
                    <a:p>
                      <a:pPr algn="ctr"/>
                      <a:r>
                        <a:rPr kumimoji="1" lang="en-US" altLang="ja-JP" sz="3600" b="1" dirty="0"/>
                        <a:t>7.5</a:t>
                      </a:r>
                      <a:endParaRPr kumimoji="1" lang="ja-JP" altLang="en-US" sz="3600" b="1" dirty="0"/>
                    </a:p>
                  </a:txBody>
                  <a:tcPr/>
                </a:tc>
                <a:tc>
                  <a:txBody>
                    <a:bodyPr/>
                    <a:lstStyle/>
                    <a:p>
                      <a:pPr algn="ctr"/>
                      <a:r>
                        <a:rPr lang="en-US" altLang="ja-JP" sz="2800" dirty="0"/>
                        <a:t>0.03 × 90 = </a:t>
                      </a:r>
                    </a:p>
                    <a:p>
                      <a:pPr algn="ctr"/>
                      <a:r>
                        <a:rPr lang="en-US" altLang="ja-JP" sz="3600" b="1" dirty="0"/>
                        <a:t>2.7</a:t>
                      </a:r>
                      <a:endParaRPr kumimoji="1" lang="ja-JP" altLang="en-US" sz="3600" b="1" dirty="0"/>
                    </a:p>
                  </a:txBody>
                  <a:tcPr/>
                </a:tc>
                <a:extLst>
                  <a:ext uri="{0D108BD9-81ED-4DB2-BD59-A6C34878D82A}">
                    <a16:rowId xmlns:a16="http://schemas.microsoft.com/office/drawing/2014/main" val="3214784547"/>
                  </a:ext>
                </a:extLst>
              </a:tr>
            </a:tbl>
          </a:graphicData>
        </a:graphic>
      </p:graphicFrame>
      <p:sp>
        <p:nvSpPr>
          <p:cNvPr id="30" name="テキスト ボックス 29">
            <a:extLst>
              <a:ext uri="{FF2B5EF4-FFF2-40B4-BE49-F238E27FC236}">
                <a16:creationId xmlns:a16="http://schemas.microsoft.com/office/drawing/2014/main" id="{DB8EC40D-AD12-4C55-8581-506A9E7BD26B}"/>
              </a:ext>
            </a:extLst>
          </p:cNvPr>
          <p:cNvSpPr txBox="1"/>
          <p:nvPr/>
        </p:nvSpPr>
        <p:spPr>
          <a:xfrm>
            <a:off x="274110" y="1974331"/>
            <a:ext cx="2236510" cy="646331"/>
          </a:xfrm>
          <a:prstGeom prst="rect">
            <a:avLst/>
          </a:prstGeom>
          <a:noFill/>
        </p:spPr>
        <p:txBody>
          <a:bodyPr wrap="none" rtlCol="0">
            <a:spAutoFit/>
          </a:bodyPr>
          <a:lstStyle/>
          <a:p>
            <a:r>
              <a:rPr lang="ja-JP" altLang="en-US" sz="3600" b="1" dirty="0"/>
              <a:t>個体数 </a:t>
            </a:r>
            <a:r>
              <a:rPr lang="en-US" altLang="ja-JP" sz="3600" b="1" dirty="0" err="1"/>
              <a:t>Nt</a:t>
            </a:r>
            <a:endParaRPr kumimoji="1" lang="ja-JP" altLang="en-US" sz="3600" b="1" dirty="0"/>
          </a:p>
        </p:txBody>
      </p:sp>
      <p:sp>
        <p:nvSpPr>
          <p:cNvPr id="31" name="テキスト ボックス 30">
            <a:extLst>
              <a:ext uri="{FF2B5EF4-FFF2-40B4-BE49-F238E27FC236}">
                <a16:creationId xmlns:a16="http://schemas.microsoft.com/office/drawing/2014/main" id="{386C5FA3-D4E7-48BF-96F7-0B78A1864657}"/>
              </a:ext>
            </a:extLst>
          </p:cNvPr>
          <p:cNvSpPr txBox="1"/>
          <p:nvPr/>
        </p:nvSpPr>
        <p:spPr>
          <a:xfrm>
            <a:off x="2969639" y="1466316"/>
            <a:ext cx="1388522" cy="584775"/>
          </a:xfrm>
          <a:prstGeom prst="rect">
            <a:avLst/>
          </a:prstGeom>
          <a:noFill/>
        </p:spPr>
        <p:txBody>
          <a:bodyPr wrap="none" rtlCol="0">
            <a:spAutoFit/>
          </a:bodyPr>
          <a:lstStyle/>
          <a:p>
            <a:r>
              <a:rPr lang="en-US" altLang="ja-JP" sz="3200" dirty="0" err="1"/>
              <a:t>Nt</a:t>
            </a:r>
            <a:r>
              <a:rPr lang="en-US" altLang="ja-JP" sz="3200" dirty="0"/>
              <a:t>=10</a:t>
            </a:r>
            <a:endParaRPr kumimoji="1" lang="ja-JP" altLang="en-US" sz="3200" dirty="0"/>
          </a:p>
        </p:txBody>
      </p:sp>
      <p:sp>
        <p:nvSpPr>
          <p:cNvPr id="32" name="テキスト ボックス 31">
            <a:extLst>
              <a:ext uri="{FF2B5EF4-FFF2-40B4-BE49-F238E27FC236}">
                <a16:creationId xmlns:a16="http://schemas.microsoft.com/office/drawing/2014/main" id="{77D3FCBC-E8CD-45CE-AED4-68C205DBA110}"/>
              </a:ext>
            </a:extLst>
          </p:cNvPr>
          <p:cNvSpPr txBox="1"/>
          <p:nvPr/>
        </p:nvSpPr>
        <p:spPr>
          <a:xfrm>
            <a:off x="6076714" y="1420422"/>
            <a:ext cx="1388522" cy="584775"/>
          </a:xfrm>
          <a:prstGeom prst="rect">
            <a:avLst/>
          </a:prstGeom>
          <a:noFill/>
        </p:spPr>
        <p:txBody>
          <a:bodyPr wrap="none" rtlCol="0">
            <a:spAutoFit/>
          </a:bodyPr>
          <a:lstStyle/>
          <a:p>
            <a:r>
              <a:rPr lang="en-US" altLang="ja-JP" sz="3200" dirty="0" err="1"/>
              <a:t>Nt</a:t>
            </a:r>
            <a:r>
              <a:rPr lang="en-US" altLang="ja-JP" sz="3200" dirty="0"/>
              <a:t>=50</a:t>
            </a:r>
            <a:endParaRPr kumimoji="1" lang="ja-JP" altLang="en-US" sz="3200" dirty="0"/>
          </a:p>
        </p:txBody>
      </p:sp>
      <p:sp>
        <p:nvSpPr>
          <p:cNvPr id="33" name="テキスト ボックス 32">
            <a:extLst>
              <a:ext uri="{FF2B5EF4-FFF2-40B4-BE49-F238E27FC236}">
                <a16:creationId xmlns:a16="http://schemas.microsoft.com/office/drawing/2014/main" id="{FDE78649-6760-4E94-A970-C35A0F2B6CE0}"/>
              </a:ext>
            </a:extLst>
          </p:cNvPr>
          <p:cNvSpPr txBox="1"/>
          <p:nvPr/>
        </p:nvSpPr>
        <p:spPr>
          <a:xfrm>
            <a:off x="10515742" y="1365463"/>
            <a:ext cx="1539204" cy="646331"/>
          </a:xfrm>
          <a:prstGeom prst="rect">
            <a:avLst/>
          </a:prstGeom>
          <a:noFill/>
        </p:spPr>
        <p:txBody>
          <a:bodyPr wrap="none" rtlCol="0">
            <a:spAutoFit/>
          </a:bodyPr>
          <a:lstStyle/>
          <a:p>
            <a:r>
              <a:rPr lang="en-US" altLang="ja-JP" sz="3600" dirty="0" err="1"/>
              <a:t>Nt</a:t>
            </a:r>
            <a:r>
              <a:rPr lang="en-US" altLang="ja-JP" sz="3600" dirty="0"/>
              <a:t>=90</a:t>
            </a:r>
            <a:endParaRPr kumimoji="1" lang="ja-JP" altLang="en-US" sz="3600" dirty="0"/>
          </a:p>
        </p:txBody>
      </p:sp>
      <p:sp>
        <p:nvSpPr>
          <p:cNvPr id="34" name="楕円 33">
            <a:extLst>
              <a:ext uri="{FF2B5EF4-FFF2-40B4-BE49-F238E27FC236}">
                <a16:creationId xmlns:a16="http://schemas.microsoft.com/office/drawing/2014/main" id="{99645DAE-2779-4C53-95B8-D6BDAF41EE27}"/>
              </a:ext>
            </a:extLst>
          </p:cNvPr>
          <p:cNvSpPr/>
          <p:nvPr/>
        </p:nvSpPr>
        <p:spPr>
          <a:xfrm>
            <a:off x="3966633" y="2366433"/>
            <a:ext cx="690034"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BCA50504-2A60-468F-81C1-6E8A7FDF548D}"/>
              </a:ext>
            </a:extLst>
          </p:cNvPr>
          <p:cNvCxnSpPr>
            <a:stCxn id="34" idx="2"/>
          </p:cNvCxnSpPr>
          <p:nvPr/>
        </p:nvCxnSpPr>
        <p:spPr>
          <a:xfrm flipH="1">
            <a:off x="2163233" y="2595033"/>
            <a:ext cx="1803400" cy="1380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C182CF0E-4C8B-483A-BE9E-75B4009FFFF3}"/>
              </a:ext>
            </a:extLst>
          </p:cNvPr>
          <p:cNvSpPr/>
          <p:nvPr/>
        </p:nvSpPr>
        <p:spPr>
          <a:xfrm>
            <a:off x="5941432" y="365126"/>
            <a:ext cx="3016580" cy="6181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D5C7389-C92C-44A3-ACF5-87CD4632D23F}"/>
              </a:ext>
            </a:extLst>
          </p:cNvPr>
          <p:cNvSpPr/>
          <p:nvPr/>
        </p:nvSpPr>
        <p:spPr>
          <a:xfrm>
            <a:off x="8792031" y="425853"/>
            <a:ext cx="3429255" cy="6181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208610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01248417-2A55-4060-9F59-F997D9324BF2}"/>
              </a:ext>
            </a:extLst>
          </p:cNvPr>
          <p:cNvSpPr>
            <a:spLocks noGrp="1"/>
          </p:cNvSpPr>
          <p:nvPr>
            <p:ph type="title"/>
          </p:nvPr>
        </p:nvSpPr>
        <p:spPr/>
        <p:txBody>
          <a:bodyPr>
            <a:normAutofit/>
          </a:bodyPr>
          <a:lstStyle/>
          <a:p>
            <a:r>
              <a:rPr kumimoji="1" lang="en-US" altLang="ja-JP" sz="4400" dirty="0"/>
              <a:t>r=0.3, K=100</a:t>
            </a:r>
            <a:r>
              <a:rPr kumimoji="1" lang="ja-JP" altLang="en-US" sz="4400" dirty="0"/>
              <a:t>として計算してみる</a:t>
            </a:r>
          </a:p>
        </p:txBody>
      </p:sp>
      <p:sp>
        <p:nvSpPr>
          <p:cNvPr id="4" name="フッター プレースホルダー 3">
            <a:extLst>
              <a:ext uri="{FF2B5EF4-FFF2-40B4-BE49-F238E27FC236}">
                <a16:creationId xmlns:a16="http://schemas.microsoft.com/office/drawing/2014/main" id="{6940F8B4-54AC-4D20-9DCC-3F9B5DB536AE}"/>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A4866048-4AF9-43E6-9ACA-DCE29F4709E4}"/>
              </a:ext>
            </a:extLst>
          </p:cNvPr>
          <p:cNvSpPr>
            <a:spLocks noGrp="1"/>
          </p:cNvSpPr>
          <p:nvPr>
            <p:ph type="sldNum" sz="quarter" idx="12"/>
          </p:nvPr>
        </p:nvSpPr>
        <p:spPr/>
        <p:txBody>
          <a:bodyPr/>
          <a:lstStyle/>
          <a:p>
            <a:fld id="{1D0A7E50-FF4D-42BF-B0B2-B14F173B5F39}" type="slidenum">
              <a:rPr kumimoji="1" lang="ja-JP" altLang="en-US" smtClean="0"/>
              <a:t>5</a:t>
            </a:fld>
            <a:endParaRPr kumimoji="1" lang="ja-JP" altLang="en-US"/>
          </a:p>
        </p:txBody>
      </p:sp>
      <p:pic>
        <p:nvPicPr>
          <p:cNvPr id="7" name="図 6">
            <a:extLst>
              <a:ext uri="{FF2B5EF4-FFF2-40B4-BE49-F238E27FC236}">
                <a16:creationId xmlns:a16="http://schemas.microsoft.com/office/drawing/2014/main" id="{38A13A27-C4F4-4115-95A7-B4BE0ABD8CE0}"/>
              </a:ext>
            </a:extLst>
          </p:cNvPr>
          <p:cNvPicPr>
            <a:picLocks noChangeAspect="1"/>
          </p:cNvPicPr>
          <p:nvPr/>
        </p:nvPicPr>
        <p:blipFill rotWithShape="1">
          <a:blip r:embed="rId3"/>
          <a:srcRect t="35327" r="64261"/>
          <a:stretch/>
        </p:blipFill>
        <p:spPr>
          <a:xfrm>
            <a:off x="3252118" y="1294050"/>
            <a:ext cx="2558396" cy="2441730"/>
          </a:xfrm>
          <a:prstGeom prst="rect">
            <a:avLst/>
          </a:prstGeom>
        </p:spPr>
      </p:pic>
      <p:pic>
        <p:nvPicPr>
          <p:cNvPr id="21" name="図 20">
            <a:extLst>
              <a:ext uri="{FF2B5EF4-FFF2-40B4-BE49-F238E27FC236}">
                <a16:creationId xmlns:a16="http://schemas.microsoft.com/office/drawing/2014/main" id="{94F711B7-8D3B-4127-9595-5C673C2794CA}"/>
              </a:ext>
            </a:extLst>
          </p:cNvPr>
          <p:cNvPicPr>
            <a:picLocks noChangeAspect="1"/>
          </p:cNvPicPr>
          <p:nvPr/>
        </p:nvPicPr>
        <p:blipFill rotWithShape="1">
          <a:blip r:embed="rId3"/>
          <a:srcRect l="68061" t="34992"/>
          <a:stretch/>
        </p:blipFill>
        <p:spPr>
          <a:xfrm>
            <a:off x="9359494" y="1151710"/>
            <a:ext cx="2558396" cy="2746447"/>
          </a:xfrm>
          <a:prstGeom prst="rect">
            <a:avLst/>
          </a:prstGeom>
        </p:spPr>
      </p:pic>
      <p:pic>
        <p:nvPicPr>
          <p:cNvPr id="24" name="図 23">
            <a:extLst>
              <a:ext uri="{FF2B5EF4-FFF2-40B4-BE49-F238E27FC236}">
                <a16:creationId xmlns:a16="http://schemas.microsoft.com/office/drawing/2014/main" id="{58A9A861-294F-4311-BE96-B97DEBF93F80}"/>
              </a:ext>
            </a:extLst>
          </p:cNvPr>
          <p:cNvPicPr>
            <a:picLocks noChangeAspect="1"/>
          </p:cNvPicPr>
          <p:nvPr/>
        </p:nvPicPr>
        <p:blipFill rotWithShape="1">
          <a:blip r:embed="rId4"/>
          <a:srcRect l="37260" t="46344" r="37904" b="7781"/>
          <a:stretch/>
        </p:blipFill>
        <p:spPr>
          <a:xfrm>
            <a:off x="6305806" y="1220045"/>
            <a:ext cx="2558396" cy="2658075"/>
          </a:xfrm>
          <a:prstGeom prst="rect">
            <a:avLst/>
          </a:prstGeom>
        </p:spPr>
      </p:pic>
      <p:graphicFrame>
        <p:nvGraphicFramePr>
          <p:cNvPr id="27" name="表 27">
            <a:extLst>
              <a:ext uri="{FF2B5EF4-FFF2-40B4-BE49-F238E27FC236}">
                <a16:creationId xmlns:a16="http://schemas.microsoft.com/office/drawing/2014/main" id="{3D32C902-C80A-4924-B8A3-3DA7E6E3D45B}"/>
              </a:ext>
            </a:extLst>
          </p:cNvPr>
          <p:cNvGraphicFramePr>
            <a:graphicFrameLocks noGrp="1"/>
          </p:cNvGraphicFramePr>
          <p:nvPr>
            <p:extLst>
              <p:ext uri="{D42A27DB-BD31-4B8C-83A1-F6EECF244321}">
                <p14:modId xmlns:p14="http://schemas.microsoft.com/office/powerpoint/2010/main" val="1507794927"/>
              </p:ext>
            </p:extLst>
          </p:nvPr>
        </p:nvGraphicFramePr>
        <p:xfrm>
          <a:off x="91440" y="3878120"/>
          <a:ext cx="12100561" cy="2560320"/>
        </p:xfrm>
        <a:graphic>
          <a:graphicData uri="http://schemas.openxmlformats.org/drawingml/2006/table">
            <a:tbl>
              <a:tblPr firstRow="1" bandRow="1">
                <a:tableStyleId>{5940675A-B579-460E-94D1-54222C63F5DA}</a:tableStyleId>
              </a:tblPr>
              <a:tblGrid>
                <a:gridCol w="3025140">
                  <a:extLst>
                    <a:ext uri="{9D8B030D-6E8A-4147-A177-3AD203B41FA5}">
                      <a16:colId xmlns:a16="http://schemas.microsoft.com/office/drawing/2014/main" val="3755451292"/>
                    </a:ext>
                  </a:extLst>
                </a:gridCol>
                <a:gridCol w="2998758">
                  <a:extLst>
                    <a:ext uri="{9D8B030D-6E8A-4147-A177-3AD203B41FA5}">
                      <a16:colId xmlns:a16="http://schemas.microsoft.com/office/drawing/2014/main" val="4074102760"/>
                    </a:ext>
                  </a:extLst>
                </a:gridCol>
                <a:gridCol w="3048982">
                  <a:extLst>
                    <a:ext uri="{9D8B030D-6E8A-4147-A177-3AD203B41FA5}">
                      <a16:colId xmlns:a16="http://schemas.microsoft.com/office/drawing/2014/main" val="3170578436"/>
                    </a:ext>
                  </a:extLst>
                </a:gridCol>
                <a:gridCol w="3027681">
                  <a:extLst>
                    <a:ext uri="{9D8B030D-6E8A-4147-A177-3AD203B41FA5}">
                      <a16:colId xmlns:a16="http://schemas.microsoft.com/office/drawing/2014/main" val="1347826531"/>
                    </a:ext>
                  </a:extLst>
                </a:gridCol>
              </a:tblGrid>
              <a:tr h="698500">
                <a:tc>
                  <a:txBody>
                    <a:bodyPr/>
                    <a:lstStyle/>
                    <a:p>
                      <a:r>
                        <a:rPr kumimoji="1" lang="ja-JP" altLang="en-US" sz="2800" dirty="0"/>
                        <a:t>個体あたりの増加率 </a:t>
                      </a:r>
                      <a:r>
                        <a:rPr kumimoji="1" lang="en-US" altLang="ja-JP" sz="2800" dirty="0"/>
                        <a:t>  r(1-Nt/K)</a:t>
                      </a:r>
                    </a:p>
                  </a:txBody>
                  <a:tcPr/>
                </a:tc>
                <a:tc>
                  <a:txBody>
                    <a:bodyPr/>
                    <a:lstStyle/>
                    <a:p>
                      <a:pPr algn="ctr"/>
                      <a:r>
                        <a:rPr lang="en-US" altLang="ja-JP" sz="2800" dirty="0"/>
                        <a:t>0.3x(1-10/100) = </a:t>
                      </a:r>
                      <a:r>
                        <a:rPr lang="en-US" altLang="ja-JP" sz="3600" b="1" dirty="0"/>
                        <a:t>0.27</a:t>
                      </a:r>
                      <a:endParaRPr kumimoji="1" lang="ja-JP" altLang="en-US" sz="2800" b="1" dirty="0"/>
                    </a:p>
                  </a:txBody>
                  <a:tcPr/>
                </a:tc>
                <a:tc>
                  <a:txBody>
                    <a:bodyPr/>
                    <a:lstStyle/>
                    <a:p>
                      <a:pPr algn="ctr"/>
                      <a:r>
                        <a:rPr lang="en-US" altLang="ja-JP" sz="2800" dirty="0">
                          <a:solidFill>
                            <a:srgbClr val="FF0000"/>
                          </a:solidFill>
                        </a:rPr>
                        <a:t>0.3x(1-50/100) = </a:t>
                      </a:r>
                      <a:r>
                        <a:rPr lang="en-US" altLang="ja-JP" sz="3600" b="1" dirty="0">
                          <a:solidFill>
                            <a:srgbClr val="FF0000"/>
                          </a:solidFill>
                        </a:rPr>
                        <a:t>0.15</a:t>
                      </a:r>
                      <a:endParaRPr kumimoji="1" lang="ja-JP" altLang="en-US" sz="2800" b="1" dirty="0">
                        <a:solidFill>
                          <a:srgbClr val="FF0000"/>
                        </a:solidFill>
                      </a:endParaRPr>
                    </a:p>
                  </a:txBody>
                  <a:tcPr/>
                </a:tc>
                <a:tc>
                  <a:txBody>
                    <a:bodyPr/>
                    <a:lstStyle/>
                    <a:p>
                      <a:pPr algn="ctr"/>
                      <a:r>
                        <a:rPr lang="ja-JP" altLang="en-US" sz="2800" dirty="0"/>
                        <a:t> </a:t>
                      </a:r>
                      <a:r>
                        <a:rPr lang="en-US" altLang="ja-JP" sz="2800" dirty="0"/>
                        <a:t>0.3x(1-90/100)= </a:t>
                      </a:r>
                      <a:r>
                        <a:rPr lang="en-US" altLang="ja-JP" sz="3600" b="1" dirty="0"/>
                        <a:t>0.03</a:t>
                      </a:r>
                      <a:endParaRPr kumimoji="1" lang="ja-JP" altLang="en-US" sz="2800" b="1" dirty="0"/>
                    </a:p>
                  </a:txBody>
                  <a:tcPr/>
                </a:tc>
                <a:extLst>
                  <a:ext uri="{0D108BD9-81ED-4DB2-BD59-A6C34878D82A}">
                    <a16:rowId xmlns:a16="http://schemas.microsoft.com/office/drawing/2014/main" val="2481198698"/>
                  </a:ext>
                </a:extLst>
              </a:tr>
              <a:tr h="850177">
                <a:tc>
                  <a:txBody>
                    <a:bodyPr/>
                    <a:lstStyle/>
                    <a:p>
                      <a:r>
                        <a:rPr kumimoji="1" lang="ja-JP" altLang="en-US" sz="2800" dirty="0"/>
                        <a:t>全体の増加量</a:t>
                      </a:r>
                      <a:endParaRPr kumimoji="1" lang="en-US" altLang="ja-JP" sz="2800" dirty="0"/>
                    </a:p>
                    <a:p>
                      <a:r>
                        <a:rPr kumimoji="1" lang="ja-JP" altLang="en-US" sz="2800" dirty="0"/>
                        <a:t>（余剰生産量）</a:t>
                      </a:r>
                      <a:endParaRPr kumimoji="1" lang="en-US" altLang="ja-JP" sz="2800" dirty="0"/>
                    </a:p>
                    <a:p>
                      <a:r>
                        <a:rPr kumimoji="1" lang="en-US" altLang="ja-JP" sz="2800" dirty="0"/>
                        <a:t>r(1-Nt/K) </a:t>
                      </a:r>
                      <a:r>
                        <a:rPr kumimoji="1" lang="en-US" altLang="ja-JP" sz="2800" dirty="0" err="1"/>
                        <a:t>Nt</a:t>
                      </a:r>
                      <a:endParaRPr kumimoji="1" lang="ja-JP"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0.27 × 10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600" b="1" dirty="0"/>
                        <a:t>1.35</a:t>
                      </a:r>
                      <a:endParaRPr kumimoji="1" lang="ja-JP" altLang="en-US" sz="3600" b="1" dirty="0"/>
                    </a:p>
                    <a:p>
                      <a:pPr algn="ctr"/>
                      <a:endParaRPr kumimoji="1" lang="ja-JP" altLang="en-US" sz="2800" dirty="0"/>
                    </a:p>
                  </a:txBody>
                  <a:tcPr/>
                </a:tc>
                <a:tc>
                  <a:txBody>
                    <a:bodyPr/>
                    <a:lstStyle/>
                    <a:p>
                      <a:pPr algn="ctr"/>
                      <a:r>
                        <a:rPr kumimoji="1" lang="en-US" altLang="ja-JP" sz="2800" dirty="0">
                          <a:solidFill>
                            <a:srgbClr val="FF0000"/>
                          </a:solidFill>
                        </a:rPr>
                        <a:t>0.15 × 50 = </a:t>
                      </a:r>
                    </a:p>
                    <a:p>
                      <a:pPr algn="ctr"/>
                      <a:r>
                        <a:rPr kumimoji="1" lang="en-US" altLang="ja-JP" sz="3600" b="1" dirty="0">
                          <a:solidFill>
                            <a:srgbClr val="FF0000"/>
                          </a:solidFill>
                        </a:rPr>
                        <a:t>7.5</a:t>
                      </a:r>
                      <a:endParaRPr kumimoji="1" lang="ja-JP" altLang="en-US" sz="3600" b="1" dirty="0">
                        <a:solidFill>
                          <a:srgbClr val="FF0000"/>
                        </a:solidFill>
                      </a:endParaRPr>
                    </a:p>
                  </a:txBody>
                  <a:tcPr/>
                </a:tc>
                <a:tc>
                  <a:txBody>
                    <a:bodyPr/>
                    <a:lstStyle/>
                    <a:p>
                      <a:pPr algn="ctr"/>
                      <a:r>
                        <a:rPr lang="en-US" altLang="ja-JP" sz="2800" dirty="0"/>
                        <a:t>0.03 × 90 = </a:t>
                      </a:r>
                    </a:p>
                    <a:p>
                      <a:pPr algn="ctr"/>
                      <a:r>
                        <a:rPr lang="en-US" altLang="ja-JP" sz="3600" b="1" dirty="0"/>
                        <a:t>2.85</a:t>
                      </a:r>
                      <a:endParaRPr kumimoji="1" lang="ja-JP" altLang="en-US" sz="3600" b="1" dirty="0"/>
                    </a:p>
                  </a:txBody>
                  <a:tcPr/>
                </a:tc>
                <a:extLst>
                  <a:ext uri="{0D108BD9-81ED-4DB2-BD59-A6C34878D82A}">
                    <a16:rowId xmlns:a16="http://schemas.microsoft.com/office/drawing/2014/main" val="3214784547"/>
                  </a:ext>
                </a:extLst>
              </a:tr>
            </a:tbl>
          </a:graphicData>
        </a:graphic>
      </p:graphicFrame>
      <p:sp>
        <p:nvSpPr>
          <p:cNvPr id="30" name="テキスト ボックス 29">
            <a:extLst>
              <a:ext uri="{FF2B5EF4-FFF2-40B4-BE49-F238E27FC236}">
                <a16:creationId xmlns:a16="http://schemas.microsoft.com/office/drawing/2014/main" id="{DB8EC40D-AD12-4C55-8581-506A9E7BD26B}"/>
              </a:ext>
            </a:extLst>
          </p:cNvPr>
          <p:cNvSpPr txBox="1"/>
          <p:nvPr/>
        </p:nvSpPr>
        <p:spPr>
          <a:xfrm>
            <a:off x="274110" y="1974331"/>
            <a:ext cx="2236510" cy="646331"/>
          </a:xfrm>
          <a:prstGeom prst="rect">
            <a:avLst/>
          </a:prstGeom>
          <a:noFill/>
        </p:spPr>
        <p:txBody>
          <a:bodyPr wrap="none" rtlCol="0">
            <a:spAutoFit/>
          </a:bodyPr>
          <a:lstStyle/>
          <a:p>
            <a:r>
              <a:rPr lang="ja-JP" altLang="en-US" sz="3600" b="1" dirty="0"/>
              <a:t>個体数 </a:t>
            </a:r>
            <a:r>
              <a:rPr lang="en-US" altLang="ja-JP" sz="3600" b="1" dirty="0" err="1"/>
              <a:t>Nt</a:t>
            </a:r>
            <a:endParaRPr kumimoji="1" lang="ja-JP" altLang="en-US" sz="3600" b="1" dirty="0"/>
          </a:p>
        </p:txBody>
      </p:sp>
      <p:sp>
        <p:nvSpPr>
          <p:cNvPr id="34" name="楕円 33">
            <a:extLst>
              <a:ext uri="{FF2B5EF4-FFF2-40B4-BE49-F238E27FC236}">
                <a16:creationId xmlns:a16="http://schemas.microsoft.com/office/drawing/2014/main" id="{99645DAE-2779-4C53-95B8-D6BDAF41EE27}"/>
              </a:ext>
            </a:extLst>
          </p:cNvPr>
          <p:cNvSpPr/>
          <p:nvPr/>
        </p:nvSpPr>
        <p:spPr>
          <a:xfrm>
            <a:off x="3966633" y="2366433"/>
            <a:ext cx="690034"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BCA50504-2A60-468F-81C1-6E8A7FDF548D}"/>
              </a:ext>
            </a:extLst>
          </p:cNvPr>
          <p:cNvCxnSpPr>
            <a:cxnSpLocks/>
          </p:cNvCxnSpPr>
          <p:nvPr/>
        </p:nvCxnSpPr>
        <p:spPr>
          <a:xfrm flipH="1" flipV="1">
            <a:off x="4828445" y="5174806"/>
            <a:ext cx="1897476" cy="427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12A7E796-38FC-4E12-A263-9BAFC1DBEB1A}"/>
              </a:ext>
            </a:extLst>
          </p:cNvPr>
          <p:cNvSpPr/>
          <p:nvPr/>
        </p:nvSpPr>
        <p:spPr>
          <a:xfrm>
            <a:off x="479658" y="3229369"/>
            <a:ext cx="4554335" cy="293437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個体数を一定に保ったまま漁獲しつづける場合、中間的な資源量のところで余剰生産量が最大になる</a:t>
            </a:r>
            <a:endParaRPr lang="en-US" altLang="ja-JP" sz="2800" b="1" dirty="0">
              <a:solidFill>
                <a:schemeClr val="tx1"/>
              </a:solidFill>
            </a:endParaRPr>
          </a:p>
          <a:p>
            <a:pPr algn="ctr"/>
            <a:r>
              <a:rPr kumimoji="1" lang="en-US" altLang="ja-JP" sz="2800" b="1" dirty="0">
                <a:solidFill>
                  <a:schemeClr val="tx1"/>
                </a:solidFill>
              </a:rPr>
              <a:t>(MSY)</a:t>
            </a:r>
          </a:p>
        </p:txBody>
      </p:sp>
      <p:sp>
        <p:nvSpPr>
          <p:cNvPr id="20" name="テキスト ボックス 19">
            <a:extLst>
              <a:ext uri="{FF2B5EF4-FFF2-40B4-BE49-F238E27FC236}">
                <a16:creationId xmlns:a16="http://schemas.microsoft.com/office/drawing/2014/main" id="{C79DED75-15E6-4F43-9A6C-BBFFA337E6CC}"/>
              </a:ext>
            </a:extLst>
          </p:cNvPr>
          <p:cNvSpPr txBox="1"/>
          <p:nvPr/>
        </p:nvSpPr>
        <p:spPr>
          <a:xfrm>
            <a:off x="2969639" y="1466316"/>
            <a:ext cx="1388522" cy="584775"/>
          </a:xfrm>
          <a:prstGeom prst="rect">
            <a:avLst/>
          </a:prstGeom>
          <a:noFill/>
        </p:spPr>
        <p:txBody>
          <a:bodyPr wrap="none" rtlCol="0">
            <a:spAutoFit/>
          </a:bodyPr>
          <a:lstStyle/>
          <a:p>
            <a:r>
              <a:rPr lang="en-US" altLang="ja-JP" sz="3200" dirty="0" err="1"/>
              <a:t>Nt</a:t>
            </a:r>
            <a:r>
              <a:rPr lang="en-US" altLang="ja-JP" sz="3200" dirty="0"/>
              <a:t>=10</a:t>
            </a:r>
            <a:endParaRPr kumimoji="1" lang="ja-JP" altLang="en-US" sz="3200" dirty="0"/>
          </a:p>
        </p:txBody>
      </p:sp>
      <p:sp>
        <p:nvSpPr>
          <p:cNvPr id="22" name="テキスト ボックス 21">
            <a:extLst>
              <a:ext uri="{FF2B5EF4-FFF2-40B4-BE49-F238E27FC236}">
                <a16:creationId xmlns:a16="http://schemas.microsoft.com/office/drawing/2014/main" id="{5FA9D6EA-8C80-48F4-8B20-3616002D0888}"/>
              </a:ext>
            </a:extLst>
          </p:cNvPr>
          <p:cNvSpPr txBox="1"/>
          <p:nvPr/>
        </p:nvSpPr>
        <p:spPr>
          <a:xfrm>
            <a:off x="6076714" y="1420422"/>
            <a:ext cx="1388522" cy="584775"/>
          </a:xfrm>
          <a:prstGeom prst="rect">
            <a:avLst/>
          </a:prstGeom>
          <a:noFill/>
        </p:spPr>
        <p:txBody>
          <a:bodyPr wrap="none" rtlCol="0">
            <a:spAutoFit/>
          </a:bodyPr>
          <a:lstStyle/>
          <a:p>
            <a:r>
              <a:rPr lang="en-US" altLang="ja-JP" sz="3200" dirty="0" err="1"/>
              <a:t>Nt</a:t>
            </a:r>
            <a:r>
              <a:rPr lang="en-US" altLang="ja-JP" sz="3200" dirty="0"/>
              <a:t>=50</a:t>
            </a:r>
            <a:endParaRPr kumimoji="1" lang="ja-JP" altLang="en-US" sz="3200" dirty="0"/>
          </a:p>
        </p:txBody>
      </p:sp>
      <p:sp>
        <p:nvSpPr>
          <p:cNvPr id="23" name="テキスト ボックス 22">
            <a:extLst>
              <a:ext uri="{FF2B5EF4-FFF2-40B4-BE49-F238E27FC236}">
                <a16:creationId xmlns:a16="http://schemas.microsoft.com/office/drawing/2014/main" id="{AD9571C6-5461-4EA9-B19A-194889F4DDF0}"/>
              </a:ext>
            </a:extLst>
          </p:cNvPr>
          <p:cNvSpPr txBox="1"/>
          <p:nvPr/>
        </p:nvSpPr>
        <p:spPr>
          <a:xfrm>
            <a:off x="10515742" y="1365463"/>
            <a:ext cx="1539204" cy="646331"/>
          </a:xfrm>
          <a:prstGeom prst="rect">
            <a:avLst/>
          </a:prstGeom>
          <a:noFill/>
        </p:spPr>
        <p:txBody>
          <a:bodyPr wrap="none" rtlCol="0">
            <a:spAutoFit/>
          </a:bodyPr>
          <a:lstStyle/>
          <a:p>
            <a:r>
              <a:rPr lang="en-US" altLang="ja-JP" sz="3600" dirty="0" err="1"/>
              <a:t>Nt</a:t>
            </a:r>
            <a:r>
              <a:rPr lang="en-US" altLang="ja-JP" sz="3600" dirty="0"/>
              <a:t>=90</a:t>
            </a:r>
            <a:endParaRPr kumimoji="1" lang="ja-JP" altLang="en-US" sz="3600" dirty="0"/>
          </a:p>
        </p:txBody>
      </p:sp>
    </p:spTree>
    <p:extLst>
      <p:ext uri="{BB962C8B-B14F-4D97-AF65-F5344CB8AC3E}">
        <p14:creationId xmlns:p14="http://schemas.microsoft.com/office/powerpoint/2010/main" val="48135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94266" y="1242698"/>
            <a:ext cx="10994814" cy="155078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コンテンツ プレースホルダー 2"/>
          <p:cNvSpPr>
            <a:spLocks noGrp="1"/>
          </p:cNvSpPr>
          <p:nvPr>
            <p:ph idx="1"/>
          </p:nvPr>
        </p:nvSpPr>
        <p:spPr>
          <a:xfrm>
            <a:off x="838200" y="1583267"/>
            <a:ext cx="10515600" cy="1708573"/>
          </a:xfrm>
        </p:spPr>
        <p:txBody>
          <a:bodyPr>
            <a:noAutofit/>
          </a:bodyPr>
          <a:lstStyle/>
          <a:p>
            <a:r>
              <a:rPr kumimoji="1" lang="ja-JP" altLang="en-US" sz="3200" dirty="0"/>
              <a:t>獲りすぎても残しすぎても</a:t>
            </a:r>
            <a:r>
              <a:rPr lang="ja-JP" altLang="en-US" sz="3200" dirty="0"/>
              <a:t>ダメ．</a:t>
            </a:r>
            <a:endParaRPr lang="en-US" altLang="ja-JP" sz="3200" dirty="0"/>
          </a:p>
          <a:p>
            <a:r>
              <a:rPr lang="ja-JP" altLang="en-US" sz="3200" dirty="0"/>
              <a:t>その中間に</a:t>
            </a:r>
            <a:r>
              <a:rPr lang="ja-JP" altLang="en-US" sz="3200" b="1" dirty="0">
                <a:solidFill>
                  <a:srgbClr val="FF0000"/>
                </a:solidFill>
              </a:rPr>
              <a:t>「最適な」</a:t>
            </a:r>
            <a:r>
              <a:rPr lang="ja-JP" altLang="en-US" sz="3200" dirty="0"/>
              <a:t>ポイントがある</a:t>
            </a:r>
            <a:endParaRPr lang="en-US" altLang="ja-JP" sz="3200" dirty="0"/>
          </a:p>
          <a:p>
            <a:pPr marL="0" indent="0">
              <a:buNone/>
            </a:pPr>
            <a:r>
              <a:rPr lang="ja-JP" altLang="en-US" sz="3200" b="1" dirty="0">
                <a:solidFill>
                  <a:srgbClr val="FF0000"/>
                </a:solidFill>
              </a:rPr>
              <a:t>　　　　　　　　　　　</a:t>
            </a:r>
            <a:endParaRPr lang="en-US" altLang="ja-JP" sz="3200" dirty="0"/>
          </a:p>
        </p:txBody>
      </p:sp>
      <p:sp>
        <p:nvSpPr>
          <p:cNvPr id="4" name="片側の 2 つの角を丸めた四角形 3"/>
          <p:cNvSpPr/>
          <p:nvPr/>
        </p:nvSpPr>
        <p:spPr>
          <a:xfrm>
            <a:off x="694266" y="283213"/>
            <a:ext cx="2940050" cy="959485"/>
          </a:xfrm>
          <a:prstGeom prst="round2SameRect">
            <a:avLst/>
          </a:prstGeom>
          <a:solidFill>
            <a:schemeClr val="accent6"/>
          </a:solidFill>
          <a:ln>
            <a:solidFill>
              <a:schemeClr val="tx1">
                <a:lumMod val="85000"/>
                <a:lumOff val="1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4400" b="1" dirty="0">
                <a:solidFill>
                  <a:schemeClr val="bg1"/>
                </a:solidFill>
              </a:rPr>
              <a:t>MSY</a:t>
            </a:r>
            <a:endParaRPr kumimoji="1" lang="ja-JP" altLang="en-US" sz="4400" b="1" dirty="0">
              <a:solidFill>
                <a:schemeClr val="bg1"/>
              </a:solidFill>
            </a:endParaRPr>
          </a:p>
        </p:txBody>
      </p:sp>
      <p:sp>
        <p:nvSpPr>
          <p:cNvPr id="7" name="正方形/長方形 6"/>
          <p:cNvSpPr/>
          <p:nvPr/>
        </p:nvSpPr>
        <p:spPr>
          <a:xfrm>
            <a:off x="694266" y="5158482"/>
            <a:ext cx="10502054" cy="1077218"/>
          </a:xfrm>
          <a:prstGeom prst="rect">
            <a:avLst/>
          </a:prstGeom>
        </p:spPr>
        <p:txBody>
          <a:bodyPr wrap="square">
            <a:spAutoFit/>
          </a:bodyPr>
          <a:lstStyle/>
          <a:p>
            <a:pPr algn="ctr"/>
            <a:r>
              <a:rPr lang="ja-JP" altLang="en-US" sz="3200" dirty="0"/>
              <a:t>漁業資源管理における基本的な管理目標として確立（</a:t>
            </a:r>
            <a:r>
              <a:rPr lang="en-US" altLang="ja-JP" sz="3200" dirty="0"/>
              <a:t>1950</a:t>
            </a:r>
            <a:r>
              <a:rPr lang="ja-JP" altLang="en-US" sz="3200" dirty="0"/>
              <a:t>～</a:t>
            </a:r>
            <a:r>
              <a:rPr lang="en-US" altLang="ja-JP" sz="3200" dirty="0"/>
              <a:t>1970</a:t>
            </a:r>
            <a:r>
              <a:rPr lang="ja-JP" altLang="en-US" sz="3200" dirty="0"/>
              <a:t>年代）</a:t>
            </a:r>
            <a:endParaRPr lang="en-US" altLang="ja-JP" sz="3200" dirty="0"/>
          </a:p>
        </p:txBody>
      </p:sp>
      <p:sp>
        <p:nvSpPr>
          <p:cNvPr id="6" name="テキスト ボックス 5"/>
          <p:cNvSpPr txBox="1"/>
          <p:nvPr/>
        </p:nvSpPr>
        <p:spPr>
          <a:xfrm>
            <a:off x="694266" y="3120884"/>
            <a:ext cx="4902200" cy="1532334"/>
          </a:xfrm>
          <a:prstGeom prst="roundRect">
            <a:avLst/>
          </a:prstGeom>
          <a:solidFill>
            <a:schemeClr val="accent6">
              <a:lumMod val="20000"/>
              <a:lumOff val="8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a:ln>
                  <a:noFill/>
                </a:ln>
                <a:solidFill>
                  <a:sysClr val="windowText" lastClr="000000"/>
                </a:solidFill>
                <a:effectLst/>
                <a:uLnTx/>
                <a:uFillTx/>
              </a:rPr>
              <a:t>「理論的な最適ポイント」があるために，関係者間での合意が得られやすい</a:t>
            </a:r>
            <a:endParaRPr kumimoji="1" lang="ja-JP" altLang="en-US" sz="2800" b="0" i="0" u="none" strike="noStrike" kern="0" cap="none" spc="0" normalizeH="0" baseline="0" noProof="0" dirty="0">
              <a:ln>
                <a:noFill/>
              </a:ln>
              <a:solidFill>
                <a:sysClr val="windowText" lastClr="000000"/>
              </a:solidFill>
              <a:effectLst/>
              <a:uLnTx/>
              <a:uFillTx/>
            </a:endParaRPr>
          </a:p>
        </p:txBody>
      </p:sp>
      <p:sp>
        <p:nvSpPr>
          <p:cNvPr id="5" name="テキスト ボックス 4"/>
          <p:cNvSpPr txBox="1"/>
          <p:nvPr/>
        </p:nvSpPr>
        <p:spPr>
          <a:xfrm>
            <a:off x="6098116" y="3129423"/>
            <a:ext cx="4876800" cy="1532334"/>
          </a:xfrm>
          <a:prstGeom prst="roundRect">
            <a:avLst/>
          </a:prstGeom>
          <a:solidFill>
            <a:schemeClr val="accent6">
              <a:lumMod val="20000"/>
              <a:lumOff val="8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a:ln>
                  <a:noFill/>
                </a:ln>
                <a:solidFill>
                  <a:sysClr val="windowText" lastClr="000000"/>
                </a:solidFill>
                <a:effectLst/>
                <a:uLnTx/>
                <a:uFillTx/>
              </a:rPr>
              <a:t>専門家でない漁業管理者（</a:t>
            </a:r>
            <a:r>
              <a:rPr kumimoji="0" lang="en-US" altLang="ja-JP" sz="2800" b="0" i="0" u="none" strike="noStrike" kern="0" cap="none" spc="0" normalizeH="0" baseline="0" noProof="0" dirty="0">
                <a:ln>
                  <a:noFill/>
                </a:ln>
                <a:solidFill>
                  <a:sysClr val="windowText" lastClr="000000"/>
                </a:solidFill>
                <a:effectLst/>
                <a:uLnTx/>
                <a:uFillTx/>
              </a:rPr>
              <a:t>fisheries manager</a:t>
            </a:r>
            <a:r>
              <a:rPr kumimoji="0" lang="ja-JP" altLang="en-US" sz="2800" b="0" i="0" u="none" strike="noStrike" kern="0" cap="none" spc="0" normalizeH="0" baseline="0" noProof="0" dirty="0">
                <a:ln>
                  <a:noFill/>
                </a:ln>
                <a:solidFill>
                  <a:sysClr val="windowText" lastClr="000000"/>
                </a:solidFill>
                <a:effectLst/>
                <a:uLnTx/>
                <a:uFillTx/>
              </a:rPr>
              <a:t>）や漁業者にも理解しやすい</a:t>
            </a:r>
            <a:endParaRPr kumimoji="1" lang="ja-JP" altLang="en-US" sz="2800" b="0" i="0" u="none" strike="noStrike" kern="0" cap="none" spc="0" normalizeH="0" baseline="0" noProof="0" dirty="0">
              <a:ln>
                <a:noFill/>
              </a:ln>
              <a:solidFill>
                <a:sysClr val="windowText" lastClr="000000"/>
              </a:solidFill>
              <a:effectLst/>
              <a:uLnTx/>
              <a:uFillTx/>
            </a:endParaRPr>
          </a:p>
        </p:txBody>
      </p:sp>
      <p:sp>
        <p:nvSpPr>
          <p:cNvPr id="2" name="スライド番号プレースホルダー 1"/>
          <p:cNvSpPr>
            <a:spLocks noGrp="1"/>
          </p:cNvSpPr>
          <p:nvPr>
            <p:ph type="sldNum" sz="quarter" idx="12"/>
          </p:nvPr>
        </p:nvSpPr>
        <p:spPr/>
        <p:txBody>
          <a:bodyPr/>
          <a:lstStyle/>
          <a:p>
            <a:fld id="{43AD7998-8CEF-466A-B818-BE5C23C59ED8}" type="slidenum">
              <a:rPr kumimoji="1" lang="ja-JP" altLang="en-US" smtClean="0"/>
              <a:t>6</a:t>
            </a:fld>
            <a:endParaRPr kumimoji="1" lang="ja-JP" altLang="en-US"/>
          </a:p>
        </p:txBody>
      </p:sp>
      <p:sp>
        <p:nvSpPr>
          <p:cNvPr id="9" name="フッター プレースホルダー 8">
            <a:extLst>
              <a:ext uri="{FF2B5EF4-FFF2-40B4-BE49-F238E27FC236}">
                <a16:creationId xmlns:a16="http://schemas.microsoft.com/office/drawing/2014/main" id="{9290AA2F-B9AD-48D3-B31D-0989F031810A}"/>
              </a:ext>
            </a:extLst>
          </p:cNvPr>
          <p:cNvSpPr>
            <a:spLocks noGrp="1"/>
          </p:cNvSpPr>
          <p:nvPr>
            <p:ph type="ftr" sz="quarter" idx="11"/>
          </p:nvPr>
        </p:nvSpPr>
        <p:spPr/>
        <p:txBody>
          <a:bodyPr/>
          <a:lstStyle/>
          <a:p>
            <a:r>
              <a:rPr lang="en-US" altLang="ja-JP"/>
              <a:t>Base-02(2020)</a:t>
            </a:r>
            <a:endParaRPr lang="ja-JP" altLang="en-US" sz="3200" dirty="0"/>
          </a:p>
        </p:txBody>
      </p:sp>
    </p:spTree>
    <p:custDataLst>
      <p:tags r:id="rId1"/>
    </p:custDataLst>
    <p:extLst>
      <p:ext uri="{BB962C8B-B14F-4D97-AF65-F5344CB8AC3E}">
        <p14:creationId xmlns:p14="http://schemas.microsoft.com/office/powerpoint/2010/main" val="161225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12F58-E27A-4A68-B2FF-D1379FE5257E}"/>
              </a:ext>
            </a:extLst>
          </p:cNvPr>
          <p:cNvSpPr>
            <a:spLocks noGrp="1"/>
          </p:cNvSpPr>
          <p:nvPr>
            <p:ph type="title"/>
          </p:nvPr>
        </p:nvSpPr>
        <p:spPr/>
        <p:txBody>
          <a:bodyPr>
            <a:normAutofit/>
          </a:bodyPr>
          <a:lstStyle/>
          <a:p>
            <a:r>
              <a:rPr kumimoji="1" lang="en-US" altLang="ja-JP" dirty="0"/>
              <a:t>MSY</a:t>
            </a:r>
            <a:r>
              <a:rPr kumimoji="1" lang="ja-JP" altLang="en-US" dirty="0"/>
              <a:t>：</a:t>
            </a:r>
            <a:r>
              <a:rPr lang="ja-JP" altLang="en-US" dirty="0"/>
              <a:t>概念</a:t>
            </a:r>
            <a:r>
              <a:rPr kumimoji="1" lang="ja-JP" altLang="en-US" dirty="0"/>
              <a:t>から現場への適用に</a:t>
            </a:r>
          </a:p>
        </p:txBody>
      </p:sp>
      <p:sp>
        <p:nvSpPr>
          <p:cNvPr id="3" name="コンテンツ プレースホルダー 2">
            <a:extLst>
              <a:ext uri="{FF2B5EF4-FFF2-40B4-BE49-F238E27FC236}">
                <a16:creationId xmlns:a16="http://schemas.microsoft.com/office/drawing/2014/main" id="{4361A7BF-24D8-41AB-A6E6-BEB40C2C18E1}"/>
              </a:ext>
            </a:extLst>
          </p:cNvPr>
          <p:cNvSpPr>
            <a:spLocks noGrp="1"/>
          </p:cNvSpPr>
          <p:nvPr>
            <p:ph idx="1"/>
          </p:nvPr>
        </p:nvSpPr>
        <p:spPr>
          <a:xfrm>
            <a:off x="834291" y="1323976"/>
            <a:ext cx="4545633" cy="958850"/>
          </a:xfrm>
        </p:spPr>
        <p:txBody>
          <a:bodyPr>
            <a:normAutofit/>
          </a:bodyPr>
          <a:lstStyle/>
          <a:p>
            <a:pPr marL="0" indent="0">
              <a:buNone/>
            </a:pPr>
            <a:r>
              <a:rPr kumimoji="1" lang="ja-JP" altLang="en-US" sz="2800" dirty="0"/>
              <a:t>古典的な</a:t>
            </a:r>
            <a:r>
              <a:rPr kumimoji="1" lang="en-US" altLang="ja-JP" sz="2800" dirty="0"/>
              <a:t>MSY</a:t>
            </a:r>
            <a:r>
              <a:rPr kumimoji="1" lang="ja-JP" altLang="en-US" sz="2800" dirty="0"/>
              <a:t>は実践にはあまり役にたたない</a:t>
            </a:r>
          </a:p>
        </p:txBody>
      </p:sp>
      <p:sp>
        <p:nvSpPr>
          <p:cNvPr id="4" name="フッター プレースホルダー 3">
            <a:extLst>
              <a:ext uri="{FF2B5EF4-FFF2-40B4-BE49-F238E27FC236}">
                <a16:creationId xmlns:a16="http://schemas.microsoft.com/office/drawing/2014/main" id="{5984B860-FD69-4BF8-9DE6-F2CBFC1D50EB}"/>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F2138B30-B739-4E0B-B71A-59FB7495908D}"/>
              </a:ext>
            </a:extLst>
          </p:cNvPr>
          <p:cNvSpPr>
            <a:spLocks noGrp="1"/>
          </p:cNvSpPr>
          <p:nvPr>
            <p:ph type="sldNum" sz="quarter" idx="12"/>
          </p:nvPr>
        </p:nvSpPr>
        <p:spPr/>
        <p:txBody>
          <a:bodyPr/>
          <a:lstStyle/>
          <a:p>
            <a:fld id="{1D0A7E50-FF4D-42BF-B0B2-B14F173B5F39}"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8D624B59-B559-418C-9EAA-721BFD303823}"/>
              </a:ext>
            </a:extLst>
          </p:cNvPr>
          <p:cNvPicPr>
            <a:picLocks noChangeAspect="1"/>
          </p:cNvPicPr>
          <p:nvPr/>
        </p:nvPicPr>
        <p:blipFill rotWithShape="1">
          <a:blip r:embed="rId4"/>
          <a:srcRect t="-949" r="5607" b="-1"/>
          <a:stretch/>
        </p:blipFill>
        <p:spPr>
          <a:xfrm>
            <a:off x="834292" y="2202409"/>
            <a:ext cx="4545633" cy="3202188"/>
          </a:xfrm>
          <a:prstGeom prst="rect">
            <a:avLst/>
          </a:prstGeom>
          <a:ln>
            <a:solidFill>
              <a:schemeClr val="tx1"/>
            </a:solidFill>
          </a:ln>
        </p:spPr>
      </p:pic>
      <p:sp>
        <p:nvSpPr>
          <p:cNvPr id="9" name="テキスト ボックス 8">
            <a:extLst>
              <a:ext uri="{FF2B5EF4-FFF2-40B4-BE49-F238E27FC236}">
                <a16:creationId xmlns:a16="http://schemas.microsoft.com/office/drawing/2014/main" id="{90AB2CBD-E961-4BEA-8D75-734D38E23AF3}"/>
              </a:ext>
            </a:extLst>
          </p:cNvPr>
          <p:cNvSpPr txBox="1"/>
          <p:nvPr/>
        </p:nvSpPr>
        <p:spPr>
          <a:xfrm>
            <a:off x="347622" y="5494460"/>
            <a:ext cx="5154571" cy="1477328"/>
          </a:xfrm>
          <a:prstGeom prst="rect">
            <a:avLst/>
          </a:prstGeom>
          <a:noFill/>
        </p:spPr>
        <p:txBody>
          <a:bodyPr wrap="square" rtlCol="0">
            <a:spAutoFit/>
          </a:bodyPr>
          <a:lstStyle/>
          <a:p>
            <a:r>
              <a:rPr lang="en-US" altLang="ja-JP" dirty="0"/>
              <a:t>Larkin, P.A. (1977) An epitaph for the concept of maximum sustained yield. </a:t>
            </a:r>
          </a:p>
          <a:p>
            <a:r>
              <a:rPr lang="en-US" altLang="ja-JP" i="1" dirty="0"/>
              <a:t>Transactions of the American Fisheries society</a:t>
            </a:r>
            <a:r>
              <a:rPr lang="en-US" altLang="ja-JP" dirty="0"/>
              <a:t> </a:t>
            </a:r>
            <a:r>
              <a:rPr lang="en-US" altLang="ja-JP" b="1" dirty="0"/>
              <a:t>106</a:t>
            </a:r>
            <a:r>
              <a:rPr lang="en-US" altLang="ja-JP" dirty="0"/>
              <a:t>, 1–11.</a:t>
            </a:r>
          </a:p>
          <a:p>
            <a:endParaRPr kumimoji="1" lang="ja-JP" altLang="en-US" dirty="0"/>
          </a:p>
        </p:txBody>
      </p:sp>
      <p:grpSp>
        <p:nvGrpSpPr>
          <p:cNvPr id="15" name="グループ化 14">
            <a:extLst>
              <a:ext uri="{FF2B5EF4-FFF2-40B4-BE49-F238E27FC236}">
                <a16:creationId xmlns:a16="http://schemas.microsoft.com/office/drawing/2014/main" id="{2669E946-0100-4AC3-A2DF-B1CB7ED8CE8A}"/>
              </a:ext>
            </a:extLst>
          </p:cNvPr>
          <p:cNvGrpSpPr/>
          <p:nvPr/>
        </p:nvGrpSpPr>
        <p:grpSpPr>
          <a:xfrm>
            <a:off x="6136465" y="1445999"/>
            <a:ext cx="5839635" cy="5206631"/>
            <a:chOff x="6136465" y="1445999"/>
            <a:chExt cx="5839635" cy="5206631"/>
          </a:xfrm>
        </p:grpSpPr>
        <p:pic>
          <p:nvPicPr>
            <p:cNvPr id="7" name="図 6">
              <a:extLst>
                <a:ext uri="{FF2B5EF4-FFF2-40B4-BE49-F238E27FC236}">
                  <a16:creationId xmlns:a16="http://schemas.microsoft.com/office/drawing/2014/main" id="{427A493A-63FA-4D72-B768-322DFCC94768}"/>
                </a:ext>
              </a:extLst>
            </p:cNvPr>
            <p:cNvPicPr>
              <a:picLocks noChangeAspect="1"/>
            </p:cNvPicPr>
            <p:nvPr/>
          </p:nvPicPr>
          <p:blipFill rotWithShape="1">
            <a:blip r:embed="rId5"/>
            <a:srcRect l="-1" r="-2156" b="53051"/>
            <a:stretch/>
          </p:blipFill>
          <p:spPr>
            <a:xfrm>
              <a:off x="6625492" y="1885512"/>
              <a:ext cx="4433936" cy="3202188"/>
            </a:xfrm>
            <a:prstGeom prst="rect">
              <a:avLst/>
            </a:prstGeom>
          </p:spPr>
        </p:pic>
        <p:sp>
          <p:nvSpPr>
            <p:cNvPr id="8" name="コンテンツ プレースホルダー 2">
              <a:extLst>
                <a:ext uri="{FF2B5EF4-FFF2-40B4-BE49-F238E27FC236}">
                  <a16:creationId xmlns:a16="http://schemas.microsoft.com/office/drawing/2014/main" id="{D4DC2FA5-59AA-41A8-B043-9FD5CB103D14}"/>
                </a:ext>
              </a:extLst>
            </p:cNvPr>
            <p:cNvSpPr txBox="1">
              <a:spLocks/>
            </p:cNvSpPr>
            <p:nvPr/>
          </p:nvSpPr>
          <p:spPr>
            <a:xfrm>
              <a:off x="6309703" y="1445999"/>
              <a:ext cx="5666397" cy="57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800" dirty="0"/>
                <a:t>MSY</a:t>
              </a:r>
              <a:r>
                <a:rPr lang="ja-JP" altLang="en-US" sz="2800" dirty="0"/>
                <a:t>を管理の現場でどう使うか？</a:t>
              </a:r>
            </a:p>
          </p:txBody>
        </p:sp>
        <p:sp>
          <p:nvSpPr>
            <p:cNvPr id="10" name="テキスト ボックス 9">
              <a:extLst>
                <a:ext uri="{FF2B5EF4-FFF2-40B4-BE49-F238E27FC236}">
                  <a16:creationId xmlns:a16="http://schemas.microsoft.com/office/drawing/2014/main" id="{B939034E-999E-4AE6-80F6-B5CFC7081D1F}"/>
                </a:ext>
              </a:extLst>
            </p:cNvPr>
            <p:cNvSpPr txBox="1"/>
            <p:nvPr/>
          </p:nvSpPr>
          <p:spPr>
            <a:xfrm>
              <a:off x="6136465" y="5175302"/>
              <a:ext cx="5399043" cy="1477328"/>
            </a:xfrm>
            <a:prstGeom prst="rect">
              <a:avLst/>
            </a:prstGeom>
            <a:noFill/>
          </p:spPr>
          <p:txBody>
            <a:bodyPr wrap="square" rtlCol="0">
              <a:spAutoFit/>
            </a:bodyPr>
            <a:lstStyle/>
            <a:p>
              <a:r>
                <a:rPr lang="en-US" altLang="ja-JP" dirty="0"/>
                <a:t>Mace (2001) A new role for MSY in single-species and ecosystem approaches to fisheries stock assessment and management. </a:t>
              </a:r>
            </a:p>
            <a:p>
              <a:r>
                <a:rPr lang="en-US" altLang="ja-JP" i="1" dirty="0"/>
                <a:t>Fish and Fisheries</a:t>
              </a:r>
              <a:r>
                <a:rPr lang="en-US" altLang="ja-JP" dirty="0"/>
                <a:t> </a:t>
              </a:r>
              <a:r>
                <a:rPr lang="en-US" altLang="ja-JP" b="1" dirty="0"/>
                <a:t>2</a:t>
              </a:r>
              <a:r>
                <a:rPr lang="en-US" altLang="ja-JP" dirty="0"/>
                <a:t>, 2–32.</a:t>
              </a:r>
            </a:p>
            <a:p>
              <a:endParaRPr kumimoji="1" lang="ja-JP" altLang="en-US" dirty="0"/>
            </a:p>
          </p:txBody>
        </p:sp>
      </p:grpSp>
    </p:spTree>
    <p:custDataLst>
      <p:tags r:id="rId1"/>
    </p:custDataLst>
    <p:extLst>
      <p:ext uri="{BB962C8B-B14F-4D97-AF65-F5344CB8AC3E}">
        <p14:creationId xmlns:p14="http://schemas.microsoft.com/office/powerpoint/2010/main" val="176651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93559-407C-49C1-8E65-B9AF4C0C52B3}"/>
              </a:ext>
            </a:extLst>
          </p:cNvPr>
          <p:cNvSpPr>
            <a:spLocks noGrp="1"/>
          </p:cNvSpPr>
          <p:nvPr>
            <p:ph type="title"/>
          </p:nvPr>
        </p:nvSpPr>
        <p:spPr/>
        <p:txBody>
          <a:bodyPr>
            <a:normAutofit/>
          </a:bodyPr>
          <a:lstStyle/>
          <a:p>
            <a:r>
              <a:rPr kumimoji="1" lang="en-US" altLang="ja-JP" dirty="0"/>
              <a:t>1970</a:t>
            </a:r>
            <a:r>
              <a:rPr lang="ja-JP" altLang="en-US" dirty="0"/>
              <a:t>年代に指摘された</a:t>
            </a:r>
            <a:r>
              <a:rPr lang="en-US" altLang="ja-JP" dirty="0"/>
              <a:t>MSY</a:t>
            </a:r>
            <a:r>
              <a:rPr lang="ja-JP" altLang="en-US" dirty="0"/>
              <a:t>の問題点</a:t>
            </a:r>
            <a:endParaRPr kumimoji="1" lang="ja-JP" altLang="en-US" dirty="0"/>
          </a:p>
        </p:txBody>
      </p:sp>
      <p:sp>
        <p:nvSpPr>
          <p:cNvPr id="3" name="コンテンツ プレースホルダー 2">
            <a:extLst>
              <a:ext uri="{FF2B5EF4-FFF2-40B4-BE49-F238E27FC236}">
                <a16:creationId xmlns:a16="http://schemas.microsoft.com/office/drawing/2014/main" id="{5244A6DC-B291-41EA-AA0C-501A27D7B4F9}"/>
              </a:ext>
            </a:extLst>
          </p:cNvPr>
          <p:cNvSpPr>
            <a:spLocks noGrp="1"/>
          </p:cNvSpPr>
          <p:nvPr>
            <p:ph idx="1"/>
          </p:nvPr>
        </p:nvSpPr>
        <p:spPr/>
        <p:txBody>
          <a:bodyPr>
            <a:normAutofit/>
          </a:bodyPr>
          <a:lstStyle/>
          <a:p>
            <a:pPr marL="742950" indent="-742950">
              <a:lnSpc>
                <a:spcPct val="100000"/>
              </a:lnSpc>
              <a:buFont typeface="+mj-ea"/>
              <a:buAutoNum type="circleNumDbPlain"/>
            </a:pPr>
            <a:r>
              <a:rPr kumimoji="1" lang="ja-JP" altLang="en-US" sz="3200" dirty="0"/>
              <a:t>基礎となるモデルがあまりにも単純である</a:t>
            </a:r>
            <a:endParaRPr kumimoji="1" lang="en-US" altLang="ja-JP" sz="3200" dirty="0"/>
          </a:p>
          <a:p>
            <a:pPr marL="742950" indent="-742950">
              <a:lnSpc>
                <a:spcPct val="100000"/>
              </a:lnSpc>
              <a:buFont typeface="+mj-ea"/>
              <a:buAutoNum type="circleNumDbPlain"/>
            </a:pPr>
            <a:r>
              <a:rPr lang="ja-JP" altLang="en-US" sz="3200" dirty="0"/>
              <a:t>平衡状態の仮定</a:t>
            </a:r>
            <a:endParaRPr lang="en-US" altLang="ja-JP" sz="3200" dirty="0"/>
          </a:p>
          <a:p>
            <a:pPr marL="742950" indent="-742950">
              <a:lnSpc>
                <a:spcPct val="100000"/>
              </a:lnSpc>
              <a:buFont typeface="+mj-ea"/>
              <a:buAutoNum type="circleNumDbPlain"/>
            </a:pPr>
            <a:r>
              <a:rPr kumimoji="1" lang="en-US" altLang="ja-JP" sz="3200" dirty="0"/>
              <a:t>MSY</a:t>
            </a:r>
            <a:r>
              <a:rPr kumimoji="1" lang="ja-JP" altLang="en-US" sz="3200" dirty="0"/>
              <a:t>の値の推定が難しい</a:t>
            </a:r>
            <a:endParaRPr kumimoji="1" lang="en-US" altLang="ja-JP" sz="3200" dirty="0"/>
          </a:p>
          <a:p>
            <a:pPr marL="742950" indent="-742950">
              <a:lnSpc>
                <a:spcPct val="100000"/>
              </a:lnSpc>
              <a:buFont typeface="+mj-ea"/>
              <a:buAutoNum type="circleNumDbPlain"/>
            </a:pPr>
            <a:r>
              <a:rPr lang="ja-JP" altLang="en-US" sz="3200" dirty="0"/>
              <a:t>種間関係が考慮されていない</a:t>
            </a:r>
            <a:endParaRPr lang="en-US" altLang="ja-JP" sz="3200" dirty="0"/>
          </a:p>
          <a:p>
            <a:pPr marL="742950" indent="-742950">
              <a:lnSpc>
                <a:spcPct val="100000"/>
              </a:lnSpc>
              <a:buFont typeface="+mj-ea"/>
              <a:buAutoNum type="circleNumDbPlain"/>
            </a:pPr>
            <a:r>
              <a:rPr kumimoji="1" lang="ja-JP" altLang="en-US" sz="3200" dirty="0"/>
              <a:t>経済的概念を無視している</a:t>
            </a:r>
            <a:endParaRPr kumimoji="1" lang="en-US" altLang="ja-JP" sz="3200" dirty="0"/>
          </a:p>
          <a:p>
            <a:pPr marL="742950" indent="-742950">
              <a:lnSpc>
                <a:spcPct val="100000"/>
              </a:lnSpc>
              <a:buFont typeface="+mj-ea"/>
              <a:buAutoNum type="circleNumDbPlain"/>
            </a:pPr>
            <a:r>
              <a:rPr lang="ja-JP" altLang="en-US" sz="3200" dirty="0"/>
              <a:t>レジームシフト資源ではどうなる？</a:t>
            </a:r>
            <a:endParaRPr kumimoji="1" lang="ja-JP" altLang="en-US" sz="3200" dirty="0"/>
          </a:p>
        </p:txBody>
      </p:sp>
      <p:sp>
        <p:nvSpPr>
          <p:cNvPr id="4" name="フッター プレースホルダー 3">
            <a:extLst>
              <a:ext uri="{FF2B5EF4-FFF2-40B4-BE49-F238E27FC236}">
                <a16:creationId xmlns:a16="http://schemas.microsoft.com/office/drawing/2014/main" id="{8FE2C005-1303-4F77-B9A9-A06C20F5ED85}"/>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9947CA18-066B-4915-ACBC-5A9D136E76B0}"/>
              </a:ext>
            </a:extLst>
          </p:cNvPr>
          <p:cNvSpPr>
            <a:spLocks noGrp="1"/>
          </p:cNvSpPr>
          <p:nvPr>
            <p:ph type="sldNum" sz="quarter" idx="12"/>
          </p:nvPr>
        </p:nvSpPr>
        <p:spPr/>
        <p:txBody>
          <a:bodyPr/>
          <a:lstStyle/>
          <a:p>
            <a:fld id="{1D0A7E50-FF4D-42BF-B0B2-B14F173B5F39}"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E7CFAB8C-C82F-4A0D-9145-268F88DB9ADD}"/>
              </a:ext>
            </a:extLst>
          </p:cNvPr>
          <p:cNvSpPr txBox="1"/>
          <p:nvPr/>
        </p:nvSpPr>
        <p:spPr>
          <a:xfrm>
            <a:off x="336062" y="5517231"/>
            <a:ext cx="11117384" cy="923330"/>
          </a:xfrm>
          <a:prstGeom prst="rect">
            <a:avLst/>
          </a:prstGeom>
          <a:noFill/>
        </p:spPr>
        <p:txBody>
          <a:bodyPr wrap="square" rtlCol="0">
            <a:spAutoFit/>
          </a:bodyPr>
          <a:lstStyle/>
          <a:p>
            <a:r>
              <a:rPr kumimoji="1" lang="ja-JP" altLang="en-US" dirty="0"/>
              <a:t>田中昌一 </a:t>
            </a:r>
            <a:r>
              <a:rPr kumimoji="1" lang="en-US" altLang="ja-JP" dirty="0"/>
              <a:t>(1985) </a:t>
            </a:r>
            <a:r>
              <a:rPr kumimoji="1" lang="ja-JP" altLang="en-US" dirty="0"/>
              <a:t>水産資源学総論</a:t>
            </a:r>
            <a:r>
              <a:rPr kumimoji="1" lang="en-US" altLang="ja-JP" dirty="0"/>
              <a:t>. </a:t>
            </a:r>
            <a:r>
              <a:rPr kumimoji="1" lang="ja-JP" altLang="en-US" dirty="0"/>
              <a:t>恒星社厚生閣</a:t>
            </a:r>
            <a:r>
              <a:rPr kumimoji="1" lang="en-US" altLang="ja-JP" dirty="0"/>
              <a:t>. 381p</a:t>
            </a:r>
          </a:p>
          <a:p>
            <a:r>
              <a:rPr kumimoji="1" lang="ja-JP" altLang="en-US" dirty="0"/>
              <a:t>田中栄次（</a:t>
            </a:r>
            <a:r>
              <a:rPr kumimoji="1" lang="en-US" altLang="ja-JP" dirty="0"/>
              <a:t>2015</a:t>
            </a:r>
            <a:r>
              <a:rPr kumimoji="1" lang="ja-JP" altLang="en-US" dirty="0"/>
              <a:t>）水産資源管理学</a:t>
            </a:r>
            <a:r>
              <a:rPr kumimoji="1" lang="en-US" altLang="ja-JP" dirty="0"/>
              <a:t>―</a:t>
            </a:r>
            <a:r>
              <a:rPr kumimoji="1" lang="ja-JP" altLang="en-US" dirty="0"/>
              <a:t>水産資源の持続的利用とその管理</a:t>
            </a:r>
            <a:r>
              <a:rPr kumimoji="1" lang="en-US" altLang="ja-JP" dirty="0"/>
              <a:t>―. http://www2.kaiyodai.ac.jp/~hermit/</a:t>
            </a:r>
            <a:r>
              <a:rPr kumimoji="1" lang="ja-JP" altLang="en-US" dirty="0"/>
              <a:t>水産資源管理学</a:t>
            </a:r>
            <a:r>
              <a:rPr kumimoji="1" lang="en-US" altLang="ja-JP" dirty="0"/>
              <a:t>.pdf</a:t>
            </a:r>
          </a:p>
        </p:txBody>
      </p:sp>
      <p:grpSp>
        <p:nvGrpSpPr>
          <p:cNvPr id="23" name="グループ化 22">
            <a:extLst>
              <a:ext uri="{FF2B5EF4-FFF2-40B4-BE49-F238E27FC236}">
                <a16:creationId xmlns:a16="http://schemas.microsoft.com/office/drawing/2014/main" id="{FA93C338-25B3-40D2-9ABC-D6EE79AB62D1}"/>
              </a:ext>
            </a:extLst>
          </p:cNvPr>
          <p:cNvGrpSpPr/>
          <p:nvPr/>
        </p:nvGrpSpPr>
        <p:grpSpPr>
          <a:xfrm>
            <a:off x="336062" y="1413668"/>
            <a:ext cx="11519876" cy="3000725"/>
            <a:chOff x="336062" y="1413668"/>
            <a:chExt cx="11519876" cy="3000725"/>
          </a:xfrm>
        </p:grpSpPr>
        <p:grpSp>
          <p:nvGrpSpPr>
            <p:cNvPr id="13" name="グループ化 12">
              <a:extLst>
                <a:ext uri="{FF2B5EF4-FFF2-40B4-BE49-F238E27FC236}">
                  <a16:creationId xmlns:a16="http://schemas.microsoft.com/office/drawing/2014/main" id="{A4334124-F955-4F50-B3A4-C7F6D6CA4502}"/>
                </a:ext>
              </a:extLst>
            </p:cNvPr>
            <p:cNvGrpSpPr/>
            <p:nvPr/>
          </p:nvGrpSpPr>
          <p:grpSpPr>
            <a:xfrm>
              <a:off x="336062" y="1413668"/>
              <a:ext cx="11519876" cy="1822931"/>
              <a:chOff x="336062" y="1413668"/>
              <a:chExt cx="11519876" cy="1822931"/>
            </a:xfrm>
          </p:grpSpPr>
          <p:sp>
            <p:nvSpPr>
              <p:cNvPr id="7" name="四角形: 角を丸くする 6">
                <a:extLst>
                  <a:ext uri="{FF2B5EF4-FFF2-40B4-BE49-F238E27FC236}">
                    <a16:creationId xmlns:a16="http://schemas.microsoft.com/office/drawing/2014/main" id="{34F7AFE9-4ADC-4B8E-88F9-B056BB7DFA5A}"/>
                  </a:ext>
                </a:extLst>
              </p:cNvPr>
              <p:cNvSpPr/>
              <p:nvPr/>
            </p:nvSpPr>
            <p:spPr>
              <a:xfrm>
                <a:off x="336062" y="1413668"/>
                <a:ext cx="11519876" cy="1822931"/>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06CDF09-0FD8-46C1-A1AA-4A7D3C4DBF7F}"/>
                  </a:ext>
                </a:extLst>
              </p:cNvPr>
              <p:cNvSpPr txBox="1"/>
              <p:nvPr/>
            </p:nvSpPr>
            <p:spPr>
              <a:xfrm>
                <a:off x="7179408" y="2592457"/>
                <a:ext cx="4559300" cy="523220"/>
              </a:xfrm>
              <a:prstGeom prst="rect">
                <a:avLst/>
              </a:prstGeom>
              <a:noFill/>
            </p:spPr>
            <p:txBody>
              <a:bodyPr wrap="square" rtlCol="0">
                <a:spAutoFit/>
              </a:bodyPr>
              <a:lstStyle/>
              <a:p>
                <a:r>
                  <a:rPr kumimoji="1" lang="en-US" altLang="ja-JP" sz="2800" b="1" dirty="0">
                    <a:solidFill>
                      <a:srgbClr val="C00000"/>
                    </a:solidFill>
                  </a:rPr>
                  <a:t>MSY</a:t>
                </a:r>
                <a:r>
                  <a:rPr kumimoji="1" lang="ja-JP" altLang="en-US" sz="2800" b="1" dirty="0">
                    <a:solidFill>
                      <a:srgbClr val="C00000"/>
                    </a:solidFill>
                  </a:rPr>
                  <a:t>の推定にかかわる問題</a:t>
                </a:r>
              </a:p>
            </p:txBody>
          </p:sp>
        </p:grpSp>
        <p:grpSp>
          <p:nvGrpSpPr>
            <p:cNvPr id="22" name="グループ化 21">
              <a:extLst>
                <a:ext uri="{FF2B5EF4-FFF2-40B4-BE49-F238E27FC236}">
                  <a16:creationId xmlns:a16="http://schemas.microsoft.com/office/drawing/2014/main" id="{D55C183C-194A-4BE3-BF88-E0B943019574}"/>
                </a:ext>
              </a:extLst>
            </p:cNvPr>
            <p:cNvGrpSpPr/>
            <p:nvPr/>
          </p:nvGrpSpPr>
          <p:grpSpPr>
            <a:xfrm>
              <a:off x="7692480" y="3115677"/>
              <a:ext cx="3760966" cy="1298716"/>
              <a:chOff x="7692480" y="3115677"/>
              <a:chExt cx="3760966" cy="1298716"/>
            </a:xfrm>
          </p:grpSpPr>
          <p:cxnSp>
            <p:nvCxnSpPr>
              <p:cNvPr id="17" name="直線矢印コネクタ 16">
                <a:extLst>
                  <a:ext uri="{FF2B5EF4-FFF2-40B4-BE49-F238E27FC236}">
                    <a16:creationId xmlns:a16="http://schemas.microsoft.com/office/drawing/2014/main" id="{63B5C6B4-714D-4EC2-A0A8-A8CD325945E4}"/>
                  </a:ext>
                </a:extLst>
              </p:cNvPr>
              <p:cNvCxnSpPr>
                <a:stCxn id="8" idx="2"/>
              </p:cNvCxnSpPr>
              <p:nvPr/>
            </p:nvCxnSpPr>
            <p:spPr>
              <a:xfrm flipH="1">
                <a:off x="9448800" y="3115677"/>
                <a:ext cx="10258" cy="7122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FFB4145-1B80-4288-BDF3-430EDC8ED929}"/>
                  </a:ext>
                </a:extLst>
              </p:cNvPr>
              <p:cNvSpPr txBox="1"/>
              <p:nvPr/>
            </p:nvSpPr>
            <p:spPr>
              <a:xfrm>
                <a:off x="7692480" y="3829618"/>
                <a:ext cx="3760966" cy="584775"/>
              </a:xfrm>
              <a:prstGeom prst="rect">
                <a:avLst/>
              </a:prstGeom>
              <a:noFill/>
            </p:spPr>
            <p:txBody>
              <a:bodyPr wrap="none" rtlCol="0">
                <a:spAutoFit/>
              </a:bodyPr>
              <a:lstStyle/>
              <a:p>
                <a:r>
                  <a:rPr kumimoji="1" lang="en-US" altLang="ja-JP" sz="3200" b="1" dirty="0"/>
                  <a:t>Base03</a:t>
                </a:r>
                <a:r>
                  <a:rPr kumimoji="1" lang="ja-JP" altLang="en-US" sz="3200" b="1" dirty="0"/>
                  <a:t>～</a:t>
                </a:r>
                <a:r>
                  <a:rPr kumimoji="1" lang="en-US" altLang="ja-JP" sz="3200" b="1" dirty="0"/>
                  <a:t>06</a:t>
                </a:r>
                <a:r>
                  <a:rPr kumimoji="1" lang="ja-JP" altLang="en-US" sz="3200" b="1" dirty="0"/>
                  <a:t>で紹介</a:t>
                </a:r>
              </a:p>
            </p:txBody>
          </p:sp>
        </p:grpSp>
      </p:grpSp>
    </p:spTree>
    <p:custDataLst>
      <p:tags r:id="rId1"/>
    </p:custDataLst>
    <p:extLst>
      <p:ext uri="{BB962C8B-B14F-4D97-AF65-F5344CB8AC3E}">
        <p14:creationId xmlns:p14="http://schemas.microsoft.com/office/powerpoint/2010/main" val="19967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93559-407C-49C1-8E65-B9AF4C0C52B3}"/>
              </a:ext>
            </a:extLst>
          </p:cNvPr>
          <p:cNvSpPr>
            <a:spLocks noGrp="1"/>
          </p:cNvSpPr>
          <p:nvPr>
            <p:ph type="title"/>
          </p:nvPr>
        </p:nvSpPr>
        <p:spPr/>
        <p:txBody>
          <a:bodyPr/>
          <a:lstStyle/>
          <a:p>
            <a:r>
              <a:rPr kumimoji="1" lang="en-US" altLang="ja-JP" dirty="0"/>
              <a:t>1970</a:t>
            </a:r>
            <a:r>
              <a:rPr lang="ja-JP" altLang="en-US" dirty="0"/>
              <a:t>年代に指摘された</a:t>
            </a:r>
            <a:r>
              <a:rPr lang="en-US" altLang="ja-JP" dirty="0"/>
              <a:t>MSY</a:t>
            </a:r>
            <a:r>
              <a:rPr lang="ja-JP" altLang="en-US" dirty="0"/>
              <a:t>の問題点</a:t>
            </a:r>
            <a:endParaRPr kumimoji="1" lang="ja-JP" altLang="en-US" dirty="0"/>
          </a:p>
        </p:txBody>
      </p:sp>
      <p:sp>
        <p:nvSpPr>
          <p:cNvPr id="3" name="コンテンツ プレースホルダー 2">
            <a:extLst>
              <a:ext uri="{FF2B5EF4-FFF2-40B4-BE49-F238E27FC236}">
                <a16:creationId xmlns:a16="http://schemas.microsoft.com/office/drawing/2014/main" id="{5244A6DC-B291-41EA-AA0C-501A27D7B4F9}"/>
              </a:ext>
            </a:extLst>
          </p:cNvPr>
          <p:cNvSpPr>
            <a:spLocks noGrp="1"/>
          </p:cNvSpPr>
          <p:nvPr>
            <p:ph idx="1"/>
          </p:nvPr>
        </p:nvSpPr>
        <p:spPr/>
        <p:txBody>
          <a:bodyPr>
            <a:normAutofit/>
          </a:bodyPr>
          <a:lstStyle/>
          <a:p>
            <a:pPr marL="742950" indent="-742950">
              <a:lnSpc>
                <a:spcPct val="100000"/>
              </a:lnSpc>
              <a:buFont typeface="+mj-ea"/>
              <a:buAutoNum type="circleNumDbPlain"/>
            </a:pPr>
            <a:r>
              <a:rPr kumimoji="1" lang="ja-JP" altLang="en-US" sz="3200" b="1" dirty="0">
                <a:solidFill>
                  <a:srgbClr val="C00000"/>
                </a:solidFill>
              </a:rPr>
              <a:t>基礎となるモデルがあまりにも単純である</a:t>
            </a:r>
            <a:endParaRPr kumimoji="1" lang="en-US" altLang="ja-JP" sz="3200" b="1" dirty="0">
              <a:solidFill>
                <a:srgbClr val="C00000"/>
              </a:solidFill>
            </a:endParaRPr>
          </a:p>
          <a:p>
            <a:pPr marL="742950" indent="-742950">
              <a:lnSpc>
                <a:spcPct val="100000"/>
              </a:lnSpc>
              <a:buFont typeface="+mj-ea"/>
              <a:buAutoNum type="circleNumDbPlain"/>
            </a:pPr>
            <a:r>
              <a:rPr lang="ja-JP" altLang="en-US" sz="3200" dirty="0"/>
              <a:t>平衡状態の仮定</a:t>
            </a:r>
            <a:endParaRPr lang="en-US" altLang="ja-JP" sz="3200" dirty="0"/>
          </a:p>
          <a:p>
            <a:pPr marL="742950" indent="-742950">
              <a:lnSpc>
                <a:spcPct val="100000"/>
              </a:lnSpc>
              <a:buFont typeface="+mj-ea"/>
              <a:buAutoNum type="circleNumDbPlain"/>
            </a:pPr>
            <a:r>
              <a:rPr kumimoji="1" lang="en-US" altLang="ja-JP" sz="3200" dirty="0"/>
              <a:t>MSY</a:t>
            </a:r>
            <a:r>
              <a:rPr kumimoji="1" lang="ja-JP" altLang="en-US" sz="3200" dirty="0"/>
              <a:t>の値の推定が難しい</a:t>
            </a:r>
            <a:endParaRPr kumimoji="1" lang="en-US" altLang="ja-JP" sz="3200" dirty="0"/>
          </a:p>
          <a:p>
            <a:pPr marL="742950" indent="-742950">
              <a:lnSpc>
                <a:spcPct val="100000"/>
              </a:lnSpc>
              <a:buFont typeface="+mj-ea"/>
              <a:buAutoNum type="circleNumDbPlain"/>
            </a:pPr>
            <a:r>
              <a:rPr lang="ja-JP" altLang="en-US" sz="3200" dirty="0"/>
              <a:t>種間関係が考慮されていない</a:t>
            </a:r>
            <a:endParaRPr lang="en-US" altLang="ja-JP" sz="3200" dirty="0"/>
          </a:p>
          <a:p>
            <a:pPr marL="742950" indent="-742950">
              <a:lnSpc>
                <a:spcPct val="100000"/>
              </a:lnSpc>
              <a:buFont typeface="+mj-ea"/>
              <a:buAutoNum type="circleNumDbPlain"/>
            </a:pPr>
            <a:r>
              <a:rPr kumimoji="1" lang="ja-JP" altLang="en-US" sz="3200" dirty="0"/>
              <a:t>経済的概念を無視している</a:t>
            </a:r>
            <a:endParaRPr kumimoji="1" lang="en-US" altLang="ja-JP" sz="3200" dirty="0"/>
          </a:p>
          <a:p>
            <a:pPr marL="742950" indent="-742950">
              <a:lnSpc>
                <a:spcPct val="100000"/>
              </a:lnSpc>
              <a:buFont typeface="+mj-ea"/>
              <a:buAutoNum type="circleNumDbPlain"/>
            </a:pPr>
            <a:r>
              <a:rPr lang="ja-JP" altLang="en-US" sz="3200" dirty="0"/>
              <a:t>レジームシフト資源ではどうなる？</a:t>
            </a:r>
            <a:endParaRPr kumimoji="1" lang="ja-JP" altLang="en-US" sz="3200" dirty="0"/>
          </a:p>
        </p:txBody>
      </p:sp>
      <p:sp>
        <p:nvSpPr>
          <p:cNvPr id="4" name="フッター プレースホルダー 3">
            <a:extLst>
              <a:ext uri="{FF2B5EF4-FFF2-40B4-BE49-F238E27FC236}">
                <a16:creationId xmlns:a16="http://schemas.microsoft.com/office/drawing/2014/main" id="{8FE2C005-1303-4F77-B9A9-A06C20F5ED85}"/>
              </a:ext>
            </a:extLst>
          </p:cNvPr>
          <p:cNvSpPr>
            <a:spLocks noGrp="1"/>
          </p:cNvSpPr>
          <p:nvPr>
            <p:ph type="ftr" sz="quarter" idx="11"/>
          </p:nvPr>
        </p:nvSpPr>
        <p:spPr/>
        <p:txBody>
          <a:bodyPr/>
          <a:lstStyle/>
          <a:p>
            <a:r>
              <a:rPr lang="en-US" altLang="ja-JP"/>
              <a:t>Base-02(2020)</a:t>
            </a:r>
            <a:endParaRPr lang="ja-JP" altLang="en-US" sz="3200" dirty="0"/>
          </a:p>
        </p:txBody>
      </p:sp>
      <p:sp>
        <p:nvSpPr>
          <p:cNvPr id="5" name="スライド番号プレースホルダー 4">
            <a:extLst>
              <a:ext uri="{FF2B5EF4-FFF2-40B4-BE49-F238E27FC236}">
                <a16:creationId xmlns:a16="http://schemas.microsoft.com/office/drawing/2014/main" id="{9947CA18-066B-4915-ACBC-5A9D136E76B0}"/>
              </a:ext>
            </a:extLst>
          </p:cNvPr>
          <p:cNvSpPr>
            <a:spLocks noGrp="1"/>
          </p:cNvSpPr>
          <p:nvPr>
            <p:ph type="sldNum" sz="quarter" idx="12"/>
          </p:nvPr>
        </p:nvSpPr>
        <p:spPr/>
        <p:txBody>
          <a:bodyPr/>
          <a:lstStyle/>
          <a:p>
            <a:fld id="{1D0A7E50-FF4D-42BF-B0B2-B14F173B5F39}"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E7CFAB8C-C82F-4A0D-9145-268F88DB9ADD}"/>
              </a:ext>
            </a:extLst>
          </p:cNvPr>
          <p:cNvSpPr txBox="1"/>
          <p:nvPr/>
        </p:nvSpPr>
        <p:spPr>
          <a:xfrm>
            <a:off x="336062" y="5517231"/>
            <a:ext cx="11117384" cy="923330"/>
          </a:xfrm>
          <a:prstGeom prst="rect">
            <a:avLst/>
          </a:prstGeom>
          <a:noFill/>
        </p:spPr>
        <p:txBody>
          <a:bodyPr wrap="square" rtlCol="0">
            <a:spAutoFit/>
          </a:bodyPr>
          <a:lstStyle/>
          <a:p>
            <a:r>
              <a:rPr kumimoji="1" lang="ja-JP" altLang="en-US" dirty="0"/>
              <a:t>田中昌一 </a:t>
            </a:r>
            <a:r>
              <a:rPr kumimoji="1" lang="en-US" altLang="ja-JP" dirty="0"/>
              <a:t>(1985) </a:t>
            </a:r>
            <a:r>
              <a:rPr kumimoji="1" lang="ja-JP" altLang="en-US" dirty="0"/>
              <a:t>水産資源学総論</a:t>
            </a:r>
            <a:r>
              <a:rPr kumimoji="1" lang="en-US" altLang="ja-JP" dirty="0"/>
              <a:t>. </a:t>
            </a:r>
            <a:r>
              <a:rPr kumimoji="1" lang="ja-JP" altLang="en-US" dirty="0"/>
              <a:t>恒星社厚生閣</a:t>
            </a:r>
            <a:r>
              <a:rPr kumimoji="1" lang="en-US" altLang="ja-JP" dirty="0"/>
              <a:t>. 381p</a:t>
            </a:r>
          </a:p>
          <a:p>
            <a:r>
              <a:rPr kumimoji="1" lang="ja-JP" altLang="en-US" dirty="0"/>
              <a:t>田中栄次（</a:t>
            </a:r>
            <a:r>
              <a:rPr kumimoji="1" lang="en-US" altLang="ja-JP" dirty="0"/>
              <a:t>2015</a:t>
            </a:r>
            <a:r>
              <a:rPr kumimoji="1" lang="ja-JP" altLang="en-US" dirty="0"/>
              <a:t>）水産資源管理学</a:t>
            </a:r>
            <a:r>
              <a:rPr kumimoji="1" lang="en-US" altLang="ja-JP" dirty="0"/>
              <a:t>―</a:t>
            </a:r>
            <a:r>
              <a:rPr kumimoji="1" lang="ja-JP" altLang="en-US" dirty="0"/>
              <a:t>水産資源の持続的利用とその管理</a:t>
            </a:r>
            <a:r>
              <a:rPr kumimoji="1" lang="en-US" altLang="ja-JP" dirty="0"/>
              <a:t>―. http://www2.kaiyodai.ac.jp/~hermit/</a:t>
            </a:r>
            <a:r>
              <a:rPr kumimoji="1" lang="ja-JP" altLang="en-US" dirty="0"/>
              <a:t>水産資源管理学</a:t>
            </a:r>
            <a:r>
              <a:rPr kumimoji="1" lang="en-US" altLang="ja-JP" dirty="0"/>
              <a:t>.pdf</a:t>
            </a:r>
          </a:p>
        </p:txBody>
      </p:sp>
    </p:spTree>
    <p:extLst>
      <p:ext uri="{BB962C8B-B14F-4D97-AF65-F5344CB8AC3E}">
        <p14:creationId xmlns:p14="http://schemas.microsoft.com/office/powerpoint/2010/main" val="192627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1.8|32.6|49|11.7"/>
</p:tagLst>
</file>

<file path=ppt/tags/tag2.xml><?xml version="1.0" encoding="utf-8"?>
<p:tagLst xmlns:a="http://schemas.openxmlformats.org/drawingml/2006/main" xmlns:r="http://schemas.openxmlformats.org/officeDocument/2006/relationships" xmlns:p="http://schemas.openxmlformats.org/presentationml/2006/main">
  <p:tag name="TIMING" val="|57.4|51.6"/>
</p:tagLst>
</file>

<file path=ppt/tags/tag3.xml><?xml version="1.0" encoding="utf-8"?>
<p:tagLst xmlns:a="http://schemas.openxmlformats.org/drawingml/2006/main" xmlns:r="http://schemas.openxmlformats.org/officeDocument/2006/relationships" xmlns:p="http://schemas.openxmlformats.org/presentationml/2006/main">
  <p:tag name="TIMING" val="|11.8|17.9"/>
</p:tagLst>
</file>

<file path=ppt/tags/tag4.xml><?xml version="1.0" encoding="utf-8"?>
<p:tagLst xmlns:a="http://schemas.openxmlformats.org/drawingml/2006/main" xmlns:r="http://schemas.openxmlformats.org/officeDocument/2006/relationships" xmlns:p="http://schemas.openxmlformats.org/presentationml/2006/main">
  <p:tag name="TIMING" val="|8.9|27.9"/>
</p:tagLst>
</file>

<file path=ppt/tags/tag5.xml><?xml version="1.0" encoding="utf-8"?>
<p:tagLst xmlns:a="http://schemas.openxmlformats.org/drawingml/2006/main" xmlns:r="http://schemas.openxmlformats.org/officeDocument/2006/relationships" xmlns:p="http://schemas.openxmlformats.org/presentationml/2006/main">
  <p:tag name="TIMING" val="|30.1"/>
</p:tagLst>
</file>

<file path=ppt/tags/tag6.xml><?xml version="1.0" encoding="utf-8"?>
<p:tagLst xmlns:a="http://schemas.openxmlformats.org/drawingml/2006/main" xmlns:r="http://schemas.openxmlformats.org/officeDocument/2006/relationships" xmlns:p="http://schemas.openxmlformats.org/presentationml/2006/main">
  <p:tag name="TIMING" val="|37.9|7.4|8"/>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1286</Words>
  <Application>Microsoft Office PowerPoint</Application>
  <PresentationFormat>ワイド画面</PresentationFormat>
  <Paragraphs>197</Paragraphs>
  <Slides>15</Slides>
  <Notes>15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Arial</vt:lpstr>
      <vt:lpstr>Cambria Math</vt:lpstr>
      <vt:lpstr>Office テーマ</vt:lpstr>
      <vt:lpstr>MSYをめぐる議論の歴史:1</vt:lpstr>
      <vt:lpstr>MSYとはなにか？</vt:lpstr>
      <vt:lpstr>MSYの説明でよく使われる数理モデル  （シェーファー型プロダクションモデル）</vt:lpstr>
      <vt:lpstr>r=0.3/K=100の場合</vt:lpstr>
      <vt:lpstr>r=0.3, K=100として計算してみる</vt:lpstr>
      <vt:lpstr>PowerPoint プレゼンテーション</vt:lpstr>
      <vt:lpstr>MSY：概念から現場への適用に</vt:lpstr>
      <vt:lpstr>1970年代に指摘されたMSYの問題点</vt:lpstr>
      <vt:lpstr>1970年代に指摘されたMSYの問題点</vt:lpstr>
      <vt:lpstr>① 基礎となるモデルがあまりにも単純である</vt:lpstr>
      <vt:lpstr>モデルが言いたい重要なポイント</vt:lpstr>
      <vt:lpstr>実際の資源評価で用いられているモデル</vt:lpstr>
      <vt:lpstr>おまけ：密度非依存な個体群動態モデルは？</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2020年度資源管理研修について</dc:title>
  <dc:creator>市野川 桃子</dc:creator>
  <cp:lastModifiedBy>市野川 桃子</cp:lastModifiedBy>
  <cp:revision>2</cp:revision>
  <dcterms:created xsi:type="dcterms:W3CDTF">2020-12-17T05:28:23Z</dcterms:created>
  <dcterms:modified xsi:type="dcterms:W3CDTF">2021-01-03T07:35:37Z</dcterms:modified>
</cp:coreProperties>
</file>