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 showGuides="1">
      <p:cViewPr varScale="1">
        <p:scale>
          <a:sx n="119" d="100"/>
          <a:sy n="119" d="100"/>
        </p:scale>
        <p:origin x="21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C3B4F-447E-914E-8C52-271B32267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9CB26CA-E438-4A47-BB36-F635FF2E4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D9C724-CDEA-3946-A083-67E27EFC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080-4FAF-D147-BC85-2217B5458138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43182A-638E-8C40-A820-B9E186ED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8191CD-8BB6-924F-BBF2-38CA946F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07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F7EF06-EECD-6248-95AD-0BE498B2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1BDD71-D6DB-6E41-95EB-C47E57EBF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C56CC3-BE0B-C443-AB91-01EEC579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080-4FAF-D147-BC85-2217B5458138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B95BF4-EE79-1445-8D2B-D796F7CB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605669-4752-564B-8D95-09CF4E20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95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5F185E-CD90-A946-93FF-FDBCFF4DD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477A34-3541-E444-8AB0-96B736FDD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ECE429-FC40-664F-B0E2-29902A58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080-4FAF-D147-BC85-2217B5458138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8F31D9-ADCC-2C48-8CB8-37083F41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21EFEE-1F9D-4649-8333-95F59560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1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1DFA8-49CB-D44D-8079-31F56DEE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C9A709-6702-2843-BE18-C411CA2D3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00E711-2BE7-D244-877A-7DCB8791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080-4FAF-D147-BC85-2217B5458138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0BC206-CF65-9948-AB6F-630C32F4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A688ED-13E3-354C-B97A-AA2F946E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2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AAA674-7DB9-A345-98F7-E73D2304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058F8F-19B4-E441-AB4D-7B93342B3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081A72-4E56-6D48-A4D1-A7F2DE28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080-4FAF-D147-BC85-2217B5458138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B9574F-AF71-424B-A536-BBA6FCC7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BF0976-B174-BB4F-97E3-652AAFB2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21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431DE-59DD-5749-B453-3B6A13F8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7FA84A-072F-4A4C-B6E3-442157F7E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3498F0-9F5F-BD46-BF42-AB105A729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902CB7-407C-254B-B0C2-B94C65D0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080-4FAF-D147-BC85-2217B5458138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DC6F0C-9F4B-5F45-8D73-92E78B2C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306727-3081-8A4A-9772-3F2D591F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12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21E9CA-8096-604A-9223-16F83BA78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EB6DB3-6CBA-224C-9AB5-BDA7C077A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44B2C9-9BE9-E24E-A26B-E53788298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5C02841-03BA-134E-91D2-0D99A1BEF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191E3B-8BD7-344C-9E82-E241F1E47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830615-FCD9-A241-94C7-A7429AD0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080-4FAF-D147-BC85-2217B5458138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22C3BBC-1299-034F-A6B9-0F327716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AEC8783-1F06-AA42-B564-B9F7A3CE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4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AE0885-B477-7444-A86E-34217F4E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674C236-4835-0A40-9744-CF2757B9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080-4FAF-D147-BC85-2217B5458138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A7AF79-88DF-C449-B1A7-290B4FC3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7345ACA-F919-1B40-9587-EAF0ABC5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87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786AA9A-B6A6-5D4F-822C-359B8979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080-4FAF-D147-BC85-2217B5458138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B788DD5-EC09-9144-B9CA-41413718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4C636E-020E-1B4F-8E16-CC6A3077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27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71FC5-1EBB-4F48-99C5-034CA599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35EAFB-F9FC-0C41-AF60-795A2EC6D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2DF677-0FE0-A948-B887-59E87D0B8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5B762E-6F8E-A646-A65F-2B5CA854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080-4FAF-D147-BC85-2217B5458138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740B31-0EF8-2C4C-83DB-C10CCD6B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84B300-82BD-5A4D-B8D2-D990AFF3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76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2075DD-B50A-334F-98D5-3D52DAA0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81A632C-8951-FF4A-9C46-ECA1DE705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652B5C-36F3-F14E-BBE2-691B5B3AC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153DCF-DAF4-314E-8D5E-E46B12388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080-4FAF-D147-BC85-2217B5458138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C800B2-E71B-5545-ABEE-F12945A4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649843-6A10-5344-A5E1-1528926D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02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5D6EF51-03A6-A147-AA15-69FBB2EA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9C1C7A-F52E-C249-BD5A-0DF6CE7C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7A1517-6C7E-F149-890F-1D5AB3F72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69080-4FAF-D147-BC85-2217B5458138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5FF39A-1929-E842-9B19-08650231D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1B1809-DDB1-6944-9B08-E5F226FF1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2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inichironak@affrc.go.j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245D4F-363D-324D-9056-ED8802880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12192000" cy="2387600"/>
          </a:xfrm>
        </p:spPr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初心者講座（全</a:t>
            </a:r>
            <a:r>
              <a:rPr kumimoji="1" lang="en-US" altLang="ja-JP" dirty="0"/>
              <a:t>14</a:t>
            </a:r>
            <a:r>
              <a:rPr kumimoji="1" lang="ja-JP" altLang="en-US"/>
              <a:t>回）</a:t>
            </a:r>
            <a:br>
              <a:rPr kumimoji="1" lang="en-US" altLang="ja-JP" dirty="0"/>
            </a:br>
            <a:r>
              <a:rPr kumimoji="1" lang="ja-JP" altLang="en-US"/>
              <a:t>イントロダクション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4EA35D-5D75-FD4D-B1B7-1E606437C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中山新一朗（</a:t>
            </a:r>
            <a:r>
              <a:rPr kumimoji="1" lang="en-US" altLang="ja-JP" dirty="0">
                <a:hlinkClick r:id="rId2"/>
              </a:rPr>
              <a:t>shinichironak@affrc.go.jp</a:t>
            </a:r>
            <a:r>
              <a:rPr kumimoji="1" lang="ja-JP" altLang="en-US"/>
              <a:t>）</a:t>
            </a:r>
            <a:endParaRPr kumimoji="1" lang="en-US" altLang="ja-JP" dirty="0"/>
          </a:p>
          <a:p>
            <a:r>
              <a:rPr lang="ja-JP" altLang="en-US"/>
              <a:t>福井眞（</a:t>
            </a:r>
            <a:r>
              <a:rPr lang="en-US" altLang="ja-JP" dirty="0" err="1"/>
              <a:t>shinfukui@affrc.go.jp</a:t>
            </a:r>
            <a:r>
              <a:rPr lang="ja-JP" altLang="en-US"/>
              <a:t>）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9088C6-0F58-0F4A-AB6D-B9163F1AC8D5}"/>
              </a:ext>
            </a:extLst>
          </p:cNvPr>
          <p:cNvSpPr txBox="1"/>
          <p:nvPr/>
        </p:nvSpPr>
        <p:spPr>
          <a:xfrm>
            <a:off x="107576" y="20439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Rintro-01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47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F74778-F352-EF43-AFD9-DF899538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この講座のねらい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3EA196-59E2-944B-B283-C43F9F7A7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1843"/>
          </a:xfrm>
        </p:spPr>
        <p:txBody>
          <a:bodyPr>
            <a:normAutofit lnSpcReduction="10000"/>
          </a:bodyPr>
          <a:lstStyle/>
          <a:p>
            <a:r>
              <a:rPr lang="ja-JP" altLang="en-US"/>
              <a:t>資源評価対象種数が拡大されます。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資源評価計算をする人が足りなくなります。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水研や</a:t>
            </a:r>
            <a:r>
              <a:rPr lang="en-US" altLang="ja-JP" dirty="0"/>
              <a:t>JV</a:t>
            </a:r>
            <a:r>
              <a:rPr lang="ja-JP" altLang="en-US"/>
              <a:t>の内部で計算できる人材を育てていく必要があります。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資源評価計算にはプログラミング言語「</a:t>
            </a:r>
            <a:r>
              <a:rPr lang="en-US" altLang="ja-JP" dirty="0"/>
              <a:t>R</a:t>
            </a:r>
            <a:r>
              <a:rPr lang="ja-JP" altLang="en-US"/>
              <a:t>」が使われます。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R</a:t>
            </a:r>
            <a:r>
              <a:rPr lang="ja-JP" altLang="en-US"/>
              <a:t>の初学者が自習できるよう、この動画を配信することにしました。</a:t>
            </a: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85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BCC62C-C211-FE41-8DE4-6582458DF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2EF84C-FB6E-4546-B131-105EDB858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/>
              <a:t>福井</a:t>
            </a:r>
            <a:r>
              <a:rPr kumimoji="1" lang="en-US" altLang="ja-JP" dirty="0"/>
              <a:t> </a:t>
            </a:r>
            <a:r>
              <a:rPr kumimoji="1" lang="ja-JP" altLang="en-US"/>
              <a:t>眞</a:t>
            </a:r>
            <a:endParaRPr kumimoji="1" lang="en-US" altLang="ja-JP" dirty="0"/>
          </a:p>
          <a:p>
            <a:r>
              <a:rPr lang="ja-JP" altLang="en-US"/>
              <a:t>水産資源研究所・水産資源研究センター・漁業情報解析部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/>
              <a:t>中山</a:t>
            </a:r>
            <a:r>
              <a:rPr lang="en-US" altLang="ja-JP" dirty="0"/>
              <a:t> </a:t>
            </a:r>
            <a:r>
              <a:rPr lang="ja-JP" altLang="en-US"/>
              <a:t>新一朗</a:t>
            </a:r>
            <a:endParaRPr lang="en-US" altLang="ja-JP" dirty="0"/>
          </a:p>
          <a:p>
            <a:r>
              <a:rPr lang="ja-JP" altLang="en-US"/>
              <a:t>水産資源研究所・水産資源研究センター・広域性資源部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仲良くしてやってください。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81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7E57F-719C-F24F-82F3-651E1409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動画（全１４回）の内容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6FB465-FA31-174A-9D5D-3DC5D69A4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と</a:t>
            </a:r>
            <a:r>
              <a:rPr kumimoji="1" lang="en-US" altLang="ja-JP" dirty="0" err="1"/>
              <a:t>Rstudio</a:t>
            </a:r>
            <a:r>
              <a:rPr kumimoji="1" lang="ja-JP" altLang="en-US"/>
              <a:t>のインストール、基本的な使い方</a:t>
            </a:r>
            <a:endParaRPr kumimoji="1" lang="en-US" altLang="ja-JP" dirty="0"/>
          </a:p>
          <a:p>
            <a:r>
              <a:rPr lang="ja-JP" altLang="en-US"/>
              <a:t>変数や演算子について理解する</a:t>
            </a:r>
            <a:endParaRPr lang="en-US" altLang="ja-JP" dirty="0"/>
          </a:p>
          <a:p>
            <a:r>
              <a:rPr kumimoji="1" lang="ja-JP" altLang="en-US"/>
              <a:t>繰り返し処理、条件分岐、関数について理解する</a:t>
            </a:r>
            <a:endParaRPr kumimoji="1" lang="en-US" altLang="ja-JP" dirty="0"/>
          </a:p>
          <a:p>
            <a:r>
              <a:rPr lang="ja-JP" altLang="en-US"/>
              <a:t>わからないことの調べ方</a:t>
            </a:r>
            <a:endParaRPr kumimoji="1" lang="en-US" altLang="ja-JP" dirty="0"/>
          </a:p>
          <a:p>
            <a:r>
              <a:rPr lang="ja-JP" altLang="en-US"/>
              <a:t>データ入出力</a:t>
            </a:r>
            <a:endParaRPr lang="en-US" altLang="ja-JP" dirty="0"/>
          </a:p>
          <a:p>
            <a:r>
              <a:rPr kumimoji="1" lang="ja-JP" altLang="en-US"/>
              <a:t>描画の練習（ヒストグラム、箱ひげ図、散布図）</a:t>
            </a:r>
            <a:endParaRPr kumimoji="1" lang="en-US" altLang="ja-JP" dirty="0"/>
          </a:p>
          <a:p>
            <a:r>
              <a:rPr lang="ja-JP" altLang="en-US"/>
              <a:t>仮説検定</a:t>
            </a:r>
            <a:endParaRPr kumimoji="1" lang="en-US" altLang="ja-JP" dirty="0"/>
          </a:p>
          <a:p>
            <a:r>
              <a:rPr lang="ja-JP" altLang="en-US"/>
              <a:t>線形モデル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392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2F9BF-F5D6-B24D-BD7D-874D4EFF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78B2E6-FEE0-FF42-B689-F75B475F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よろしくお願いいたします。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315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5752</TotalTime>
  <Words>196</Words>
  <Application>Microsoft Macintosh PowerPoint</Application>
  <PresentationFormat>ワイド画面</PresentationFormat>
  <Paragraphs>37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R初心者講座（全14回） イントロダクション</vt:lpstr>
      <vt:lpstr>この講座のねらい</vt:lpstr>
      <vt:lpstr>自己紹介</vt:lpstr>
      <vt:lpstr>動画（全１４回）の内容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R初心者講座第０回</dc:title>
  <dc:creator>Microsoft Office User</dc:creator>
  <cp:lastModifiedBy>Microsoft Office User</cp:lastModifiedBy>
  <cp:revision>10</cp:revision>
  <dcterms:created xsi:type="dcterms:W3CDTF">2020-03-26T08:14:23Z</dcterms:created>
  <dcterms:modified xsi:type="dcterms:W3CDTF">2020-12-21T02:49:23Z</dcterms:modified>
</cp:coreProperties>
</file>