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6" r:id="rId2"/>
    <p:sldId id="277" r:id="rId3"/>
    <p:sldId id="278" r:id="rId4"/>
    <p:sldId id="279" r:id="rId5"/>
    <p:sldId id="280" r:id="rId6"/>
    <p:sldId id="281" r:id="rId7"/>
    <p:sldId id="264" r:id="rId8"/>
    <p:sldId id="273" r:id="rId9"/>
    <p:sldId id="270"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63"/>
  </p:normalViewPr>
  <p:slideViewPr>
    <p:cSldViewPr snapToGrid="0" snapToObjects="1" showGuides="1">
      <p:cViewPr varScale="1">
        <p:scale>
          <a:sx n="119" d="100"/>
          <a:sy n="119" d="100"/>
        </p:scale>
        <p:origin x="216"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B7D222-0433-4543-B83A-776FCECA596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CD8E727-4232-AF42-B35E-D055153190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3EFDC94-0F5F-CD4B-9C7C-FBD8E14FA9B9}"/>
              </a:ext>
            </a:extLst>
          </p:cNvPr>
          <p:cNvSpPr>
            <a:spLocks noGrp="1"/>
          </p:cNvSpPr>
          <p:nvPr>
            <p:ph type="dt" sz="half" idx="10"/>
          </p:nvPr>
        </p:nvSpPr>
        <p:spPr/>
        <p:txBody>
          <a:bodyPr/>
          <a:lstStyle/>
          <a:p>
            <a:fld id="{4569F197-0607-1345-9A84-FE7118B78212}" type="datetimeFigureOut">
              <a:rPr kumimoji="1" lang="ja-JP" altLang="en-US" smtClean="0"/>
              <a:t>2020/4/12</a:t>
            </a:fld>
            <a:endParaRPr kumimoji="1" lang="ja-JP" altLang="en-US"/>
          </a:p>
        </p:txBody>
      </p:sp>
      <p:sp>
        <p:nvSpPr>
          <p:cNvPr id="5" name="フッター プレースホルダー 4">
            <a:extLst>
              <a:ext uri="{FF2B5EF4-FFF2-40B4-BE49-F238E27FC236}">
                <a16:creationId xmlns:a16="http://schemas.microsoft.com/office/drawing/2014/main" id="{A6F7A929-DDD4-3445-8304-204BC2FCCB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3294B-5EA8-5648-A176-D04590062D06}"/>
              </a:ext>
            </a:extLst>
          </p:cNvPr>
          <p:cNvSpPr>
            <a:spLocks noGrp="1"/>
          </p:cNvSpPr>
          <p:nvPr>
            <p:ph type="sldNum" sz="quarter" idx="12"/>
          </p:nvPr>
        </p:nvSpPr>
        <p:spPr/>
        <p:txBody>
          <a:bodyPr/>
          <a:lstStyle/>
          <a:p>
            <a:fld id="{DF46EBBC-3D4E-F143-A91A-8EB95BBCF999}" type="slidenum">
              <a:rPr kumimoji="1" lang="ja-JP" altLang="en-US" smtClean="0"/>
              <a:t>‹#›</a:t>
            </a:fld>
            <a:endParaRPr kumimoji="1" lang="ja-JP" altLang="en-US"/>
          </a:p>
        </p:txBody>
      </p:sp>
    </p:spTree>
    <p:extLst>
      <p:ext uri="{BB962C8B-B14F-4D97-AF65-F5344CB8AC3E}">
        <p14:creationId xmlns:p14="http://schemas.microsoft.com/office/powerpoint/2010/main" val="3379876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9E7DD1-39C1-784E-9D19-6F420A3705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BCBD34D-930A-2346-A086-15F3C60B0D8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A0D037-7858-E749-917F-9441EAB62C4B}"/>
              </a:ext>
            </a:extLst>
          </p:cNvPr>
          <p:cNvSpPr>
            <a:spLocks noGrp="1"/>
          </p:cNvSpPr>
          <p:nvPr>
            <p:ph type="dt" sz="half" idx="10"/>
          </p:nvPr>
        </p:nvSpPr>
        <p:spPr/>
        <p:txBody>
          <a:bodyPr/>
          <a:lstStyle/>
          <a:p>
            <a:fld id="{4569F197-0607-1345-9A84-FE7118B78212}" type="datetimeFigureOut">
              <a:rPr kumimoji="1" lang="ja-JP" altLang="en-US" smtClean="0"/>
              <a:t>2020/4/12</a:t>
            </a:fld>
            <a:endParaRPr kumimoji="1" lang="ja-JP" altLang="en-US"/>
          </a:p>
        </p:txBody>
      </p:sp>
      <p:sp>
        <p:nvSpPr>
          <p:cNvPr id="5" name="フッター プレースホルダー 4">
            <a:extLst>
              <a:ext uri="{FF2B5EF4-FFF2-40B4-BE49-F238E27FC236}">
                <a16:creationId xmlns:a16="http://schemas.microsoft.com/office/drawing/2014/main" id="{5D229E50-5E39-B640-9BE4-5901B7D735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791F63-CABB-2049-B16A-D1B27DDD72B6}"/>
              </a:ext>
            </a:extLst>
          </p:cNvPr>
          <p:cNvSpPr>
            <a:spLocks noGrp="1"/>
          </p:cNvSpPr>
          <p:nvPr>
            <p:ph type="sldNum" sz="quarter" idx="12"/>
          </p:nvPr>
        </p:nvSpPr>
        <p:spPr/>
        <p:txBody>
          <a:bodyPr/>
          <a:lstStyle/>
          <a:p>
            <a:fld id="{DF46EBBC-3D4E-F143-A91A-8EB95BBCF999}" type="slidenum">
              <a:rPr kumimoji="1" lang="ja-JP" altLang="en-US" smtClean="0"/>
              <a:t>‹#›</a:t>
            </a:fld>
            <a:endParaRPr kumimoji="1" lang="ja-JP" altLang="en-US"/>
          </a:p>
        </p:txBody>
      </p:sp>
    </p:spTree>
    <p:extLst>
      <p:ext uri="{BB962C8B-B14F-4D97-AF65-F5344CB8AC3E}">
        <p14:creationId xmlns:p14="http://schemas.microsoft.com/office/powerpoint/2010/main" val="3923349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C478E0-D90D-AE43-8084-9099E42EFCA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57AFBD-579F-2946-A01B-24645B4EAED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744E1F-6AA9-4543-B213-F70C8B1F7358}"/>
              </a:ext>
            </a:extLst>
          </p:cNvPr>
          <p:cNvSpPr>
            <a:spLocks noGrp="1"/>
          </p:cNvSpPr>
          <p:nvPr>
            <p:ph type="dt" sz="half" idx="10"/>
          </p:nvPr>
        </p:nvSpPr>
        <p:spPr/>
        <p:txBody>
          <a:bodyPr/>
          <a:lstStyle/>
          <a:p>
            <a:fld id="{4569F197-0607-1345-9A84-FE7118B78212}" type="datetimeFigureOut">
              <a:rPr kumimoji="1" lang="ja-JP" altLang="en-US" smtClean="0"/>
              <a:t>2020/4/12</a:t>
            </a:fld>
            <a:endParaRPr kumimoji="1" lang="ja-JP" altLang="en-US"/>
          </a:p>
        </p:txBody>
      </p:sp>
      <p:sp>
        <p:nvSpPr>
          <p:cNvPr id="5" name="フッター プレースホルダー 4">
            <a:extLst>
              <a:ext uri="{FF2B5EF4-FFF2-40B4-BE49-F238E27FC236}">
                <a16:creationId xmlns:a16="http://schemas.microsoft.com/office/drawing/2014/main" id="{BC09F97D-34B4-BA48-89AD-F2B03DF129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149C77-6CDE-BA4A-8953-9BBD815041ED}"/>
              </a:ext>
            </a:extLst>
          </p:cNvPr>
          <p:cNvSpPr>
            <a:spLocks noGrp="1"/>
          </p:cNvSpPr>
          <p:nvPr>
            <p:ph type="sldNum" sz="quarter" idx="12"/>
          </p:nvPr>
        </p:nvSpPr>
        <p:spPr/>
        <p:txBody>
          <a:bodyPr/>
          <a:lstStyle/>
          <a:p>
            <a:fld id="{DF46EBBC-3D4E-F143-A91A-8EB95BBCF999}" type="slidenum">
              <a:rPr kumimoji="1" lang="ja-JP" altLang="en-US" smtClean="0"/>
              <a:t>‹#›</a:t>
            </a:fld>
            <a:endParaRPr kumimoji="1" lang="ja-JP" altLang="en-US"/>
          </a:p>
        </p:txBody>
      </p:sp>
    </p:spTree>
    <p:extLst>
      <p:ext uri="{BB962C8B-B14F-4D97-AF65-F5344CB8AC3E}">
        <p14:creationId xmlns:p14="http://schemas.microsoft.com/office/powerpoint/2010/main" val="264593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B673B8-3B69-B64F-984B-7B25F0235B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F8454CB-F715-D349-8EEA-8F5F4EEBF91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09C2B6A-1C56-8A4C-834C-108110C37297}"/>
              </a:ext>
            </a:extLst>
          </p:cNvPr>
          <p:cNvSpPr>
            <a:spLocks noGrp="1"/>
          </p:cNvSpPr>
          <p:nvPr>
            <p:ph type="dt" sz="half" idx="10"/>
          </p:nvPr>
        </p:nvSpPr>
        <p:spPr/>
        <p:txBody>
          <a:bodyPr/>
          <a:lstStyle/>
          <a:p>
            <a:fld id="{4569F197-0607-1345-9A84-FE7118B78212}" type="datetimeFigureOut">
              <a:rPr kumimoji="1" lang="ja-JP" altLang="en-US" smtClean="0"/>
              <a:t>2020/4/12</a:t>
            </a:fld>
            <a:endParaRPr kumimoji="1" lang="ja-JP" altLang="en-US"/>
          </a:p>
        </p:txBody>
      </p:sp>
      <p:sp>
        <p:nvSpPr>
          <p:cNvPr id="5" name="フッター プレースホルダー 4">
            <a:extLst>
              <a:ext uri="{FF2B5EF4-FFF2-40B4-BE49-F238E27FC236}">
                <a16:creationId xmlns:a16="http://schemas.microsoft.com/office/drawing/2014/main" id="{C5771464-C91A-2E46-92ED-1D96B0C9E7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01D993-920B-FF45-9793-E631D93AF0D8}"/>
              </a:ext>
            </a:extLst>
          </p:cNvPr>
          <p:cNvSpPr>
            <a:spLocks noGrp="1"/>
          </p:cNvSpPr>
          <p:nvPr>
            <p:ph type="sldNum" sz="quarter" idx="12"/>
          </p:nvPr>
        </p:nvSpPr>
        <p:spPr/>
        <p:txBody>
          <a:bodyPr/>
          <a:lstStyle/>
          <a:p>
            <a:fld id="{DF46EBBC-3D4E-F143-A91A-8EB95BBCF999}" type="slidenum">
              <a:rPr kumimoji="1" lang="ja-JP" altLang="en-US" smtClean="0"/>
              <a:t>‹#›</a:t>
            </a:fld>
            <a:endParaRPr kumimoji="1" lang="ja-JP" altLang="en-US"/>
          </a:p>
        </p:txBody>
      </p:sp>
    </p:spTree>
    <p:extLst>
      <p:ext uri="{BB962C8B-B14F-4D97-AF65-F5344CB8AC3E}">
        <p14:creationId xmlns:p14="http://schemas.microsoft.com/office/powerpoint/2010/main" val="107918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59F7B0-05AF-984F-9BBD-D5FEB3396F0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C36363C-7BA0-D84D-A2B2-FC0DDD96B6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82DAEEC-5101-1448-B9ED-CF8306153E47}"/>
              </a:ext>
            </a:extLst>
          </p:cNvPr>
          <p:cNvSpPr>
            <a:spLocks noGrp="1"/>
          </p:cNvSpPr>
          <p:nvPr>
            <p:ph type="dt" sz="half" idx="10"/>
          </p:nvPr>
        </p:nvSpPr>
        <p:spPr/>
        <p:txBody>
          <a:bodyPr/>
          <a:lstStyle/>
          <a:p>
            <a:fld id="{4569F197-0607-1345-9A84-FE7118B78212}" type="datetimeFigureOut">
              <a:rPr kumimoji="1" lang="ja-JP" altLang="en-US" smtClean="0"/>
              <a:t>2020/4/12</a:t>
            </a:fld>
            <a:endParaRPr kumimoji="1" lang="ja-JP" altLang="en-US"/>
          </a:p>
        </p:txBody>
      </p:sp>
      <p:sp>
        <p:nvSpPr>
          <p:cNvPr id="5" name="フッター プレースホルダー 4">
            <a:extLst>
              <a:ext uri="{FF2B5EF4-FFF2-40B4-BE49-F238E27FC236}">
                <a16:creationId xmlns:a16="http://schemas.microsoft.com/office/drawing/2014/main" id="{59D90079-C139-3B41-A7DF-53399A1503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354CEE-7AA3-5B4C-AD53-F4DE8EA6679D}"/>
              </a:ext>
            </a:extLst>
          </p:cNvPr>
          <p:cNvSpPr>
            <a:spLocks noGrp="1"/>
          </p:cNvSpPr>
          <p:nvPr>
            <p:ph type="sldNum" sz="quarter" idx="12"/>
          </p:nvPr>
        </p:nvSpPr>
        <p:spPr/>
        <p:txBody>
          <a:bodyPr/>
          <a:lstStyle/>
          <a:p>
            <a:fld id="{DF46EBBC-3D4E-F143-A91A-8EB95BBCF999}" type="slidenum">
              <a:rPr kumimoji="1" lang="ja-JP" altLang="en-US" smtClean="0"/>
              <a:t>‹#›</a:t>
            </a:fld>
            <a:endParaRPr kumimoji="1" lang="ja-JP" altLang="en-US"/>
          </a:p>
        </p:txBody>
      </p:sp>
    </p:spTree>
    <p:extLst>
      <p:ext uri="{BB962C8B-B14F-4D97-AF65-F5344CB8AC3E}">
        <p14:creationId xmlns:p14="http://schemas.microsoft.com/office/powerpoint/2010/main" val="3838291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ECE069-2BFA-0A4F-8771-FC8ABDEDF1C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6636BE-199D-0F44-94CF-F5DB4F1FB7B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20F8A1-4473-6E46-AC4C-B8B1DDAA62A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E7C367B-5A2A-7E47-B29F-856B8317CDAE}"/>
              </a:ext>
            </a:extLst>
          </p:cNvPr>
          <p:cNvSpPr>
            <a:spLocks noGrp="1"/>
          </p:cNvSpPr>
          <p:nvPr>
            <p:ph type="dt" sz="half" idx="10"/>
          </p:nvPr>
        </p:nvSpPr>
        <p:spPr/>
        <p:txBody>
          <a:bodyPr/>
          <a:lstStyle/>
          <a:p>
            <a:fld id="{4569F197-0607-1345-9A84-FE7118B78212}" type="datetimeFigureOut">
              <a:rPr kumimoji="1" lang="ja-JP" altLang="en-US" smtClean="0"/>
              <a:t>2020/4/12</a:t>
            </a:fld>
            <a:endParaRPr kumimoji="1" lang="ja-JP" altLang="en-US"/>
          </a:p>
        </p:txBody>
      </p:sp>
      <p:sp>
        <p:nvSpPr>
          <p:cNvPr id="6" name="フッター プレースホルダー 5">
            <a:extLst>
              <a:ext uri="{FF2B5EF4-FFF2-40B4-BE49-F238E27FC236}">
                <a16:creationId xmlns:a16="http://schemas.microsoft.com/office/drawing/2014/main" id="{C9DD54F9-03C9-F448-94B1-03A6607FD7B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60A0727-7C32-9A45-93F8-2341ECC4C2B0}"/>
              </a:ext>
            </a:extLst>
          </p:cNvPr>
          <p:cNvSpPr>
            <a:spLocks noGrp="1"/>
          </p:cNvSpPr>
          <p:nvPr>
            <p:ph type="sldNum" sz="quarter" idx="12"/>
          </p:nvPr>
        </p:nvSpPr>
        <p:spPr/>
        <p:txBody>
          <a:bodyPr/>
          <a:lstStyle/>
          <a:p>
            <a:fld id="{DF46EBBC-3D4E-F143-A91A-8EB95BBCF999}" type="slidenum">
              <a:rPr kumimoji="1" lang="ja-JP" altLang="en-US" smtClean="0"/>
              <a:t>‹#›</a:t>
            </a:fld>
            <a:endParaRPr kumimoji="1" lang="ja-JP" altLang="en-US"/>
          </a:p>
        </p:txBody>
      </p:sp>
    </p:spTree>
    <p:extLst>
      <p:ext uri="{BB962C8B-B14F-4D97-AF65-F5344CB8AC3E}">
        <p14:creationId xmlns:p14="http://schemas.microsoft.com/office/powerpoint/2010/main" val="2061189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0BA4B2-142C-A845-843C-03D4E6E4BAD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D0847AE-AEF9-0A4F-A44A-978D47806A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0F50561-73D8-DB4E-83B1-7529E93D29A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928B7CD-BE1F-1246-8616-E1647A46CD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AB7B3C4-B096-F941-B21B-B4C4A37D2FC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E303150-E96B-9149-A8CD-18849B21B055}"/>
              </a:ext>
            </a:extLst>
          </p:cNvPr>
          <p:cNvSpPr>
            <a:spLocks noGrp="1"/>
          </p:cNvSpPr>
          <p:nvPr>
            <p:ph type="dt" sz="half" idx="10"/>
          </p:nvPr>
        </p:nvSpPr>
        <p:spPr/>
        <p:txBody>
          <a:bodyPr/>
          <a:lstStyle/>
          <a:p>
            <a:fld id="{4569F197-0607-1345-9A84-FE7118B78212}" type="datetimeFigureOut">
              <a:rPr kumimoji="1" lang="ja-JP" altLang="en-US" smtClean="0"/>
              <a:t>2020/4/12</a:t>
            </a:fld>
            <a:endParaRPr kumimoji="1" lang="ja-JP" altLang="en-US"/>
          </a:p>
        </p:txBody>
      </p:sp>
      <p:sp>
        <p:nvSpPr>
          <p:cNvPr id="8" name="フッター プレースホルダー 7">
            <a:extLst>
              <a:ext uri="{FF2B5EF4-FFF2-40B4-BE49-F238E27FC236}">
                <a16:creationId xmlns:a16="http://schemas.microsoft.com/office/drawing/2014/main" id="{8573B7FB-BD30-8A4B-8172-CB571743324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7948DA6-16B8-3B49-B186-B86405507D28}"/>
              </a:ext>
            </a:extLst>
          </p:cNvPr>
          <p:cNvSpPr>
            <a:spLocks noGrp="1"/>
          </p:cNvSpPr>
          <p:nvPr>
            <p:ph type="sldNum" sz="quarter" idx="12"/>
          </p:nvPr>
        </p:nvSpPr>
        <p:spPr/>
        <p:txBody>
          <a:bodyPr/>
          <a:lstStyle/>
          <a:p>
            <a:fld id="{DF46EBBC-3D4E-F143-A91A-8EB95BBCF999}" type="slidenum">
              <a:rPr kumimoji="1" lang="ja-JP" altLang="en-US" smtClean="0"/>
              <a:t>‹#›</a:t>
            </a:fld>
            <a:endParaRPr kumimoji="1" lang="ja-JP" altLang="en-US"/>
          </a:p>
        </p:txBody>
      </p:sp>
    </p:spTree>
    <p:extLst>
      <p:ext uri="{BB962C8B-B14F-4D97-AF65-F5344CB8AC3E}">
        <p14:creationId xmlns:p14="http://schemas.microsoft.com/office/powerpoint/2010/main" val="101273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7449F3-CDE1-4F43-8460-0DAE29AEAA8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24F1CA3-15A2-CE43-A296-73AC173A7F70}"/>
              </a:ext>
            </a:extLst>
          </p:cNvPr>
          <p:cNvSpPr>
            <a:spLocks noGrp="1"/>
          </p:cNvSpPr>
          <p:nvPr>
            <p:ph type="dt" sz="half" idx="10"/>
          </p:nvPr>
        </p:nvSpPr>
        <p:spPr/>
        <p:txBody>
          <a:bodyPr/>
          <a:lstStyle/>
          <a:p>
            <a:fld id="{4569F197-0607-1345-9A84-FE7118B78212}" type="datetimeFigureOut">
              <a:rPr kumimoji="1" lang="ja-JP" altLang="en-US" smtClean="0"/>
              <a:t>2020/4/12</a:t>
            </a:fld>
            <a:endParaRPr kumimoji="1" lang="ja-JP" altLang="en-US"/>
          </a:p>
        </p:txBody>
      </p:sp>
      <p:sp>
        <p:nvSpPr>
          <p:cNvPr id="4" name="フッター プレースホルダー 3">
            <a:extLst>
              <a:ext uri="{FF2B5EF4-FFF2-40B4-BE49-F238E27FC236}">
                <a16:creationId xmlns:a16="http://schemas.microsoft.com/office/drawing/2014/main" id="{E115EA17-CCC5-5247-99EE-FC0A007F1AE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C3CA484-92B3-674F-8DCA-96641D861455}"/>
              </a:ext>
            </a:extLst>
          </p:cNvPr>
          <p:cNvSpPr>
            <a:spLocks noGrp="1"/>
          </p:cNvSpPr>
          <p:nvPr>
            <p:ph type="sldNum" sz="quarter" idx="12"/>
          </p:nvPr>
        </p:nvSpPr>
        <p:spPr/>
        <p:txBody>
          <a:bodyPr/>
          <a:lstStyle/>
          <a:p>
            <a:fld id="{DF46EBBC-3D4E-F143-A91A-8EB95BBCF999}" type="slidenum">
              <a:rPr kumimoji="1" lang="ja-JP" altLang="en-US" smtClean="0"/>
              <a:t>‹#›</a:t>
            </a:fld>
            <a:endParaRPr kumimoji="1" lang="ja-JP" altLang="en-US"/>
          </a:p>
        </p:txBody>
      </p:sp>
    </p:spTree>
    <p:extLst>
      <p:ext uri="{BB962C8B-B14F-4D97-AF65-F5344CB8AC3E}">
        <p14:creationId xmlns:p14="http://schemas.microsoft.com/office/powerpoint/2010/main" val="362121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110767F-4448-A141-803E-2FA19D7D5AA2}"/>
              </a:ext>
            </a:extLst>
          </p:cNvPr>
          <p:cNvSpPr>
            <a:spLocks noGrp="1"/>
          </p:cNvSpPr>
          <p:nvPr>
            <p:ph type="dt" sz="half" idx="10"/>
          </p:nvPr>
        </p:nvSpPr>
        <p:spPr/>
        <p:txBody>
          <a:bodyPr/>
          <a:lstStyle/>
          <a:p>
            <a:fld id="{4569F197-0607-1345-9A84-FE7118B78212}" type="datetimeFigureOut">
              <a:rPr kumimoji="1" lang="ja-JP" altLang="en-US" smtClean="0"/>
              <a:t>2020/4/12</a:t>
            </a:fld>
            <a:endParaRPr kumimoji="1" lang="ja-JP" altLang="en-US"/>
          </a:p>
        </p:txBody>
      </p:sp>
      <p:sp>
        <p:nvSpPr>
          <p:cNvPr id="3" name="フッター プレースホルダー 2">
            <a:extLst>
              <a:ext uri="{FF2B5EF4-FFF2-40B4-BE49-F238E27FC236}">
                <a16:creationId xmlns:a16="http://schemas.microsoft.com/office/drawing/2014/main" id="{22651E51-ED3C-114B-B4BD-617682A0017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E8A2DDE-8D01-264F-8251-808688897903}"/>
              </a:ext>
            </a:extLst>
          </p:cNvPr>
          <p:cNvSpPr>
            <a:spLocks noGrp="1"/>
          </p:cNvSpPr>
          <p:nvPr>
            <p:ph type="sldNum" sz="quarter" idx="12"/>
          </p:nvPr>
        </p:nvSpPr>
        <p:spPr/>
        <p:txBody>
          <a:bodyPr/>
          <a:lstStyle/>
          <a:p>
            <a:fld id="{DF46EBBC-3D4E-F143-A91A-8EB95BBCF999}" type="slidenum">
              <a:rPr kumimoji="1" lang="ja-JP" altLang="en-US" smtClean="0"/>
              <a:t>‹#›</a:t>
            </a:fld>
            <a:endParaRPr kumimoji="1" lang="ja-JP" altLang="en-US"/>
          </a:p>
        </p:txBody>
      </p:sp>
    </p:spTree>
    <p:extLst>
      <p:ext uri="{BB962C8B-B14F-4D97-AF65-F5344CB8AC3E}">
        <p14:creationId xmlns:p14="http://schemas.microsoft.com/office/powerpoint/2010/main" val="276425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528707-466A-A448-B25D-5769054A063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7FCA2D-EDA3-A04B-9A87-0011A7A49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CE84828-4738-7447-B078-81F1B507D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86F55EE-C625-F842-BAA9-19B2974BE0D6}"/>
              </a:ext>
            </a:extLst>
          </p:cNvPr>
          <p:cNvSpPr>
            <a:spLocks noGrp="1"/>
          </p:cNvSpPr>
          <p:nvPr>
            <p:ph type="dt" sz="half" idx="10"/>
          </p:nvPr>
        </p:nvSpPr>
        <p:spPr/>
        <p:txBody>
          <a:bodyPr/>
          <a:lstStyle/>
          <a:p>
            <a:fld id="{4569F197-0607-1345-9A84-FE7118B78212}" type="datetimeFigureOut">
              <a:rPr kumimoji="1" lang="ja-JP" altLang="en-US" smtClean="0"/>
              <a:t>2020/4/12</a:t>
            </a:fld>
            <a:endParaRPr kumimoji="1" lang="ja-JP" altLang="en-US"/>
          </a:p>
        </p:txBody>
      </p:sp>
      <p:sp>
        <p:nvSpPr>
          <p:cNvPr id="6" name="フッター プレースホルダー 5">
            <a:extLst>
              <a:ext uri="{FF2B5EF4-FFF2-40B4-BE49-F238E27FC236}">
                <a16:creationId xmlns:a16="http://schemas.microsoft.com/office/drawing/2014/main" id="{030E4E00-7CAB-E145-886F-4185E31913B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4B8AAE2-02D3-C946-A447-9F12606EDCA2}"/>
              </a:ext>
            </a:extLst>
          </p:cNvPr>
          <p:cNvSpPr>
            <a:spLocks noGrp="1"/>
          </p:cNvSpPr>
          <p:nvPr>
            <p:ph type="sldNum" sz="quarter" idx="12"/>
          </p:nvPr>
        </p:nvSpPr>
        <p:spPr/>
        <p:txBody>
          <a:bodyPr/>
          <a:lstStyle/>
          <a:p>
            <a:fld id="{DF46EBBC-3D4E-F143-A91A-8EB95BBCF999}" type="slidenum">
              <a:rPr kumimoji="1" lang="ja-JP" altLang="en-US" smtClean="0"/>
              <a:t>‹#›</a:t>
            </a:fld>
            <a:endParaRPr kumimoji="1" lang="ja-JP" altLang="en-US"/>
          </a:p>
        </p:txBody>
      </p:sp>
    </p:spTree>
    <p:extLst>
      <p:ext uri="{BB962C8B-B14F-4D97-AF65-F5344CB8AC3E}">
        <p14:creationId xmlns:p14="http://schemas.microsoft.com/office/powerpoint/2010/main" val="2040834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330713-75FE-1F46-9752-7C42A77FD13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CB3F918-4E1F-6244-AA05-84F1D41BC7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5CE62A4-25A0-CF4E-8273-0E247D4A9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2EEB10F-03CB-3748-9F0C-34B53298F191}"/>
              </a:ext>
            </a:extLst>
          </p:cNvPr>
          <p:cNvSpPr>
            <a:spLocks noGrp="1"/>
          </p:cNvSpPr>
          <p:nvPr>
            <p:ph type="dt" sz="half" idx="10"/>
          </p:nvPr>
        </p:nvSpPr>
        <p:spPr/>
        <p:txBody>
          <a:bodyPr/>
          <a:lstStyle/>
          <a:p>
            <a:fld id="{4569F197-0607-1345-9A84-FE7118B78212}" type="datetimeFigureOut">
              <a:rPr kumimoji="1" lang="ja-JP" altLang="en-US" smtClean="0"/>
              <a:t>2020/4/12</a:t>
            </a:fld>
            <a:endParaRPr kumimoji="1" lang="ja-JP" altLang="en-US"/>
          </a:p>
        </p:txBody>
      </p:sp>
      <p:sp>
        <p:nvSpPr>
          <p:cNvPr id="6" name="フッター プレースホルダー 5">
            <a:extLst>
              <a:ext uri="{FF2B5EF4-FFF2-40B4-BE49-F238E27FC236}">
                <a16:creationId xmlns:a16="http://schemas.microsoft.com/office/drawing/2014/main" id="{449E5BCE-DAEF-124A-99B4-516F77BCCF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3FAA94-766D-A248-AF76-E4322D51B6B9}"/>
              </a:ext>
            </a:extLst>
          </p:cNvPr>
          <p:cNvSpPr>
            <a:spLocks noGrp="1"/>
          </p:cNvSpPr>
          <p:nvPr>
            <p:ph type="sldNum" sz="quarter" idx="12"/>
          </p:nvPr>
        </p:nvSpPr>
        <p:spPr/>
        <p:txBody>
          <a:bodyPr/>
          <a:lstStyle/>
          <a:p>
            <a:fld id="{DF46EBBC-3D4E-F143-A91A-8EB95BBCF999}" type="slidenum">
              <a:rPr kumimoji="1" lang="ja-JP" altLang="en-US" smtClean="0"/>
              <a:t>‹#›</a:t>
            </a:fld>
            <a:endParaRPr kumimoji="1" lang="ja-JP" altLang="en-US"/>
          </a:p>
        </p:txBody>
      </p:sp>
    </p:spTree>
    <p:extLst>
      <p:ext uri="{BB962C8B-B14F-4D97-AF65-F5344CB8AC3E}">
        <p14:creationId xmlns:p14="http://schemas.microsoft.com/office/powerpoint/2010/main" val="331212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7594E4E-38F4-244A-BDD2-D60E9FF776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D632A6-26FD-9447-842C-EFD6A95B2E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6BFEEB-EA62-C84A-B8AE-70C792CCBB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9F197-0607-1345-9A84-FE7118B78212}" type="datetimeFigureOut">
              <a:rPr kumimoji="1" lang="ja-JP" altLang="en-US" smtClean="0"/>
              <a:t>2020/4/12</a:t>
            </a:fld>
            <a:endParaRPr kumimoji="1" lang="ja-JP" altLang="en-US"/>
          </a:p>
        </p:txBody>
      </p:sp>
      <p:sp>
        <p:nvSpPr>
          <p:cNvPr id="5" name="フッター プレースホルダー 4">
            <a:extLst>
              <a:ext uri="{FF2B5EF4-FFF2-40B4-BE49-F238E27FC236}">
                <a16:creationId xmlns:a16="http://schemas.microsoft.com/office/drawing/2014/main" id="{ED273163-C699-934B-8A6D-1C9BBAD4F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AD2243A-78D8-7243-B1FE-D6479FA155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6EBBC-3D4E-F143-A91A-8EB95BBCF999}" type="slidenum">
              <a:rPr kumimoji="1" lang="ja-JP" altLang="en-US" smtClean="0"/>
              <a:t>‹#›</a:t>
            </a:fld>
            <a:endParaRPr kumimoji="1" lang="ja-JP" altLang="en-US"/>
          </a:p>
        </p:txBody>
      </p:sp>
    </p:spTree>
    <p:extLst>
      <p:ext uri="{BB962C8B-B14F-4D97-AF65-F5344CB8AC3E}">
        <p14:creationId xmlns:p14="http://schemas.microsoft.com/office/powerpoint/2010/main" val="238803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C21B1C-C33C-ED4E-A34D-01B48EFA95ED}"/>
              </a:ext>
            </a:extLst>
          </p:cNvPr>
          <p:cNvSpPr>
            <a:spLocks noGrp="1"/>
          </p:cNvSpPr>
          <p:nvPr>
            <p:ph type="ctrTitle"/>
          </p:nvPr>
        </p:nvSpPr>
        <p:spPr/>
        <p:txBody>
          <a:bodyPr/>
          <a:lstStyle/>
          <a:p>
            <a:r>
              <a:rPr kumimoji="1" lang="en-US" altLang="ja-JP" dirty="0"/>
              <a:t>R</a:t>
            </a:r>
            <a:r>
              <a:rPr kumimoji="1" lang="ja-JP" altLang="en-US"/>
              <a:t>初心者講座第</a:t>
            </a:r>
            <a:r>
              <a:rPr lang="en-US" altLang="ja-JP" dirty="0"/>
              <a:t>4</a:t>
            </a:r>
            <a:r>
              <a:rPr kumimoji="1" lang="ja-JP" altLang="en-US"/>
              <a:t>回</a:t>
            </a:r>
          </a:p>
        </p:txBody>
      </p:sp>
      <p:sp>
        <p:nvSpPr>
          <p:cNvPr id="3" name="字幕 2">
            <a:extLst>
              <a:ext uri="{FF2B5EF4-FFF2-40B4-BE49-F238E27FC236}">
                <a16:creationId xmlns:a16="http://schemas.microsoft.com/office/drawing/2014/main" id="{A1BD9AA6-9E94-C648-8BED-E7BF29EDC867}"/>
              </a:ext>
            </a:extLst>
          </p:cNvPr>
          <p:cNvSpPr>
            <a:spLocks noGrp="1"/>
          </p:cNvSpPr>
          <p:nvPr>
            <p:ph type="subTitle" idx="1"/>
          </p:nvPr>
        </p:nvSpPr>
        <p:spPr/>
        <p:txBody>
          <a:bodyPr/>
          <a:lstStyle/>
          <a:p>
            <a:r>
              <a:rPr lang="ja-JP" altLang="en-US"/>
              <a:t>条件分岐</a:t>
            </a:r>
            <a:endParaRPr kumimoji="1" lang="ja-JP" altLang="en-US"/>
          </a:p>
        </p:txBody>
      </p:sp>
    </p:spTree>
    <p:extLst>
      <p:ext uri="{BB962C8B-B14F-4D97-AF65-F5344CB8AC3E}">
        <p14:creationId xmlns:p14="http://schemas.microsoft.com/office/powerpoint/2010/main" val="93811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C2F58-FAC6-864E-8321-761706894171}"/>
              </a:ext>
            </a:extLst>
          </p:cNvPr>
          <p:cNvSpPr>
            <a:spLocks noGrp="1"/>
          </p:cNvSpPr>
          <p:nvPr>
            <p:ph type="title"/>
          </p:nvPr>
        </p:nvSpPr>
        <p:spPr/>
        <p:txBody>
          <a:bodyPr/>
          <a:lstStyle/>
          <a:p>
            <a:r>
              <a:rPr kumimoji="1" lang="ja-JP" altLang="en-US"/>
              <a:t>条件分岐</a:t>
            </a:r>
          </a:p>
        </p:txBody>
      </p:sp>
      <p:sp>
        <p:nvSpPr>
          <p:cNvPr id="3" name="コンテンツ プレースホルダー 2">
            <a:extLst>
              <a:ext uri="{FF2B5EF4-FFF2-40B4-BE49-F238E27FC236}">
                <a16:creationId xmlns:a16="http://schemas.microsoft.com/office/drawing/2014/main" id="{B778D9E3-ECDC-C14F-992B-9821C4F0DFD1}"/>
              </a:ext>
            </a:extLst>
          </p:cNvPr>
          <p:cNvSpPr>
            <a:spLocks noGrp="1"/>
          </p:cNvSpPr>
          <p:nvPr>
            <p:ph idx="1"/>
          </p:nvPr>
        </p:nvSpPr>
        <p:spPr/>
        <p:txBody>
          <a:bodyPr/>
          <a:lstStyle/>
          <a:p>
            <a:r>
              <a:rPr kumimoji="1" lang="ja-JP" altLang="en-US"/>
              <a:t>ある条件に当てはまるなら処理</a:t>
            </a:r>
            <a:r>
              <a:rPr kumimoji="1" lang="en-US" altLang="ja-JP" dirty="0"/>
              <a:t>A</a:t>
            </a:r>
            <a:r>
              <a:rPr kumimoji="1" lang="ja-JP" altLang="en-US"/>
              <a:t>を、さもなくば処理</a:t>
            </a:r>
            <a:r>
              <a:rPr kumimoji="1" lang="en-US" altLang="ja-JP" dirty="0"/>
              <a:t>B</a:t>
            </a:r>
            <a:r>
              <a:rPr kumimoji="1" lang="ja-JP" altLang="en-US"/>
              <a:t>を。。。</a:t>
            </a:r>
            <a:endParaRPr kumimoji="1" lang="en-US" altLang="ja-JP" dirty="0"/>
          </a:p>
          <a:p>
            <a:endParaRPr lang="en-US" altLang="ja-JP" dirty="0"/>
          </a:p>
          <a:p>
            <a:r>
              <a:rPr kumimoji="1" lang="en-US" altLang="ja-JP" dirty="0"/>
              <a:t>1</a:t>
            </a:r>
            <a:r>
              <a:rPr kumimoji="1" lang="ja-JP" altLang="en-US"/>
              <a:t>から</a:t>
            </a:r>
            <a:r>
              <a:rPr kumimoji="1" lang="en-US" altLang="ja-JP" dirty="0"/>
              <a:t>1000</a:t>
            </a:r>
            <a:r>
              <a:rPr kumimoji="1" lang="ja-JP" altLang="en-US"/>
              <a:t>まで、偶数だけ足したらいくつ？</a:t>
            </a:r>
            <a:endParaRPr kumimoji="1" lang="en-US" altLang="ja-JP" dirty="0"/>
          </a:p>
          <a:p>
            <a:endParaRPr lang="en-US" altLang="ja-JP" dirty="0"/>
          </a:p>
          <a:p>
            <a:r>
              <a:rPr kumimoji="1" lang="en-US" altLang="ja-JP" dirty="0"/>
              <a:t>2011</a:t>
            </a:r>
            <a:r>
              <a:rPr kumimoji="1" lang="ja-JP" altLang="en-US"/>
              <a:t>年だけ調査面積が少なかったので、違う処理をしたい</a:t>
            </a:r>
            <a:endParaRPr kumimoji="1" lang="en-US" altLang="ja-JP" dirty="0"/>
          </a:p>
          <a:p>
            <a:endParaRPr lang="en-US" altLang="ja-JP" dirty="0"/>
          </a:p>
          <a:p>
            <a:r>
              <a:rPr kumimoji="1" lang="ja-JP" altLang="en-US"/>
              <a:t>こんなとき、</a:t>
            </a:r>
            <a:r>
              <a:rPr lang="ja-JP" altLang="en-US"/>
              <a:t>条件分岐が必要になります</a:t>
            </a:r>
            <a:r>
              <a:rPr kumimoji="1" lang="ja-JP" altLang="en-US"/>
              <a:t>。</a:t>
            </a:r>
            <a:endParaRPr kumimoji="1" lang="en-US" altLang="ja-JP" dirty="0"/>
          </a:p>
          <a:p>
            <a:endParaRPr lang="en-US" altLang="ja-JP" dirty="0"/>
          </a:p>
          <a:p>
            <a:endParaRPr kumimoji="1" lang="ja-JP" altLang="en-US"/>
          </a:p>
        </p:txBody>
      </p:sp>
    </p:spTree>
    <p:extLst>
      <p:ext uri="{BB962C8B-B14F-4D97-AF65-F5344CB8AC3E}">
        <p14:creationId xmlns:p14="http://schemas.microsoft.com/office/powerpoint/2010/main" val="191264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F202D5-D64E-E842-A6DE-6CB48312EA95}"/>
              </a:ext>
            </a:extLst>
          </p:cNvPr>
          <p:cNvSpPr>
            <a:spLocks noGrp="1"/>
          </p:cNvSpPr>
          <p:nvPr>
            <p:ph type="title"/>
          </p:nvPr>
        </p:nvSpPr>
        <p:spPr/>
        <p:txBody>
          <a:bodyPr/>
          <a:lstStyle/>
          <a:p>
            <a:r>
              <a:rPr kumimoji="1" lang="en-US" altLang="ja-JP" dirty="0"/>
              <a:t>if</a:t>
            </a:r>
            <a:r>
              <a:rPr kumimoji="1" lang="ja-JP" altLang="en-US"/>
              <a:t>文</a:t>
            </a:r>
          </a:p>
        </p:txBody>
      </p:sp>
      <p:pic>
        <p:nvPicPr>
          <p:cNvPr id="4" name="コンテンツ プレースホルダー 3">
            <a:extLst>
              <a:ext uri="{FF2B5EF4-FFF2-40B4-BE49-F238E27FC236}">
                <a16:creationId xmlns:a16="http://schemas.microsoft.com/office/drawing/2014/main" id="{72F01553-0768-9C42-A567-2E84C7476739}"/>
              </a:ext>
            </a:extLst>
          </p:cNvPr>
          <p:cNvPicPr>
            <a:picLocks noGrp="1" noChangeAspect="1"/>
          </p:cNvPicPr>
          <p:nvPr>
            <p:ph idx="1"/>
          </p:nvPr>
        </p:nvPicPr>
        <p:blipFill>
          <a:blip r:embed="rId2"/>
          <a:stretch>
            <a:fillRect/>
          </a:stretch>
        </p:blipFill>
        <p:spPr>
          <a:xfrm>
            <a:off x="4487544" y="1958761"/>
            <a:ext cx="3216912" cy="2214658"/>
          </a:xfrm>
          <a:prstGeom prst="rect">
            <a:avLst/>
          </a:prstGeom>
        </p:spPr>
      </p:pic>
      <p:pic>
        <p:nvPicPr>
          <p:cNvPr id="5" name="図 4">
            <a:extLst>
              <a:ext uri="{FF2B5EF4-FFF2-40B4-BE49-F238E27FC236}">
                <a16:creationId xmlns:a16="http://schemas.microsoft.com/office/drawing/2014/main" id="{7D841EEC-245A-BF42-AB7F-8A60C8A63082}"/>
              </a:ext>
            </a:extLst>
          </p:cNvPr>
          <p:cNvPicPr>
            <a:picLocks noChangeAspect="1"/>
          </p:cNvPicPr>
          <p:nvPr/>
        </p:nvPicPr>
        <p:blipFill>
          <a:blip r:embed="rId3"/>
          <a:stretch>
            <a:fillRect/>
          </a:stretch>
        </p:blipFill>
        <p:spPr>
          <a:xfrm>
            <a:off x="8136887" y="1958761"/>
            <a:ext cx="3216913" cy="3071424"/>
          </a:xfrm>
          <a:prstGeom prst="rect">
            <a:avLst/>
          </a:prstGeom>
        </p:spPr>
      </p:pic>
      <p:pic>
        <p:nvPicPr>
          <p:cNvPr id="3" name="図 2">
            <a:extLst>
              <a:ext uri="{FF2B5EF4-FFF2-40B4-BE49-F238E27FC236}">
                <a16:creationId xmlns:a16="http://schemas.microsoft.com/office/drawing/2014/main" id="{6B5D7698-D236-7E44-AB88-26044FC86DAE}"/>
              </a:ext>
            </a:extLst>
          </p:cNvPr>
          <p:cNvPicPr>
            <a:picLocks noChangeAspect="1"/>
          </p:cNvPicPr>
          <p:nvPr/>
        </p:nvPicPr>
        <p:blipFill>
          <a:blip r:embed="rId4"/>
          <a:stretch>
            <a:fillRect/>
          </a:stretch>
        </p:blipFill>
        <p:spPr>
          <a:xfrm>
            <a:off x="838198" y="1958762"/>
            <a:ext cx="3216913" cy="1325562"/>
          </a:xfrm>
          <a:prstGeom prst="rect">
            <a:avLst/>
          </a:prstGeom>
        </p:spPr>
      </p:pic>
    </p:spTree>
    <p:extLst>
      <p:ext uri="{BB962C8B-B14F-4D97-AF65-F5344CB8AC3E}">
        <p14:creationId xmlns:p14="http://schemas.microsoft.com/office/powerpoint/2010/main" val="47413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比較演算子</a:t>
            </a:r>
            <a:endParaRPr kumimoji="1" lang="ja-JP" altLang="en-US" dirty="0"/>
          </a:p>
        </p:txBody>
      </p:sp>
      <p:sp>
        <p:nvSpPr>
          <p:cNvPr id="3" name="コンテンツ プレースホルダー 2"/>
          <p:cNvSpPr>
            <a:spLocks noGrp="1"/>
          </p:cNvSpPr>
          <p:nvPr>
            <p:ph idx="1"/>
          </p:nvPr>
        </p:nvSpPr>
        <p:spPr>
          <a:xfrm>
            <a:off x="5674328" y="2280618"/>
            <a:ext cx="6449898" cy="2624869"/>
          </a:xfrm>
        </p:spPr>
        <p:txBody>
          <a:bodyPr>
            <a:normAutofit/>
          </a:bodyPr>
          <a:lstStyle/>
          <a:p>
            <a:r>
              <a:rPr kumimoji="1" lang="en-US" altLang="ja-JP" dirty="0"/>
              <a:t>if(number==3)</a:t>
            </a:r>
          </a:p>
          <a:p>
            <a:r>
              <a:rPr kumimoji="1" lang="en-US" altLang="ja-JP" dirty="0"/>
              <a:t>if(year!=2011)</a:t>
            </a:r>
          </a:p>
          <a:p>
            <a:endParaRPr lang="en-US" altLang="ja-JP" dirty="0"/>
          </a:p>
          <a:p>
            <a:r>
              <a:rPr kumimoji="1" lang="en-US" altLang="ja-JP" dirty="0"/>
              <a:t>if</a:t>
            </a:r>
            <a:r>
              <a:rPr kumimoji="1" lang="ja-JP" altLang="en-US"/>
              <a:t>文の中で「等しいかどうか」問う場合は「</a:t>
            </a:r>
            <a:r>
              <a:rPr kumimoji="1" lang="en-US" altLang="ja-JP" dirty="0"/>
              <a:t>=</a:t>
            </a:r>
            <a:r>
              <a:rPr kumimoji="1" lang="ja-JP" altLang="en-US"/>
              <a:t>」ではなく「</a:t>
            </a:r>
            <a:r>
              <a:rPr kumimoji="1" lang="en-US" altLang="ja-JP" dirty="0"/>
              <a:t>==</a:t>
            </a:r>
            <a:r>
              <a:rPr kumimoji="1" lang="ja-JP" altLang="en-US"/>
              <a:t>」です。</a:t>
            </a:r>
            <a:endParaRPr kumimoji="1" lang="ja-JP" altLang="en-US" dirty="0"/>
          </a:p>
        </p:txBody>
      </p:sp>
      <p:graphicFrame>
        <p:nvGraphicFramePr>
          <p:cNvPr id="4" name="表 3"/>
          <p:cNvGraphicFramePr>
            <a:graphicFrameLocks noGrp="1"/>
          </p:cNvGraphicFramePr>
          <p:nvPr/>
        </p:nvGraphicFramePr>
        <p:xfrm>
          <a:off x="443086" y="1519255"/>
          <a:ext cx="5145178" cy="4246193"/>
        </p:xfrm>
        <a:graphic>
          <a:graphicData uri="http://schemas.openxmlformats.org/drawingml/2006/table">
            <a:tbl>
              <a:tblPr firstRow="1" bandRow="1">
                <a:tableStyleId>{5C22544A-7EE6-4342-B048-85BDC9FD1C3A}</a:tableStyleId>
              </a:tblPr>
              <a:tblGrid>
                <a:gridCol w="2572589">
                  <a:extLst>
                    <a:ext uri="{9D8B030D-6E8A-4147-A177-3AD203B41FA5}">
                      <a16:colId xmlns:a16="http://schemas.microsoft.com/office/drawing/2014/main" val="20000"/>
                    </a:ext>
                  </a:extLst>
                </a:gridCol>
                <a:gridCol w="2572589">
                  <a:extLst>
                    <a:ext uri="{9D8B030D-6E8A-4147-A177-3AD203B41FA5}">
                      <a16:colId xmlns:a16="http://schemas.microsoft.com/office/drawing/2014/main" val="20001"/>
                    </a:ext>
                  </a:extLst>
                </a:gridCol>
              </a:tblGrid>
              <a:tr h="590902">
                <a:tc>
                  <a:txBody>
                    <a:bodyPr/>
                    <a:lstStyle/>
                    <a:p>
                      <a:pPr algn="ctr"/>
                      <a:r>
                        <a:rPr kumimoji="1" lang="ja-JP" altLang="en-US" sz="2800" dirty="0"/>
                        <a:t>演算子</a:t>
                      </a:r>
                    </a:p>
                  </a:txBody>
                  <a:tcPr/>
                </a:tc>
                <a:tc>
                  <a:txBody>
                    <a:bodyPr/>
                    <a:lstStyle/>
                    <a:p>
                      <a:pPr algn="ctr"/>
                      <a:r>
                        <a:rPr kumimoji="1" lang="ja-JP" altLang="en-US" sz="2800" dirty="0"/>
                        <a:t>意味</a:t>
                      </a:r>
                    </a:p>
                  </a:txBody>
                  <a:tcPr/>
                </a:tc>
                <a:extLst>
                  <a:ext uri="{0D108BD9-81ED-4DB2-BD59-A6C34878D82A}">
                    <a16:rowId xmlns:a16="http://schemas.microsoft.com/office/drawing/2014/main" val="10000"/>
                  </a:ext>
                </a:extLst>
              </a:tr>
              <a:tr h="590902">
                <a:tc>
                  <a:txBody>
                    <a:bodyPr/>
                    <a:lstStyle/>
                    <a:p>
                      <a:pPr algn="ctr"/>
                      <a:r>
                        <a:rPr kumimoji="1" lang="en-US" altLang="ja-JP" sz="2800" dirty="0"/>
                        <a:t>==</a:t>
                      </a:r>
                      <a:endParaRPr kumimoji="1" lang="ja-JP" altLang="en-US" sz="2800" dirty="0"/>
                    </a:p>
                  </a:txBody>
                  <a:tcPr/>
                </a:tc>
                <a:tc>
                  <a:txBody>
                    <a:bodyPr/>
                    <a:lstStyle/>
                    <a:p>
                      <a:pPr algn="ct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590902">
                <a:tc>
                  <a:txBody>
                    <a:bodyPr/>
                    <a:lstStyle/>
                    <a:p>
                      <a:pPr algn="ctr"/>
                      <a:r>
                        <a:rPr kumimoji="1" lang="en-US" altLang="ja-JP" sz="2800" dirty="0"/>
                        <a:t>!=</a:t>
                      </a:r>
                      <a:endParaRPr kumimoji="1" lang="ja-JP" altLang="en-US" sz="2800" dirty="0"/>
                    </a:p>
                  </a:txBody>
                  <a:tcPr/>
                </a:tc>
                <a:tc>
                  <a:txBody>
                    <a:bodyPr/>
                    <a:lstStyle/>
                    <a:p>
                      <a:pPr algn="ctr"/>
                      <a:r>
                        <a:rPr kumimoji="1" lang="ja-JP" altLang="en-US" sz="2800"/>
                        <a:t>≠</a:t>
                      </a:r>
                      <a:endParaRPr kumimoji="1" lang="ja-JP" altLang="en-US" sz="2800" dirty="0"/>
                    </a:p>
                  </a:txBody>
                  <a:tcPr/>
                </a:tc>
                <a:extLst>
                  <a:ext uri="{0D108BD9-81ED-4DB2-BD59-A6C34878D82A}">
                    <a16:rowId xmlns:a16="http://schemas.microsoft.com/office/drawing/2014/main" val="10002"/>
                  </a:ext>
                </a:extLst>
              </a:tr>
              <a:tr h="700781">
                <a:tc>
                  <a:txBody>
                    <a:bodyPr/>
                    <a:lstStyle/>
                    <a:p>
                      <a:pPr algn="ctr"/>
                      <a:r>
                        <a:rPr kumimoji="1" lang="en-US" altLang="ja-JP" sz="2800" dirty="0"/>
                        <a:t>&lt;</a:t>
                      </a:r>
                    </a:p>
                  </a:txBody>
                  <a:tcPr/>
                </a:tc>
                <a:tc>
                  <a:txBody>
                    <a:bodyPr/>
                    <a:lstStyle/>
                    <a:p>
                      <a:pPr algn="ctr"/>
                      <a:r>
                        <a:rPr kumimoji="1" lang="en-US" altLang="ja-JP" sz="2800" dirty="0"/>
                        <a:t>&lt;</a:t>
                      </a:r>
                      <a:endParaRPr kumimoji="1" lang="ja-JP" altLang="en-US" sz="2800" dirty="0"/>
                    </a:p>
                  </a:txBody>
                  <a:tcPr/>
                </a:tc>
                <a:extLst>
                  <a:ext uri="{0D108BD9-81ED-4DB2-BD59-A6C34878D82A}">
                    <a16:rowId xmlns:a16="http://schemas.microsoft.com/office/drawing/2014/main" val="10003"/>
                  </a:ext>
                </a:extLst>
              </a:tr>
              <a:tr h="590902">
                <a:tc>
                  <a:txBody>
                    <a:bodyPr/>
                    <a:lstStyle/>
                    <a:p>
                      <a:pPr algn="ctr"/>
                      <a:r>
                        <a:rPr kumimoji="1" lang="en-US" altLang="ja-JP" sz="2800" dirty="0"/>
                        <a:t>&gt;</a:t>
                      </a:r>
                      <a:endParaRPr kumimoji="1" lang="ja-JP" altLang="en-US" sz="2800" dirty="0"/>
                    </a:p>
                  </a:txBody>
                  <a:tcPr/>
                </a:tc>
                <a:tc>
                  <a:txBody>
                    <a:bodyPr/>
                    <a:lstStyle/>
                    <a:p>
                      <a:pPr algn="ctr"/>
                      <a:r>
                        <a:rPr kumimoji="1" lang="en-US" altLang="ja-JP" sz="2800" dirty="0"/>
                        <a:t>&gt;</a:t>
                      </a:r>
                      <a:endParaRPr kumimoji="1" lang="ja-JP" altLang="en-US" sz="2800" dirty="0"/>
                    </a:p>
                  </a:txBody>
                  <a:tcPr/>
                </a:tc>
                <a:extLst>
                  <a:ext uri="{0D108BD9-81ED-4DB2-BD59-A6C34878D82A}">
                    <a16:rowId xmlns:a16="http://schemas.microsoft.com/office/drawing/2014/main" val="10004"/>
                  </a:ext>
                </a:extLst>
              </a:tr>
              <a:tr h="590902">
                <a:tc>
                  <a:txBody>
                    <a:bodyPr/>
                    <a:lstStyle/>
                    <a:p>
                      <a:pPr algn="ctr"/>
                      <a:r>
                        <a:rPr kumimoji="1" lang="en-US" altLang="ja-JP" sz="2800" dirty="0"/>
                        <a:t>&lt;=</a:t>
                      </a:r>
                      <a:endParaRPr kumimoji="1" lang="ja-JP" altLang="en-US" sz="2800" dirty="0"/>
                    </a:p>
                  </a:txBody>
                  <a:tcPr/>
                </a:tc>
                <a:tc>
                  <a:txBody>
                    <a:bodyPr/>
                    <a:lstStyle/>
                    <a:p>
                      <a:pPr algn="ctr"/>
                      <a:r>
                        <a:rPr kumimoji="1" lang="ja-JP" altLang="en-US" sz="2800"/>
                        <a:t>≦</a:t>
                      </a:r>
                      <a:endParaRPr kumimoji="1" lang="ja-JP" altLang="en-US" sz="2800" dirty="0"/>
                    </a:p>
                  </a:txBody>
                  <a:tcPr/>
                </a:tc>
                <a:extLst>
                  <a:ext uri="{0D108BD9-81ED-4DB2-BD59-A6C34878D82A}">
                    <a16:rowId xmlns:a16="http://schemas.microsoft.com/office/drawing/2014/main" val="10005"/>
                  </a:ext>
                </a:extLst>
              </a:tr>
              <a:tr h="590902">
                <a:tc>
                  <a:txBody>
                    <a:bodyPr/>
                    <a:lstStyle/>
                    <a:p>
                      <a:pPr algn="ctr"/>
                      <a:r>
                        <a:rPr kumimoji="1" lang="en-US" altLang="ja-JP" sz="2800" dirty="0"/>
                        <a:t>&gt;=</a:t>
                      </a:r>
                      <a:endParaRPr kumimoji="1" lang="ja-JP" altLang="en-US" sz="2800" dirty="0"/>
                    </a:p>
                  </a:txBody>
                  <a:tcPr/>
                </a:tc>
                <a:tc>
                  <a:txBody>
                    <a:bodyPr/>
                    <a:lstStyle/>
                    <a:p>
                      <a:pPr algn="ctr"/>
                      <a:r>
                        <a:rPr kumimoji="1" lang="ja-JP" altLang="en-US" sz="2800"/>
                        <a:t>≧</a:t>
                      </a:r>
                      <a:endParaRPr kumimoji="1" lang="ja-JP" altLang="en-US" sz="2800" dirty="0"/>
                    </a:p>
                  </a:txBody>
                  <a:tcPr/>
                </a:tc>
                <a:extLst>
                  <a:ext uri="{0D108BD9-81ED-4DB2-BD59-A6C34878D82A}">
                    <a16:rowId xmlns:a16="http://schemas.microsoft.com/office/drawing/2014/main" val="10006"/>
                  </a:ext>
                </a:extLst>
              </a:tr>
            </a:tbl>
          </a:graphicData>
        </a:graphic>
      </p:graphicFrame>
      <p:sp>
        <p:nvSpPr>
          <p:cNvPr id="5" name="スライド番号プレースホルダー 4"/>
          <p:cNvSpPr>
            <a:spLocks noGrp="1"/>
          </p:cNvSpPr>
          <p:nvPr>
            <p:ph type="sldNum" sz="quarter" idx="12"/>
          </p:nvPr>
        </p:nvSpPr>
        <p:spPr/>
        <p:txBody>
          <a:bodyPr/>
          <a:lstStyle/>
          <a:p>
            <a:fld id="{5E7948A0-AED0-B34D-9131-41CA5D36B40C}" type="slidenum">
              <a:rPr kumimoji="1" lang="ja-JP" altLang="en-US" smtClean="0"/>
              <a:t>4</a:t>
            </a:fld>
            <a:endParaRPr kumimoji="1" lang="ja-JP" altLang="en-US"/>
          </a:p>
        </p:txBody>
      </p:sp>
    </p:spTree>
    <p:extLst>
      <p:ext uri="{BB962C8B-B14F-4D97-AF65-F5344CB8AC3E}">
        <p14:creationId xmlns:p14="http://schemas.microsoft.com/office/powerpoint/2010/main" val="6644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3D8093-A255-7746-A40D-EFB08FFA73F3}"/>
              </a:ext>
            </a:extLst>
          </p:cNvPr>
          <p:cNvSpPr>
            <a:spLocks noGrp="1"/>
          </p:cNvSpPr>
          <p:nvPr>
            <p:ph type="title"/>
          </p:nvPr>
        </p:nvSpPr>
        <p:spPr/>
        <p:txBody>
          <a:bodyPr/>
          <a:lstStyle/>
          <a:p>
            <a:r>
              <a:rPr kumimoji="1" lang="en-US" altLang="ja-JP" dirty="0"/>
              <a:t>2</a:t>
            </a:r>
            <a:r>
              <a:rPr kumimoji="1" lang="ja-JP" altLang="en-US"/>
              <a:t>つ以上の条件の組み合わせ</a:t>
            </a:r>
          </a:p>
        </p:txBody>
      </p:sp>
      <p:sp>
        <p:nvSpPr>
          <p:cNvPr id="3" name="コンテンツ プレースホルダー 2">
            <a:extLst>
              <a:ext uri="{FF2B5EF4-FFF2-40B4-BE49-F238E27FC236}">
                <a16:creationId xmlns:a16="http://schemas.microsoft.com/office/drawing/2014/main" id="{2B8C9A2F-1212-9144-98B8-191B82BDF7A7}"/>
              </a:ext>
            </a:extLst>
          </p:cNvPr>
          <p:cNvSpPr>
            <a:spLocks noGrp="1"/>
          </p:cNvSpPr>
          <p:nvPr>
            <p:ph idx="1"/>
          </p:nvPr>
        </p:nvSpPr>
        <p:spPr/>
        <p:txBody>
          <a:bodyPr/>
          <a:lstStyle/>
          <a:p>
            <a:r>
              <a:rPr lang="en-US" altLang="ja-JP" dirty="0"/>
              <a:t>2</a:t>
            </a:r>
            <a:r>
              <a:rPr lang="ja-JP" altLang="en-US"/>
              <a:t>の倍数であり、且つ</a:t>
            </a:r>
            <a:r>
              <a:rPr lang="en-US" altLang="ja-JP" dirty="0"/>
              <a:t>3</a:t>
            </a:r>
            <a:r>
              <a:rPr lang="ja-JP" altLang="en-US"/>
              <a:t>の倍数でもある</a:t>
            </a:r>
            <a:endParaRPr kumimoji="1" lang="en-US" altLang="ja-JP" dirty="0"/>
          </a:p>
          <a:p>
            <a:endParaRPr lang="en-US" altLang="ja-JP" dirty="0"/>
          </a:p>
          <a:p>
            <a:r>
              <a:rPr kumimoji="1" lang="ja-JP" altLang="en-US"/>
              <a:t>積事象「且つ」：</a:t>
            </a:r>
            <a:r>
              <a:rPr kumimoji="1" lang="en-US" altLang="ja-JP" dirty="0"/>
              <a:t> (number%%2==0) &amp;&amp; (number%%3==0)</a:t>
            </a:r>
          </a:p>
          <a:p>
            <a:endParaRPr lang="en-US" altLang="ja-JP" dirty="0"/>
          </a:p>
          <a:p>
            <a:r>
              <a:rPr kumimoji="1" lang="en-US" altLang="ja-JP" dirty="0"/>
              <a:t>2</a:t>
            </a:r>
            <a:r>
              <a:rPr kumimoji="1" lang="ja-JP" altLang="en-US"/>
              <a:t>の倍数、または</a:t>
            </a:r>
            <a:r>
              <a:rPr kumimoji="1" lang="en-US" altLang="ja-JP" dirty="0"/>
              <a:t>3</a:t>
            </a:r>
            <a:r>
              <a:rPr kumimoji="1" lang="ja-JP" altLang="en-US"/>
              <a:t>の倍数である</a:t>
            </a:r>
            <a:endParaRPr kumimoji="1" lang="en-US" altLang="ja-JP" dirty="0"/>
          </a:p>
          <a:p>
            <a:pPr marL="0" indent="0">
              <a:buNone/>
            </a:pPr>
            <a:endParaRPr lang="en-US" altLang="ja-JP" dirty="0"/>
          </a:p>
          <a:p>
            <a:r>
              <a:rPr kumimoji="1" lang="ja-JP" altLang="en-US"/>
              <a:t>和事象「または」</a:t>
            </a:r>
            <a:r>
              <a:rPr lang="en-US" altLang="ja-JP" dirty="0">
                <a:sym typeface="Wingdings" pitchFamily="2" charset="2"/>
              </a:rPr>
              <a:t>: (number%%2==0) || (number%%3==0)</a:t>
            </a:r>
          </a:p>
          <a:p>
            <a:endParaRPr lang="en-US" altLang="ja-JP" dirty="0">
              <a:sym typeface="Wingdings" pitchFamily="2" charset="2"/>
            </a:endParaRPr>
          </a:p>
          <a:p>
            <a:pPr marL="0" indent="0">
              <a:buNone/>
            </a:pPr>
            <a:endParaRPr lang="en-US" altLang="ja-JP" dirty="0">
              <a:sym typeface="Wingdings" pitchFamily="2" charset="2"/>
            </a:endParaRPr>
          </a:p>
          <a:p>
            <a:endParaRPr kumimoji="1" lang="ja-JP" altLang="en-US"/>
          </a:p>
        </p:txBody>
      </p:sp>
    </p:spTree>
    <p:extLst>
      <p:ext uri="{BB962C8B-B14F-4D97-AF65-F5344CB8AC3E}">
        <p14:creationId xmlns:p14="http://schemas.microsoft.com/office/powerpoint/2010/main" val="2805557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24080-451B-B645-91E7-C0B3051817B7}"/>
              </a:ext>
            </a:extLst>
          </p:cNvPr>
          <p:cNvSpPr>
            <a:spLocks noGrp="1"/>
          </p:cNvSpPr>
          <p:nvPr>
            <p:ph type="title"/>
          </p:nvPr>
        </p:nvSpPr>
        <p:spPr/>
        <p:txBody>
          <a:bodyPr/>
          <a:lstStyle/>
          <a:p>
            <a:r>
              <a:rPr kumimoji="1" lang="ja-JP" altLang="en-US"/>
              <a:t>宿題</a:t>
            </a:r>
            <a:r>
              <a:rPr kumimoji="1" lang="en-US" altLang="ja-JP" dirty="0"/>
              <a:t> </a:t>
            </a:r>
            <a:endParaRPr kumimoji="1" lang="ja-JP" altLang="en-US"/>
          </a:p>
        </p:txBody>
      </p:sp>
      <p:sp>
        <p:nvSpPr>
          <p:cNvPr id="3" name="コンテンツ プレースホルダー 2">
            <a:extLst>
              <a:ext uri="{FF2B5EF4-FFF2-40B4-BE49-F238E27FC236}">
                <a16:creationId xmlns:a16="http://schemas.microsoft.com/office/drawing/2014/main" id="{951F79CE-8458-FC4C-BCEE-A56AD3B46050}"/>
              </a:ext>
            </a:extLst>
          </p:cNvPr>
          <p:cNvSpPr>
            <a:spLocks noGrp="1"/>
          </p:cNvSpPr>
          <p:nvPr>
            <p:ph idx="1"/>
          </p:nvPr>
        </p:nvSpPr>
        <p:spPr/>
        <p:txBody>
          <a:bodyPr/>
          <a:lstStyle/>
          <a:p>
            <a:r>
              <a:rPr kumimoji="1" lang="ja-JP" altLang="en-US"/>
              <a:t>ある西暦年を入力すると、その年がうるう年かどうかを表示するプログラムを書いてください。</a:t>
            </a:r>
            <a:endParaRPr kumimoji="1" lang="en-US" altLang="ja-JP" dirty="0"/>
          </a:p>
          <a:p>
            <a:endParaRPr lang="en-US" altLang="ja-JP" dirty="0"/>
          </a:p>
          <a:p>
            <a:r>
              <a:rPr kumimoji="1" lang="ja-JP" altLang="en-US"/>
              <a:t>そんなに難しくないと思います。</a:t>
            </a:r>
          </a:p>
        </p:txBody>
      </p:sp>
    </p:spTree>
    <p:extLst>
      <p:ext uri="{BB962C8B-B14F-4D97-AF65-F5344CB8AC3E}">
        <p14:creationId xmlns:p14="http://schemas.microsoft.com/office/powerpoint/2010/main" val="171593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比較演算子</a:t>
            </a:r>
            <a:endParaRPr kumimoji="1" lang="ja-JP" altLang="en-US" dirty="0"/>
          </a:p>
        </p:txBody>
      </p:sp>
      <p:sp>
        <p:nvSpPr>
          <p:cNvPr id="3" name="コンテンツ プレースホルダー 2"/>
          <p:cNvSpPr>
            <a:spLocks noGrp="1"/>
          </p:cNvSpPr>
          <p:nvPr>
            <p:ph idx="1"/>
          </p:nvPr>
        </p:nvSpPr>
        <p:spPr>
          <a:xfrm>
            <a:off x="5674328" y="2280618"/>
            <a:ext cx="6449898" cy="1973147"/>
          </a:xfrm>
        </p:spPr>
        <p:txBody>
          <a:bodyPr>
            <a:normAutofit/>
          </a:bodyPr>
          <a:lstStyle/>
          <a:p>
            <a:r>
              <a:rPr kumimoji="1" lang="en-US" altLang="ja-JP" dirty="0"/>
              <a:t>if</a:t>
            </a:r>
            <a:r>
              <a:rPr kumimoji="1" lang="ja-JP" altLang="en-US"/>
              <a:t>文の中で「等しいかどうか」問う場合は「</a:t>
            </a:r>
            <a:r>
              <a:rPr kumimoji="1" lang="en-US" altLang="ja-JP" dirty="0"/>
              <a:t>=</a:t>
            </a:r>
            <a:r>
              <a:rPr kumimoji="1" lang="ja-JP" altLang="en-US"/>
              <a:t>」ではなく「</a:t>
            </a:r>
            <a:r>
              <a:rPr kumimoji="1" lang="en-US" altLang="ja-JP" dirty="0"/>
              <a:t>==</a:t>
            </a:r>
            <a:r>
              <a:rPr kumimoji="1" lang="ja-JP" altLang="en-US"/>
              <a:t>」です。</a:t>
            </a:r>
            <a:endParaRPr kumimoji="1" lang="ja-JP" altLang="en-US" dirty="0"/>
          </a:p>
        </p:txBody>
      </p:sp>
      <p:graphicFrame>
        <p:nvGraphicFramePr>
          <p:cNvPr id="4" name="表 3"/>
          <p:cNvGraphicFramePr>
            <a:graphicFrameLocks noGrp="1"/>
          </p:cNvGraphicFramePr>
          <p:nvPr/>
        </p:nvGraphicFramePr>
        <p:xfrm>
          <a:off x="443086" y="1519255"/>
          <a:ext cx="5145178" cy="4246193"/>
        </p:xfrm>
        <a:graphic>
          <a:graphicData uri="http://schemas.openxmlformats.org/drawingml/2006/table">
            <a:tbl>
              <a:tblPr firstRow="1" bandRow="1">
                <a:tableStyleId>{5C22544A-7EE6-4342-B048-85BDC9FD1C3A}</a:tableStyleId>
              </a:tblPr>
              <a:tblGrid>
                <a:gridCol w="2572589">
                  <a:extLst>
                    <a:ext uri="{9D8B030D-6E8A-4147-A177-3AD203B41FA5}">
                      <a16:colId xmlns:a16="http://schemas.microsoft.com/office/drawing/2014/main" val="20000"/>
                    </a:ext>
                  </a:extLst>
                </a:gridCol>
                <a:gridCol w="2572589">
                  <a:extLst>
                    <a:ext uri="{9D8B030D-6E8A-4147-A177-3AD203B41FA5}">
                      <a16:colId xmlns:a16="http://schemas.microsoft.com/office/drawing/2014/main" val="20001"/>
                    </a:ext>
                  </a:extLst>
                </a:gridCol>
              </a:tblGrid>
              <a:tr h="590902">
                <a:tc>
                  <a:txBody>
                    <a:bodyPr/>
                    <a:lstStyle/>
                    <a:p>
                      <a:pPr algn="ctr"/>
                      <a:r>
                        <a:rPr kumimoji="1" lang="ja-JP" altLang="en-US" sz="2800" dirty="0"/>
                        <a:t>演算子</a:t>
                      </a:r>
                    </a:p>
                  </a:txBody>
                  <a:tcPr/>
                </a:tc>
                <a:tc>
                  <a:txBody>
                    <a:bodyPr/>
                    <a:lstStyle/>
                    <a:p>
                      <a:pPr algn="ctr"/>
                      <a:r>
                        <a:rPr kumimoji="1" lang="ja-JP" altLang="en-US" sz="2800" dirty="0"/>
                        <a:t>意味</a:t>
                      </a:r>
                    </a:p>
                  </a:txBody>
                  <a:tcPr/>
                </a:tc>
                <a:extLst>
                  <a:ext uri="{0D108BD9-81ED-4DB2-BD59-A6C34878D82A}">
                    <a16:rowId xmlns:a16="http://schemas.microsoft.com/office/drawing/2014/main" val="10000"/>
                  </a:ext>
                </a:extLst>
              </a:tr>
              <a:tr h="590902">
                <a:tc>
                  <a:txBody>
                    <a:bodyPr/>
                    <a:lstStyle/>
                    <a:p>
                      <a:pPr algn="ctr"/>
                      <a:r>
                        <a:rPr kumimoji="1" lang="en-US" altLang="ja-JP" sz="2800" dirty="0"/>
                        <a:t>==</a:t>
                      </a:r>
                      <a:endParaRPr kumimoji="1" lang="ja-JP" altLang="en-US" sz="2800" dirty="0"/>
                    </a:p>
                  </a:txBody>
                  <a:tcPr/>
                </a:tc>
                <a:tc>
                  <a:txBody>
                    <a:bodyPr/>
                    <a:lstStyle/>
                    <a:p>
                      <a:pPr algn="ctr"/>
                      <a:r>
                        <a:rPr kumimoji="1" lang="en-US" altLang="ja-JP" sz="2800" dirty="0"/>
                        <a:t>=</a:t>
                      </a:r>
                      <a:endParaRPr kumimoji="1" lang="ja-JP" altLang="en-US" sz="2800" dirty="0"/>
                    </a:p>
                  </a:txBody>
                  <a:tcPr/>
                </a:tc>
                <a:extLst>
                  <a:ext uri="{0D108BD9-81ED-4DB2-BD59-A6C34878D82A}">
                    <a16:rowId xmlns:a16="http://schemas.microsoft.com/office/drawing/2014/main" val="10001"/>
                  </a:ext>
                </a:extLst>
              </a:tr>
              <a:tr h="590902">
                <a:tc>
                  <a:txBody>
                    <a:bodyPr/>
                    <a:lstStyle/>
                    <a:p>
                      <a:pPr algn="ctr"/>
                      <a:r>
                        <a:rPr kumimoji="1" lang="en-US" altLang="ja-JP" sz="2800" dirty="0"/>
                        <a:t>!=</a:t>
                      </a:r>
                      <a:endParaRPr kumimoji="1" lang="ja-JP" altLang="en-US" sz="2800" dirty="0"/>
                    </a:p>
                  </a:txBody>
                  <a:tcPr/>
                </a:tc>
                <a:tc>
                  <a:txBody>
                    <a:bodyPr/>
                    <a:lstStyle/>
                    <a:p>
                      <a:pPr algn="ctr"/>
                      <a:r>
                        <a:rPr kumimoji="1" lang="ja-JP" altLang="en-US" sz="2800"/>
                        <a:t>≠</a:t>
                      </a:r>
                      <a:endParaRPr kumimoji="1" lang="ja-JP" altLang="en-US" sz="2800" dirty="0"/>
                    </a:p>
                  </a:txBody>
                  <a:tcPr/>
                </a:tc>
                <a:extLst>
                  <a:ext uri="{0D108BD9-81ED-4DB2-BD59-A6C34878D82A}">
                    <a16:rowId xmlns:a16="http://schemas.microsoft.com/office/drawing/2014/main" val="10002"/>
                  </a:ext>
                </a:extLst>
              </a:tr>
              <a:tr h="700781">
                <a:tc>
                  <a:txBody>
                    <a:bodyPr/>
                    <a:lstStyle/>
                    <a:p>
                      <a:pPr algn="ctr"/>
                      <a:r>
                        <a:rPr kumimoji="1" lang="en-US" altLang="ja-JP" sz="2800" dirty="0"/>
                        <a:t>&lt;</a:t>
                      </a:r>
                    </a:p>
                  </a:txBody>
                  <a:tcPr/>
                </a:tc>
                <a:tc>
                  <a:txBody>
                    <a:bodyPr/>
                    <a:lstStyle/>
                    <a:p>
                      <a:pPr algn="ctr"/>
                      <a:r>
                        <a:rPr kumimoji="1" lang="en-US" altLang="ja-JP" sz="2800" dirty="0"/>
                        <a:t>&lt;</a:t>
                      </a:r>
                      <a:endParaRPr kumimoji="1" lang="ja-JP" altLang="en-US" sz="2800" dirty="0"/>
                    </a:p>
                  </a:txBody>
                  <a:tcPr/>
                </a:tc>
                <a:extLst>
                  <a:ext uri="{0D108BD9-81ED-4DB2-BD59-A6C34878D82A}">
                    <a16:rowId xmlns:a16="http://schemas.microsoft.com/office/drawing/2014/main" val="10003"/>
                  </a:ext>
                </a:extLst>
              </a:tr>
              <a:tr h="590902">
                <a:tc>
                  <a:txBody>
                    <a:bodyPr/>
                    <a:lstStyle/>
                    <a:p>
                      <a:pPr algn="ctr"/>
                      <a:r>
                        <a:rPr kumimoji="1" lang="en-US" altLang="ja-JP" sz="2800" dirty="0"/>
                        <a:t>&gt;</a:t>
                      </a:r>
                      <a:endParaRPr kumimoji="1" lang="ja-JP" altLang="en-US" sz="2800" dirty="0"/>
                    </a:p>
                  </a:txBody>
                  <a:tcPr/>
                </a:tc>
                <a:tc>
                  <a:txBody>
                    <a:bodyPr/>
                    <a:lstStyle/>
                    <a:p>
                      <a:pPr algn="ctr"/>
                      <a:r>
                        <a:rPr kumimoji="1" lang="en-US" altLang="ja-JP" sz="2800" dirty="0"/>
                        <a:t>&gt;</a:t>
                      </a:r>
                      <a:endParaRPr kumimoji="1" lang="ja-JP" altLang="en-US" sz="2800" dirty="0"/>
                    </a:p>
                  </a:txBody>
                  <a:tcPr/>
                </a:tc>
                <a:extLst>
                  <a:ext uri="{0D108BD9-81ED-4DB2-BD59-A6C34878D82A}">
                    <a16:rowId xmlns:a16="http://schemas.microsoft.com/office/drawing/2014/main" val="10004"/>
                  </a:ext>
                </a:extLst>
              </a:tr>
              <a:tr h="590902">
                <a:tc>
                  <a:txBody>
                    <a:bodyPr/>
                    <a:lstStyle/>
                    <a:p>
                      <a:pPr algn="ctr"/>
                      <a:r>
                        <a:rPr kumimoji="1" lang="en-US" altLang="ja-JP" sz="2800" dirty="0"/>
                        <a:t>&lt;=</a:t>
                      </a:r>
                      <a:endParaRPr kumimoji="1" lang="ja-JP" altLang="en-US" sz="2800" dirty="0"/>
                    </a:p>
                  </a:txBody>
                  <a:tcPr/>
                </a:tc>
                <a:tc>
                  <a:txBody>
                    <a:bodyPr/>
                    <a:lstStyle/>
                    <a:p>
                      <a:pPr algn="ctr"/>
                      <a:r>
                        <a:rPr kumimoji="1" lang="ja-JP" altLang="en-US" sz="2800"/>
                        <a:t>≦</a:t>
                      </a:r>
                      <a:endParaRPr kumimoji="1" lang="ja-JP" altLang="en-US" sz="2800" dirty="0"/>
                    </a:p>
                  </a:txBody>
                  <a:tcPr/>
                </a:tc>
                <a:extLst>
                  <a:ext uri="{0D108BD9-81ED-4DB2-BD59-A6C34878D82A}">
                    <a16:rowId xmlns:a16="http://schemas.microsoft.com/office/drawing/2014/main" val="10005"/>
                  </a:ext>
                </a:extLst>
              </a:tr>
              <a:tr h="590902">
                <a:tc>
                  <a:txBody>
                    <a:bodyPr/>
                    <a:lstStyle/>
                    <a:p>
                      <a:pPr algn="ctr"/>
                      <a:r>
                        <a:rPr kumimoji="1" lang="en-US" altLang="ja-JP" sz="2800" dirty="0"/>
                        <a:t>&gt;=</a:t>
                      </a:r>
                      <a:endParaRPr kumimoji="1" lang="ja-JP" altLang="en-US" sz="2800" dirty="0"/>
                    </a:p>
                  </a:txBody>
                  <a:tcPr/>
                </a:tc>
                <a:tc>
                  <a:txBody>
                    <a:bodyPr/>
                    <a:lstStyle/>
                    <a:p>
                      <a:pPr algn="ctr"/>
                      <a:r>
                        <a:rPr kumimoji="1" lang="ja-JP" altLang="en-US" sz="2800"/>
                        <a:t>≧</a:t>
                      </a:r>
                      <a:endParaRPr kumimoji="1" lang="ja-JP" altLang="en-US" sz="2800" dirty="0"/>
                    </a:p>
                  </a:txBody>
                  <a:tcPr/>
                </a:tc>
                <a:extLst>
                  <a:ext uri="{0D108BD9-81ED-4DB2-BD59-A6C34878D82A}">
                    <a16:rowId xmlns:a16="http://schemas.microsoft.com/office/drawing/2014/main" val="10006"/>
                  </a:ext>
                </a:extLst>
              </a:tr>
            </a:tbl>
          </a:graphicData>
        </a:graphic>
      </p:graphicFrame>
      <p:sp>
        <p:nvSpPr>
          <p:cNvPr id="5" name="スライド番号プレースホルダー 4"/>
          <p:cNvSpPr>
            <a:spLocks noGrp="1"/>
          </p:cNvSpPr>
          <p:nvPr>
            <p:ph type="sldNum" sz="quarter" idx="12"/>
          </p:nvPr>
        </p:nvSpPr>
        <p:spPr/>
        <p:txBody>
          <a:bodyPr/>
          <a:lstStyle/>
          <a:p>
            <a:fld id="{5E7948A0-AED0-B34D-9131-41CA5D36B40C}" type="slidenum">
              <a:rPr kumimoji="1" lang="ja-JP" altLang="en-US" smtClean="0"/>
              <a:t>7</a:t>
            </a:fld>
            <a:endParaRPr kumimoji="1" lang="ja-JP" altLang="en-US"/>
          </a:p>
        </p:txBody>
      </p:sp>
    </p:spTree>
    <p:extLst>
      <p:ext uri="{BB962C8B-B14F-4D97-AF65-F5344CB8AC3E}">
        <p14:creationId xmlns:p14="http://schemas.microsoft.com/office/powerpoint/2010/main" val="848932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3D8093-A255-7746-A40D-EFB08FFA73F3}"/>
              </a:ext>
            </a:extLst>
          </p:cNvPr>
          <p:cNvSpPr>
            <a:spLocks noGrp="1"/>
          </p:cNvSpPr>
          <p:nvPr>
            <p:ph type="title"/>
          </p:nvPr>
        </p:nvSpPr>
        <p:spPr/>
        <p:txBody>
          <a:bodyPr/>
          <a:lstStyle/>
          <a:p>
            <a:r>
              <a:rPr kumimoji="1" lang="en-US" altLang="ja-JP" dirty="0"/>
              <a:t>2</a:t>
            </a:r>
            <a:r>
              <a:rPr kumimoji="1" lang="ja-JP" altLang="en-US"/>
              <a:t>つ以上の条件</a:t>
            </a:r>
          </a:p>
        </p:txBody>
      </p:sp>
      <p:sp>
        <p:nvSpPr>
          <p:cNvPr id="3" name="コンテンツ プレースホルダー 2">
            <a:extLst>
              <a:ext uri="{FF2B5EF4-FFF2-40B4-BE49-F238E27FC236}">
                <a16:creationId xmlns:a16="http://schemas.microsoft.com/office/drawing/2014/main" id="{2B8C9A2F-1212-9144-98B8-191B82BDF7A7}"/>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90102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D24080-451B-B645-91E7-C0B3051817B7}"/>
              </a:ext>
            </a:extLst>
          </p:cNvPr>
          <p:cNvSpPr>
            <a:spLocks noGrp="1"/>
          </p:cNvSpPr>
          <p:nvPr>
            <p:ph type="title"/>
          </p:nvPr>
        </p:nvSpPr>
        <p:spPr/>
        <p:txBody>
          <a:bodyPr/>
          <a:lstStyle/>
          <a:p>
            <a:r>
              <a:rPr kumimoji="1" lang="ja-JP" altLang="en-US"/>
              <a:t>宿題</a:t>
            </a:r>
            <a:r>
              <a:rPr kumimoji="1" lang="en-US" altLang="ja-JP" dirty="0"/>
              <a:t> </a:t>
            </a:r>
            <a:endParaRPr kumimoji="1" lang="ja-JP" altLang="en-US"/>
          </a:p>
        </p:txBody>
      </p:sp>
      <p:sp>
        <p:nvSpPr>
          <p:cNvPr id="3" name="コンテンツ プレースホルダー 2">
            <a:extLst>
              <a:ext uri="{FF2B5EF4-FFF2-40B4-BE49-F238E27FC236}">
                <a16:creationId xmlns:a16="http://schemas.microsoft.com/office/drawing/2014/main" id="{951F79CE-8458-FC4C-BCEE-A56AD3B46050}"/>
              </a:ext>
            </a:extLst>
          </p:cNvPr>
          <p:cNvSpPr>
            <a:spLocks noGrp="1"/>
          </p:cNvSpPr>
          <p:nvPr>
            <p:ph idx="1"/>
          </p:nvPr>
        </p:nvSpPr>
        <p:spPr/>
        <p:txBody>
          <a:bodyPr/>
          <a:lstStyle/>
          <a:p>
            <a:r>
              <a:rPr kumimoji="1" lang="ja-JP" altLang="en-US"/>
              <a:t>ある西暦年を入力すると、その年がうるう年かどうかを表示するプログラムを書いてください。</a:t>
            </a:r>
            <a:endParaRPr kumimoji="1" lang="en-US" altLang="ja-JP" dirty="0"/>
          </a:p>
          <a:p>
            <a:endParaRPr lang="en-US" altLang="ja-JP" dirty="0"/>
          </a:p>
          <a:p>
            <a:r>
              <a:rPr kumimoji="1" lang="ja-JP" altLang="en-US"/>
              <a:t>そんなに難しくないと思います。</a:t>
            </a:r>
          </a:p>
        </p:txBody>
      </p:sp>
    </p:spTree>
    <p:extLst>
      <p:ext uri="{BB962C8B-B14F-4D97-AF65-F5344CB8AC3E}">
        <p14:creationId xmlns:p14="http://schemas.microsoft.com/office/powerpoint/2010/main" val="199535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6392</TotalTime>
  <Words>296</Words>
  <Application>Microsoft Macintosh PowerPoint</Application>
  <PresentationFormat>ワイド画面</PresentationFormat>
  <Paragraphs>66</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R初心者講座第4回</vt:lpstr>
      <vt:lpstr>条件分岐</vt:lpstr>
      <vt:lpstr>if文</vt:lpstr>
      <vt:lpstr>比較演算子</vt:lpstr>
      <vt:lpstr>2つ以上の条件の組み合わせ</vt:lpstr>
      <vt:lpstr>宿題 </vt:lpstr>
      <vt:lpstr>比較演算子</vt:lpstr>
      <vt:lpstr>2つ以上の条件</vt:lpstr>
      <vt:lpstr>宿題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R初心者講座第4回</dc:title>
  <dc:creator>Microsoft Office User</dc:creator>
  <cp:lastModifiedBy>Microsoft Office User</cp:lastModifiedBy>
  <cp:revision>9</cp:revision>
  <dcterms:created xsi:type="dcterms:W3CDTF">2020-04-12T13:59:17Z</dcterms:created>
  <dcterms:modified xsi:type="dcterms:W3CDTF">2020-04-17T01:12:51Z</dcterms:modified>
</cp:coreProperties>
</file>