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5" r:id="rId3"/>
    <p:sldId id="289" r:id="rId4"/>
    <p:sldId id="288" r:id="rId5"/>
    <p:sldId id="290" r:id="rId6"/>
    <p:sldId id="292" r:id="rId7"/>
    <p:sldId id="291" r:id="rId8"/>
    <p:sldId id="293" r:id="rId9"/>
    <p:sldId id="29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1F9EA-F600-654F-8E46-7B02198CA6B6}" v="2" dt="2021-11-25T05:58:44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43"/>
    <p:restoredTop sz="93051"/>
  </p:normalViewPr>
  <p:slideViewPr>
    <p:cSldViewPr snapToGrid="0" snapToObjects="1">
      <p:cViewPr varScale="1">
        <p:scale>
          <a:sx n="106" d="100"/>
          <a:sy n="106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kui Shin" userId="6902ee70c48ce296" providerId="LiveId" clId="{2AFD377D-6132-EA45-8360-9CF58E3B0902}"/>
    <pc:docChg chg="undo custSel modSld">
      <pc:chgData name="Fukui Shin" userId="6902ee70c48ce296" providerId="LiveId" clId="{2AFD377D-6132-EA45-8360-9CF58E3B0902}" dt="2021-11-17T02:35:44.721" v="1239" actId="14100"/>
      <pc:docMkLst>
        <pc:docMk/>
      </pc:docMkLst>
      <pc:sldChg chg="addSp delSp modSp mod">
        <pc:chgData name="Fukui Shin" userId="6902ee70c48ce296" providerId="LiveId" clId="{2AFD377D-6132-EA45-8360-9CF58E3B0902}" dt="2021-11-17T02:35:44.721" v="1239" actId="14100"/>
        <pc:sldMkLst>
          <pc:docMk/>
          <pc:sldMk cId="2595786992" sldId="290"/>
        </pc:sldMkLst>
        <pc:spChg chg="mod">
          <ac:chgData name="Fukui Shin" userId="6902ee70c48ce296" providerId="LiveId" clId="{2AFD377D-6132-EA45-8360-9CF58E3B0902}" dt="2021-11-08T02:21:43.441" v="11" actId="20577"/>
          <ac:spMkLst>
            <pc:docMk/>
            <pc:sldMk cId="2595786992" sldId="290"/>
            <ac:spMk id="2" creationId="{52AC1BEC-2208-B441-A40B-CE42D1E9F678}"/>
          </ac:spMkLst>
        </pc:spChg>
        <pc:spChg chg="mod">
          <ac:chgData name="Fukui Shin" userId="6902ee70c48ce296" providerId="LiveId" clId="{2AFD377D-6132-EA45-8360-9CF58E3B0902}" dt="2021-11-08T04:14:11.966" v="859" actId="20577"/>
          <ac:spMkLst>
            <pc:docMk/>
            <pc:sldMk cId="2595786992" sldId="290"/>
            <ac:spMk id="3" creationId="{92857569-606C-B048-BBF1-17179C8C8C9A}"/>
          </ac:spMkLst>
        </pc:spChg>
        <pc:spChg chg="add mod">
          <ac:chgData name="Fukui Shin" userId="6902ee70c48ce296" providerId="LiveId" clId="{2AFD377D-6132-EA45-8360-9CF58E3B0902}" dt="2021-11-17T02:35:44.721" v="1239" actId="14100"/>
          <ac:spMkLst>
            <pc:docMk/>
            <pc:sldMk cId="2595786992" sldId="290"/>
            <ac:spMk id="10" creationId="{7920EEB4-9D5C-CE4E-8585-350A37871857}"/>
          </ac:spMkLst>
        </pc:spChg>
        <pc:spChg chg="add mod">
          <ac:chgData name="Fukui Shin" userId="6902ee70c48ce296" providerId="LiveId" clId="{2AFD377D-6132-EA45-8360-9CF58E3B0902}" dt="2021-11-17T02:33:02.165" v="1185" actId="1076"/>
          <ac:spMkLst>
            <pc:docMk/>
            <pc:sldMk cId="2595786992" sldId="290"/>
            <ac:spMk id="11" creationId="{ECB93667-65E8-7C48-8CED-C905124DF10C}"/>
          </ac:spMkLst>
        </pc:spChg>
        <pc:spChg chg="add mod">
          <ac:chgData name="Fukui Shin" userId="6902ee70c48ce296" providerId="LiveId" clId="{2AFD377D-6132-EA45-8360-9CF58E3B0902}" dt="2021-11-17T02:32:51.119" v="1183" actId="1076"/>
          <ac:spMkLst>
            <pc:docMk/>
            <pc:sldMk cId="2595786992" sldId="290"/>
            <ac:spMk id="13" creationId="{368B959A-8D30-504B-90C8-34EBA867A279}"/>
          </ac:spMkLst>
        </pc:spChg>
        <pc:spChg chg="add mod">
          <ac:chgData name="Fukui Shin" userId="6902ee70c48ce296" providerId="LiveId" clId="{2AFD377D-6132-EA45-8360-9CF58E3B0902}" dt="2021-11-17T02:34:30.408" v="1218" actId="688"/>
          <ac:spMkLst>
            <pc:docMk/>
            <pc:sldMk cId="2595786992" sldId="290"/>
            <ac:spMk id="14" creationId="{D7AEE5E8-9EF9-B44C-870D-0A7459F4E6A7}"/>
          </ac:spMkLst>
        </pc:spChg>
        <pc:spChg chg="add del mod">
          <ac:chgData name="Fukui Shin" userId="6902ee70c48ce296" providerId="LiveId" clId="{2AFD377D-6132-EA45-8360-9CF58E3B0902}" dt="2021-11-17T02:29:44.731" v="1028" actId="478"/>
          <ac:spMkLst>
            <pc:docMk/>
            <pc:sldMk cId="2595786992" sldId="290"/>
            <ac:spMk id="17" creationId="{FB569276-9D66-E14A-923B-649BF9748222}"/>
          </ac:spMkLst>
        </pc:spChg>
        <pc:spChg chg="add mod">
          <ac:chgData name="Fukui Shin" userId="6902ee70c48ce296" providerId="LiveId" clId="{2AFD377D-6132-EA45-8360-9CF58E3B0902}" dt="2021-11-17T02:33:29.696" v="1189" actId="1076"/>
          <ac:spMkLst>
            <pc:docMk/>
            <pc:sldMk cId="2595786992" sldId="290"/>
            <ac:spMk id="20" creationId="{4412D54C-E400-A348-9C5D-B9099C670194}"/>
          </ac:spMkLst>
        </pc:spChg>
        <pc:spChg chg="add mod">
          <ac:chgData name="Fukui Shin" userId="6902ee70c48ce296" providerId="LiveId" clId="{2AFD377D-6132-EA45-8360-9CF58E3B0902}" dt="2021-11-17T02:35:35.128" v="1238" actId="114"/>
          <ac:spMkLst>
            <pc:docMk/>
            <pc:sldMk cId="2595786992" sldId="290"/>
            <ac:spMk id="25" creationId="{3CC48E9A-D2AF-5A4C-8E75-252BE744E3E9}"/>
          </ac:spMkLst>
        </pc:spChg>
        <pc:cxnChg chg="add mod">
          <ac:chgData name="Fukui Shin" userId="6902ee70c48ce296" providerId="LiveId" clId="{2AFD377D-6132-EA45-8360-9CF58E3B0902}" dt="2021-11-17T02:28:25.501" v="1022" actId="1076"/>
          <ac:cxnSpMkLst>
            <pc:docMk/>
            <pc:sldMk cId="2595786992" sldId="290"/>
            <ac:cxnSpMk id="5" creationId="{A06420D0-0E8A-A84B-A1DB-06629A992E59}"/>
          </ac:cxnSpMkLst>
        </pc:cxnChg>
        <pc:cxnChg chg="add del mod">
          <ac:chgData name="Fukui Shin" userId="6902ee70c48ce296" providerId="LiveId" clId="{2AFD377D-6132-EA45-8360-9CF58E3B0902}" dt="2021-11-17T02:29:42.571" v="1027" actId="478"/>
          <ac:cxnSpMkLst>
            <pc:docMk/>
            <pc:sldMk cId="2595786992" sldId="290"/>
            <ac:cxnSpMk id="6" creationId="{7CFB65BD-4421-1C4D-BA42-93FA57B45D06}"/>
          </ac:cxnSpMkLst>
        </pc:cxnChg>
        <pc:cxnChg chg="add mod">
          <ac:chgData name="Fukui Shin" userId="6902ee70c48ce296" providerId="LiveId" clId="{2AFD377D-6132-EA45-8360-9CF58E3B0902}" dt="2021-11-17T02:33:06.081" v="1186" actId="692"/>
          <ac:cxnSpMkLst>
            <pc:docMk/>
            <pc:sldMk cId="2595786992" sldId="290"/>
            <ac:cxnSpMk id="7" creationId="{30494F45-918C-D745-9577-5C9B611146D9}"/>
          </ac:cxnSpMkLst>
        </pc:cxnChg>
        <pc:cxnChg chg="add mod">
          <ac:chgData name="Fukui Shin" userId="6902ee70c48ce296" providerId="LiveId" clId="{2AFD377D-6132-EA45-8360-9CF58E3B0902}" dt="2021-11-17T02:32:54.996" v="1184" actId="692"/>
          <ac:cxnSpMkLst>
            <pc:docMk/>
            <pc:sldMk cId="2595786992" sldId="290"/>
            <ac:cxnSpMk id="9" creationId="{3B6EF299-2EAB-5043-8E41-B77B9661678A}"/>
          </ac:cxnSpMkLst>
        </pc:cxnChg>
        <pc:cxnChg chg="add mod">
          <ac:chgData name="Fukui Shin" userId="6902ee70c48ce296" providerId="LiveId" clId="{2AFD377D-6132-EA45-8360-9CF58E3B0902}" dt="2021-11-17T02:28:25.501" v="1022" actId="1076"/>
          <ac:cxnSpMkLst>
            <pc:docMk/>
            <pc:sldMk cId="2595786992" sldId="290"/>
            <ac:cxnSpMk id="15" creationId="{9D9F5C4D-934E-3445-9A13-71AE8417AC32}"/>
          </ac:cxnSpMkLst>
        </pc:cxnChg>
        <pc:cxnChg chg="add mod">
          <ac:chgData name="Fukui Shin" userId="6902ee70c48ce296" providerId="LiveId" clId="{2AFD377D-6132-EA45-8360-9CF58E3B0902}" dt="2021-11-17T02:33:33.348" v="1190" actId="14100"/>
          <ac:cxnSpMkLst>
            <pc:docMk/>
            <pc:sldMk cId="2595786992" sldId="290"/>
            <ac:cxnSpMk id="18" creationId="{F9732587-A468-434C-9594-9C3FAAD00357}"/>
          </ac:cxnSpMkLst>
        </pc:cxnChg>
        <pc:cxnChg chg="add mod">
          <ac:chgData name="Fukui Shin" userId="6902ee70c48ce296" providerId="LiveId" clId="{2AFD377D-6132-EA45-8360-9CF58E3B0902}" dt="2021-11-17T02:32:37.415" v="1182" actId="692"/>
          <ac:cxnSpMkLst>
            <pc:docMk/>
            <pc:sldMk cId="2595786992" sldId="290"/>
            <ac:cxnSpMk id="21" creationId="{A29A8BBB-E9AB-C84F-B76C-D85219AB31B3}"/>
          </ac:cxnSpMkLst>
        </pc:cxnChg>
      </pc:sldChg>
      <pc:sldChg chg="addSp delSp modSp mod">
        <pc:chgData name="Fukui Shin" userId="6902ee70c48ce296" providerId="LiveId" clId="{2AFD377D-6132-EA45-8360-9CF58E3B0902}" dt="2021-11-17T02:20:49.278" v="865" actId="1076"/>
        <pc:sldMkLst>
          <pc:docMk/>
          <pc:sldMk cId="508955002" sldId="291"/>
        </pc:sldMkLst>
        <pc:picChg chg="del">
          <ac:chgData name="Fukui Shin" userId="6902ee70c48ce296" providerId="LiveId" clId="{2AFD377D-6132-EA45-8360-9CF58E3B0902}" dt="2021-11-17T02:20:32.538" v="860" actId="478"/>
          <ac:picMkLst>
            <pc:docMk/>
            <pc:sldMk cId="508955002" sldId="291"/>
            <ac:picMk id="5" creationId="{99D7514B-7388-6B47-B318-1E894D5946D1}"/>
          </ac:picMkLst>
        </pc:picChg>
        <pc:picChg chg="add mod">
          <ac:chgData name="Fukui Shin" userId="6902ee70c48ce296" providerId="LiveId" clId="{2AFD377D-6132-EA45-8360-9CF58E3B0902}" dt="2021-11-17T02:20:49.278" v="865" actId="1076"/>
          <ac:picMkLst>
            <pc:docMk/>
            <pc:sldMk cId="508955002" sldId="291"/>
            <ac:picMk id="6" creationId="{6FC85373-0AA5-554D-A4F9-18721FB1EC9F}"/>
          </ac:picMkLst>
        </pc:picChg>
      </pc:sldChg>
    </pc:docChg>
  </pc:docChgLst>
  <pc:docChgLst>
    <pc:chgData name="Fukui Shin" userId="6902ee70c48ce296" providerId="LiveId" clId="{2861F9EA-F600-654F-8E46-7B02198CA6B6}"/>
    <pc:docChg chg="undo custSel modSld">
      <pc:chgData name="Fukui Shin" userId="6902ee70c48ce296" providerId="LiveId" clId="{2861F9EA-F600-654F-8E46-7B02198CA6B6}" dt="2021-11-25T07:16:06.789" v="638" actId="14100"/>
      <pc:docMkLst>
        <pc:docMk/>
      </pc:docMkLst>
      <pc:sldChg chg="modSp mod">
        <pc:chgData name="Fukui Shin" userId="6902ee70c48ce296" providerId="LiveId" clId="{2861F9EA-F600-654F-8E46-7B02198CA6B6}" dt="2021-11-24T15:18:25.750" v="3" actId="20577"/>
        <pc:sldMkLst>
          <pc:docMk/>
          <pc:sldMk cId="2432279440" sldId="257"/>
        </pc:sldMkLst>
        <pc:spChg chg="mod">
          <ac:chgData name="Fukui Shin" userId="6902ee70c48ce296" providerId="LiveId" clId="{2861F9EA-F600-654F-8E46-7B02198CA6B6}" dt="2021-11-24T15:18:25.750" v="3" actId="20577"/>
          <ac:spMkLst>
            <pc:docMk/>
            <pc:sldMk cId="2432279440" sldId="257"/>
            <ac:spMk id="2" creationId="{9B1D7A41-B18F-4D4C-9F52-84D5CFFFCB44}"/>
          </ac:spMkLst>
        </pc:spChg>
      </pc:sldChg>
      <pc:sldChg chg="modSp mod">
        <pc:chgData name="Fukui Shin" userId="6902ee70c48ce296" providerId="LiveId" clId="{2861F9EA-F600-654F-8E46-7B02198CA6B6}" dt="2021-11-25T07:16:06.789" v="638" actId="14100"/>
        <pc:sldMkLst>
          <pc:docMk/>
          <pc:sldMk cId="2393039641" sldId="293"/>
        </pc:sldMkLst>
        <pc:spChg chg="mod">
          <ac:chgData name="Fukui Shin" userId="6902ee70c48ce296" providerId="LiveId" clId="{2861F9EA-F600-654F-8E46-7B02198CA6B6}" dt="2021-11-25T07:16:06.789" v="638" actId="14100"/>
          <ac:spMkLst>
            <pc:docMk/>
            <pc:sldMk cId="2393039641" sldId="293"/>
            <ac:spMk id="3" creationId="{5D454D60-38A7-4B4C-8C5C-FFAC1D198DE6}"/>
          </ac:spMkLst>
        </pc:spChg>
      </pc:sldChg>
    </pc:docChg>
  </pc:docChgLst>
  <pc:docChgLst>
    <pc:chgData name="Fukui Shin" userId="6902ee70c48ce296" providerId="LiveId" clId="{CAD8029A-6CF2-954F-88AD-D2A417AFA2E1}"/>
    <pc:docChg chg="undo custSel addSld modSld">
      <pc:chgData name="Fukui Shin" userId="6902ee70c48ce296" providerId="LiveId" clId="{CAD8029A-6CF2-954F-88AD-D2A417AFA2E1}" dt="2021-11-08T08:18:15.651" v="1075" actId="20577"/>
      <pc:docMkLst>
        <pc:docMk/>
      </pc:docMkLst>
      <pc:sldChg chg="modSp mod">
        <pc:chgData name="Fukui Shin" userId="6902ee70c48ce296" providerId="LiveId" clId="{CAD8029A-6CF2-954F-88AD-D2A417AFA2E1}" dt="2021-11-08T07:28:30.638" v="58" actId="20577"/>
        <pc:sldMkLst>
          <pc:docMk/>
          <pc:sldMk cId="2447858462" sldId="288"/>
        </pc:sldMkLst>
        <pc:spChg chg="mod">
          <ac:chgData name="Fukui Shin" userId="6902ee70c48ce296" providerId="LiveId" clId="{CAD8029A-6CF2-954F-88AD-D2A417AFA2E1}" dt="2021-11-08T07:28:30.638" v="58" actId="20577"/>
          <ac:spMkLst>
            <pc:docMk/>
            <pc:sldMk cId="2447858462" sldId="288"/>
            <ac:spMk id="3" creationId="{7044DDCB-175D-DC41-A5AC-98AE58CE5A61}"/>
          </ac:spMkLst>
        </pc:spChg>
      </pc:sldChg>
      <pc:sldChg chg="modSp mod">
        <pc:chgData name="Fukui Shin" userId="6902ee70c48ce296" providerId="LiveId" clId="{CAD8029A-6CF2-954F-88AD-D2A417AFA2E1}" dt="2021-11-08T08:12:08.863" v="395" actId="20577"/>
        <pc:sldMkLst>
          <pc:docMk/>
          <pc:sldMk cId="2595786992" sldId="290"/>
        </pc:sldMkLst>
        <pc:spChg chg="mod">
          <ac:chgData name="Fukui Shin" userId="6902ee70c48ce296" providerId="LiveId" clId="{CAD8029A-6CF2-954F-88AD-D2A417AFA2E1}" dt="2021-11-08T08:12:08.863" v="395" actId="20577"/>
          <ac:spMkLst>
            <pc:docMk/>
            <pc:sldMk cId="2595786992" sldId="290"/>
            <ac:spMk id="3" creationId="{92857569-606C-B048-BBF1-17179C8C8C9A}"/>
          </ac:spMkLst>
        </pc:spChg>
      </pc:sldChg>
      <pc:sldChg chg="addSp modSp new mod">
        <pc:chgData name="Fukui Shin" userId="6902ee70c48ce296" providerId="LiveId" clId="{CAD8029A-6CF2-954F-88AD-D2A417AFA2E1}" dt="2021-11-08T08:00:38.809" v="161" actId="1076"/>
        <pc:sldMkLst>
          <pc:docMk/>
          <pc:sldMk cId="508955002" sldId="291"/>
        </pc:sldMkLst>
        <pc:spChg chg="mod">
          <ac:chgData name="Fukui Shin" userId="6902ee70c48ce296" providerId="LiveId" clId="{CAD8029A-6CF2-954F-88AD-D2A417AFA2E1}" dt="2021-11-08T07:56:44.670" v="79" actId="20577"/>
          <ac:spMkLst>
            <pc:docMk/>
            <pc:sldMk cId="508955002" sldId="291"/>
            <ac:spMk id="2" creationId="{97020794-9D15-0745-925F-85D82BC176FF}"/>
          </ac:spMkLst>
        </pc:spChg>
        <pc:spChg chg="mod">
          <ac:chgData name="Fukui Shin" userId="6902ee70c48ce296" providerId="LiveId" clId="{CAD8029A-6CF2-954F-88AD-D2A417AFA2E1}" dt="2021-11-08T08:00:15.456" v="156" actId="20577"/>
          <ac:spMkLst>
            <pc:docMk/>
            <pc:sldMk cId="508955002" sldId="291"/>
            <ac:spMk id="3" creationId="{54C63FB3-C4DB-084E-968E-7FB5E1F0B009}"/>
          </ac:spMkLst>
        </pc:spChg>
        <pc:picChg chg="add mod">
          <ac:chgData name="Fukui Shin" userId="6902ee70c48ce296" providerId="LiveId" clId="{CAD8029A-6CF2-954F-88AD-D2A417AFA2E1}" dt="2021-11-08T08:00:38.809" v="161" actId="1076"/>
          <ac:picMkLst>
            <pc:docMk/>
            <pc:sldMk cId="508955002" sldId="291"/>
            <ac:picMk id="5" creationId="{99D7514B-7388-6B47-B318-1E894D5946D1}"/>
          </ac:picMkLst>
        </pc:picChg>
      </pc:sldChg>
      <pc:sldChg chg="modSp new mod">
        <pc:chgData name="Fukui Shin" userId="6902ee70c48ce296" providerId="LiveId" clId="{CAD8029A-6CF2-954F-88AD-D2A417AFA2E1}" dt="2021-11-08T08:14:18.764" v="596" actId="20577"/>
        <pc:sldMkLst>
          <pc:docMk/>
          <pc:sldMk cId="3834722928" sldId="292"/>
        </pc:sldMkLst>
        <pc:spChg chg="mod">
          <ac:chgData name="Fukui Shin" userId="6902ee70c48ce296" providerId="LiveId" clId="{CAD8029A-6CF2-954F-88AD-D2A417AFA2E1}" dt="2021-11-08T08:01:38.590" v="205" actId="20577"/>
          <ac:spMkLst>
            <pc:docMk/>
            <pc:sldMk cId="3834722928" sldId="292"/>
            <ac:spMk id="2" creationId="{51AA4A24-C87F-0340-9C26-29126700D1D9}"/>
          </ac:spMkLst>
        </pc:spChg>
        <pc:spChg chg="mod">
          <ac:chgData name="Fukui Shin" userId="6902ee70c48ce296" providerId="LiveId" clId="{CAD8029A-6CF2-954F-88AD-D2A417AFA2E1}" dt="2021-11-08T08:14:18.764" v="596" actId="20577"/>
          <ac:spMkLst>
            <pc:docMk/>
            <pc:sldMk cId="3834722928" sldId="292"/>
            <ac:spMk id="3" creationId="{A3D0ED53-FAAB-AD43-A6F9-C615C36B1450}"/>
          </ac:spMkLst>
        </pc:spChg>
      </pc:sldChg>
      <pc:sldChg chg="modSp new mod">
        <pc:chgData name="Fukui Shin" userId="6902ee70c48ce296" providerId="LiveId" clId="{CAD8029A-6CF2-954F-88AD-D2A417AFA2E1}" dt="2021-11-08T08:18:15.651" v="1075" actId="20577"/>
        <pc:sldMkLst>
          <pc:docMk/>
          <pc:sldMk cId="2393039641" sldId="293"/>
        </pc:sldMkLst>
        <pc:spChg chg="mod">
          <ac:chgData name="Fukui Shin" userId="6902ee70c48ce296" providerId="LiveId" clId="{CAD8029A-6CF2-954F-88AD-D2A417AFA2E1}" dt="2021-11-08T08:15:15.141" v="674" actId="20577"/>
          <ac:spMkLst>
            <pc:docMk/>
            <pc:sldMk cId="2393039641" sldId="293"/>
            <ac:spMk id="2" creationId="{BE21B35A-2763-C34A-9729-CEAF9258550D}"/>
          </ac:spMkLst>
        </pc:spChg>
        <pc:spChg chg="mod">
          <ac:chgData name="Fukui Shin" userId="6902ee70c48ce296" providerId="LiveId" clId="{CAD8029A-6CF2-954F-88AD-D2A417AFA2E1}" dt="2021-11-08T08:18:15.651" v="1075" actId="20577"/>
          <ac:spMkLst>
            <pc:docMk/>
            <pc:sldMk cId="2393039641" sldId="293"/>
            <ac:spMk id="3" creationId="{5D454D60-38A7-4B4C-8C5C-FFAC1D198D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9D65D-073B-7846-A770-D643C4EB6194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41959-D5E0-5A4B-AB74-B0E813EDE11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115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41959-D5E0-5A4B-AB74-B0E813EDE11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682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41959-D5E0-5A4B-AB74-B0E813EDE11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67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そもそも、すでに決定している説明変数でデータを表現したいのか、予測をしたいのか、動機によるのでは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F41959-D5E0-5A4B-AB74-B0E813EDE11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118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9931FE-E369-8447-BE55-05DDE8FEB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D83A82-B8AD-924F-A085-93C38585E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A77F26-02D3-7547-A20F-C1E17376D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F7DE7E-2D80-6B48-BC23-9B4F543E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99EAA8-0BEA-8044-9AC2-526CF838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77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C93D4B-6266-1249-95A7-05858A76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19D74C-1468-2E4F-8688-A51CE7D2D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1C5012-F549-EC42-8683-9C88F2AC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BEF3E3-9AA2-C84E-BC10-723B6A23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6C7E2E-64A3-264E-A583-2D13163C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57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B3C7BC-D1E5-844C-A9C2-107281652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3835B9-BCC4-444F-9ADF-E17422128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A58C7E-F694-7B41-9A98-A4D56F85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664FCB-14C4-364F-92F8-E03542A2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7484C1-902E-994A-BAE9-0BA5297F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20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041FE-7B78-C440-9442-44325332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E6CF2B-06DF-0846-9F64-C5039596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FF86D-F78A-4F4C-A7B0-EA1C31394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1C01F2-3B00-2741-A881-1A2D47DB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B5E374-E9D1-D841-BB6E-789D7A86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839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53725E-9755-704C-BE46-3970AE9B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5DAA1E-1066-6C4E-9464-D23A79FA6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715784-F31E-C040-9C31-18BC50E7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7BBFF5-93FE-0A41-9D57-4442CB6E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7CDF4D-1CEF-334D-9B32-2C9577EE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20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43B5C-AD1F-EF49-B104-BD610DF7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D723F5-B1E8-E843-9655-2652C6EF1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BA1D5A-C531-2C41-81EB-10C6B7F04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125230-689E-2C49-A936-99AA8323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1BDBE1-642A-C845-A532-F4A5608E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A4556F-8521-594B-9D16-38C11858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09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7B3D9A-5E8B-EB4A-943F-D83F71C6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63FFBC-6D1A-9D41-AC7F-37544C5EF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D6AC0EB-7960-C941-8AC9-E53FA4FF9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AF87D-77D2-0C4D-89D9-4DA72E6AF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3F26D6E-FFA0-FB49-9996-F83B079B4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5A0841-F460-2F4E-A9C8-8CC6A2B1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287484E-EEC2-AA4E-928F-DF3E9E12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670D4D-7ADA-9449-9E19-8FDEF7F5D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0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B4CAB1-C532-9849-9147-91D31E28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96DAFC-A822-BE41-99C5-B782EE5F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AB5EBF-881D-B44B-9F4F-324D1088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5A455D-B80F-AA40-BCE0-78CA543E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76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BE4E826-CC05-D843-AB33-9BB25F37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16B729-7705-A346-ACFE-C96DD054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99AAFE-BE1F-4044-803A-71EA1D8E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38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F2D6ED-1F4F-4048-A3C2-7E4A9C02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A0BD7E-1620-DC46-BD4F-DBD9F481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A9CF8A-E2B7-7A4D-AAA3-918186DAF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0EED2A-D5B5-9548-ABC2-596909B4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ABF483-F156-E143-A009-812D341D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B998B4-69D7-9E43-8A6A-F298B8E2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10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0B1A56-A91F-E14F-8EAE-D80D63E1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B07B00-4F23-A140-8B18-077AE5D53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DC7F53-7896-A848-8C6E-6FA2EED79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282972-8B79-D547-BBBA-A360D596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45ECD-3E8A-534F-BCF2-3F40B55B6962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AB3BF7-BA9F-5C4E-B091-0FAE194E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C64F60-A906-9C4D-9834-F7025C97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00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2294EA-0378-7643-817B-A47C1A23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F85951-3099-1F43-B21F-E6073F2A9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DF4CDC-A61C-9F4F-AA07-410BC0139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45ECD-3E8A-534F-BCF2-3F40B55B6962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76919F-D0A5-5B45-99FA-91843F315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78336-173A-D844-8C2A-3DD6C31CD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D3D8F-692A-914F-83FC-E3B1BE5247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028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D7A41-B18F-4D4C-9F52-84D5CFFFC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初心者講座第２</a:t>
            </a:r>
            <a:r>
              <a:rPr lang="ja-JP" altLang="en-US"/>
              <a:t>８</a:t>
            </a:r>
            <a:r>
              <a:rPr kumimoji="1" lang="ja-JP" altLang="en-US"/>
              <a:t>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D7D93A-BA42-5D47-893C-FE41C03A53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残差逸脱度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27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94D0AE-3B29-6F44-AE60-46AA9C21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最小二乗法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D8FFA7-2B83-234B-B191-ADBB4833C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残差平方和（残差の２乗の和）を最小化するような係数と切片を見つけ出す方法．残差の大きさはモデルのデータへの当てはまりの悪さと言える．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 </a:t>
            </a:r>
            <a:r>
              <a:rPr lang="ja-JP" altLang="en-US"/>
              <a:t>重回帰では説明変数を増やせば（モデルを複雑にすれば）データへの当てはまりは良くなる傾向がある．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→　残差は小さくなる．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85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440143-3F73-4144-95BF-C420B5DD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モデルの当てはまり具合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06DEEC-4A94-B945-9CAA-4461713C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データの個数だけ説明変数を用意したときモデルの残差を基準に、より少ない説明変数のモデルでの残差と比較．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→モデルの当てはまりの悪さを表現．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データの当てはまり具合は尤度でも表される．</a:t>
            </a:r>
            <a:endParaRPr lang="en-US" altLang="ja-JP" dirty="0"/>
          </a:p>
          <a:p>
            <a:r>
              <a:rPr lang="ja-JP" altLang="en-US"/>
              <a:t>データの個数だけ説明変数を用意したときの尤度を基準に、より少ない説明変数のモデルでの尤度を比較．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1635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2164F6-0F1B-1549-B553-24334B2E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GLM</a:t>
            </a:r>
            <a:r>
              <a:rPr kumimoji="1" lang="ja-JP" altLang="en-US"/>
              <a:t>の残差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44DDCB-175D-DC41-A5AC-98AE58CE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誤差分布が正規分布ではない場合、残差は単純に予測値からのズレを使わない．</a:t>
            </a:r>
            <a:endParaRPr kumimoji="1" lang="en-US" altLang="ja-JP" dirty="0"/>
          </a:p>
          <a:p>
            <a:pPr lvl="1"/>
            <a:r>
              <a:rPr lang="ja-JP" altLang="en-US"/>
              <a:t>線形予測子の値に依存して誤差の分散が変わるので、線形モデルのように簡単でない．</a:t>
            </a:r>
            <a:endParaRPr lang="en-US" altLang="ja-JP" dirty="0"/>
          </a:p>
          <a:p>
            <a:endParaRPr kumimoji="1"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/>
              <a:t>残差</a:t>
            </a:r>
            <a:r>
              <a:rPr kumimoji="1" lang="ja-JP" altLang="en-US"/>
              <a:t>の代わりに尤度を使えば、</a:t>
            </a:r>
            <a:r>
              <a:rPr kumimoji="1" lang="en-US" altLang="ja-JP" dirty="0"/>
              <a:t>GLM</a:t>
            </a:r>
            <a:r>
              <a:rPr kumimoji="1" lang="ja-JP" altLang="en-US"/>
              <a:t>で当てはまりを評価できる</a:t>
            </a:r>
            <a:r>
              <a:rPr kumimoji="1" lang="en-US" altLang="ja-JP" dirty="0"/>
              <a:t>.</a:t>
            </a:r>
          </a:p>
          <a:p>
            <a:endParaRPr lang="en-US" altLang="ja-JP" dirty="0"/>
          </a:p>
          <a:p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residuals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関数で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deviance</a:t>
            </a:r>
            <a:r>
              <a:rPr lang="ja-JP" altLang="en-US">
                <a:solidFill>
                  <a:schemeClr val="bg2">
                    <a:lumMod val="50000"/>
                  </a:schemeClr>
                </a:solidFill>
              </a:rPr>
              <a:t>を指定して取り出す．</a:t>
            </a:r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resid_glm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 &lt;- residuals(</a:t>
            </a:r>
            <a:r>
              <a:rPr lang="en-US" altLang="ja-JP" dirty="0" err="1">
                <a:solidFill>
                  <a:schemeClr val="bg2">
                    <a:lumMod val="50000"/>
                  </a:schemeClr>
                </a:solidFill>
              </a:rPr>
              <a:t>res_glm</a:t>
            </a:r>
            <a:r>
              <a:rPr lang="en-US" altLang="ja-JP" dirty="0">
                <a:solidFill>
                  <a:schemeClr val="bg2">
                    <a:lumMod val="50000"/>
                  </a:schemeClr>
                </a:solidFill>
              </a:rPr>
              <a:t>, type=“deviance”)</a:t>
            </a:r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47858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C1BEC-2208-B441-A40B-CE42D1E9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逸脱度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857569-606C-B048-BBF1-17179C8C8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40501" cy="4351338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ja-JP" dirty="0"/>
              <a:t>GLM</a:t>
            </a:r>
            <a:r>
              <a:rPr kumimoji="1" lang="ja-JP" altLang="en-US"/>
              <a:t>で当てはめたモデルの最尤推定結果から得られる対数尤度</a:t>
            </a:r>
            <a:r>
              <a:rPr kumimoji="1" lang="en-US" altLang="ja-JP" dirty="0"/>
              <a:t>L</a:t>
            </a:r>
            <a:r>
              <a:rPr kumimoji="1" lang="en-US" altLang="ja-JP" baseline="30000" dirty="0"/>
              <a:t>*</a:t>
            </a:r>
            <a:r>
              <a:rPr kumimoji="1" lang="ja-JP" altLang="en-US"/>
              <a:t>に−</a:t>
            </a:r>
            <a:r>
              <a:rPr kumimoji="1" lang="en-US" altLang="ja-JP" dirty="0"/>
              <a:t>2</a:t>
            </a:r>
            <a:r>
              <a:rPr kumimoji="1" lang="ja-JP" altLang="en-US"/>
              <a:t>をかけたものを逸脱度</a:t>
            </a:r>
            <a:r>
              <a:rPr kumimoji="1" lang="en-US" altLang="ja-JP" dirty="0"/>
              <a:t>D(deviance)</a:t>
            </a:r>
            <a:r>
              <a:rPr lang="ja-JP" altLang="en-US"/>
              <a:t>という．</a:t>
            </a:r>
            <a:endParaRPr lang="en-US" altLang="ja-JP" dirty="0"/>
          </a:p>
          <a:p>
            <a:pPr lvl="1"/>
            <a:r>
              <a:rPr kumimoji="1" lang="en-US" altLang="ja-JP" i="1" dirty="0"/>
              <a:t>D</a:t>
            </a:r>
            <a:r>
              <a:rPr kumimoji="1" lang="en-US" altLang="ja-JP" dirty="0"/>
              <a:t> = </a:t>
            </a:r>
            <a:r>
              <a:rPr lang="en-US" altLang="ja-JP" dirty="0"/>
              <a:t>−</a:t>
            </a:r>
            <a:r>
              <a:rPr kumimoji="1" lang="en-US" altLang="ja-JP" dirty="0"/>
              <a:t>2 log </a:t>
            </a:r>
            <a:r>
              <a:rPr kumimoji="1" lang="en-US" altLang="ja-JP" i="1" dirty="0"/>
              <a:t>L</a:t>
            </a:r>
            <a:r>
              <a:rPr kumimoji="1" lang="en-US" altLang="ja-JP" i="1" baseline="30000" dirty="0"/>
              <a:t>*</a:t>
            </a:r>
          </a:p>
          <a:p>
            <a:endParaRPr lang="en-US" altLang="ja-JP" dirty="0"/>
          </a:p>
          <a:p>
            <a:r>
              <a:rPr kumimoji="1" lang="ja-JP" altLang="en-US"/>
              <a:t>データ数分の説明変数を組んだモデル（フルモデル</a:t>
            </a:r>
            <a:r>
              <a:rPr kumimoji="1" lang="en-US" altLang="ja-JP" baseline="30000" dirty="0"/>
              <a:t>※</a:t>
            </a:r>
            <a:r>
              <a:rPr kumimoji="1" lang="ja-JP" altLang="en-US"/>
              <a:t>）で最尤推定した結果から得られる逸脱度を最小逸脱度</a:t>
            </a:r>
            <a:endParaRPr kumimoji="1" lang="en-US" altLang="ja-JP" dirty="0"/>
          </a:p>
          <a:p>
            <a:r>
              <a:rPr kumimoji="1" lang="ja-JP" altLang="en-US"/>
              <a:t>説明変数はなく、切片のみで組んだモデル</a:t>
            </a:r>
            <a:r>
              <a:rPr lang="ja-JP" altLang="en-US"/>
              <a:t>（</a:t>
            </a:r>
            <a:r>
              <a:rPr lang="en-US" altLang="ja-JP" dirty="0"/>
              <a:t>Null</a:t>
            </a:r>
            <a:r>
              <a:rPr lang="ja-JP" altLang="en-US"/>
              <a:t>モデル）からえられた得られた逸脱度を最大逸脱度としたとき、最大逸脱度と最小逸脱度との差を</a:t>
            </a:r>
            <a:r>
              <a:rPr lang="en-US" altLang="ja-JP" dirty="0"/>
              <a:t>Null</a:t>
            </a:r>
            <a:r>
              <a:rPr lang="ja-JP" altLang="en-US"/>
              <a:t>逸脱度</a:t>
            </a:r>
            <a:r>
              <a:rPr lang="en-US" altLang="ja-JP" dirty="0"/>
              <a:t>(Null deviance)</a:t>
            </a:r>
            <a:r>
              <a:rPr lang="ja-JP" altLang="en-US"/>
              <a:t>と呼ぶ．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GLM</a:t>
            </a:r>
            <a:r>
              <a:rPr kumimoji="1" lang="ja-JP" altLang="en-US"/>
              <a:t>で当てはめた逸脱度</a:t>
            </a:r>
            <a:r>
              <a:rPr lang="en-US" altLang="ja-JP" dirty="0"/>
              <a:t>D</a:t>
            </a:r>
            <a:r>
              <a:rPr lang="ja-JP" altLang="en-US"/>
              <a:t>と最小逸脱度の差を残差逸脱度</a:t>
            </a:r>
            <a:r>
              <a:rPr lang="en-US" altLang="ja-JP" dirty="0"/>
              <a:t>(Residual deviance) </a:t>
            </a:r>
            <a:r>
              <a:rPr lang="ja-JP" altLang="en-US"/>
              <a:t>とよぶ．</a:t>
            </a: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06420D0-0E8A-A84B-A1DB-06629A992E59}"/>
              </a:ext>
            </a:extLst>
          </p:cNvPr>
          <p:cNvCxnSpPr/>
          <p:nvPr/>
        </p:nvCxnSpPr>
        <p:spPr>
          <a:xfrm>
            <a:off x="10670203" y="1266940"/>
            <a:ext cx="0" cy="4737253"/>
          </a:xfrm>
          <a:prstGeom prst="line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0494F45-918C-D745-9577-5C9B611146D9}"/>
              </a:ext>
            </a:extLst>
          </p:cNvPr>
          <p:cNvCxnSpPr>
            <a:cxnSpLocks/>
          </p:cNvCxnSpPr>
          <p:nvPr/>
        </p:nvCxnSpPr>
        <p:spPr>
          <a:xfrm>
            <a:off x="10203218" y="6004193"/>
            <a:ext cx="131822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B6EF299-2EAB-5043-8E41-B77B9661678A}"/>
              </a:ext>
            </a:extLst>
          </p:cNvPr>
          <p:cNvCxnSpPr>
            <a:cxnSpLocks/>
          </p:cNvCxnSpPr>
          <p:nvPr/>
        </p:nvCxnSpPr>
        <p:spPr>
          <a:xfrm>
            <a:off x="10203218" y="1266940"/>
            <a:ext cx="131822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920EEB4-9D5C-CE4E-8585-350A37871857}"/>
              </a:ext>
            </a:extLst>
          </p:cNvPr>
          <p:cNvSpPr txBox="1"/>
          <p:nvPr/>
        </p:nvSpPr>
        <p:spPr>
          <a:xfrm rot="16200000">
            <a:off x="9541911" y="3971492"/>
            <a:ext cx="177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Null deviance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CB93667-65E8-7C48-8CED-C905124DF10C}"/>
              </a:ext>
            </a:extLst>
          </p:cNvPr>
          <p:cNvSpPr txBox="1"/>
          <p:nvPr/>
        </p:nvSpPr>
        <p:spPr>
          <a:xfrm>
            <a:off x="10261663" y="6094162"/>
            <a:ext cx="1930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full model</a:t>
            </a:r>
            <a:r>
              <a:rPr lang="ja-JP" altLang="en-US"/>
              <a:t>による</a:t>
            </a:r>
            <a:endParaRPr lang="en-US" altLang="ja-JP" dirty="0"/>
          </a:p>
          <a:p>
            <a:r>
              <a:rPr kumimoji="1" lang="ja-JP" altLang="en-US"/>
              <a:t>最小の逸脱度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68B959A-8D30-504B-90C8-34EBA867A279}"/>
              </a:ext>
            </a:extLst>
          </p:cNvPr>
          <p:cNvSpPr txBox="1"/>
          <p:nvPr/>
        </p:nvSpPr>
        <p:spPr>
          <a:xfrm>
            <a:off x="10228661" y="530640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Null</a:t>
            </a:r>
            <a:r>
              <a:rPr lang="ja-JP" altLang="en-US"/>
              <a:t>モデルによる</a:t>
            </a:r>
            <a:endParaRPr lang="en-US" altLang="ja-JP" dirty="0"/>
          </a:p>
          <a:p>
            <a:r>
              <a:rPr kumimoji="1" lang="ja-JP" altLang="en-US"/>
              <a:t>最大の逸脱度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AEE5E8-9EF9-B44C-870D-0A7459F4E6A7}"/>
              </a:ext>
            </a:extLst>
          </p:cNvPr>
          <p:cNvSpPr txBox="1"/>
          <p:nvPr/>
        </p:nvSpPr>
        <p:spPr>
          <a:xfrm rot="16200000">
            <a:off x="10338328" y="4340043"/>
            <a:ext cx="2111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Residual</a:t>
            </a:r>
            <a:r>
              <a:rPr kumimoji="1" lang="en-US" altLang="ja-JP" dirty="0">
                <a:solidFill>
                  <a:srgbClr val="FF0000"/>
                </a:solidFill>
              </a:rPr>
              <a:t> deviance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D9F5C4D-934E-3445-9A13-71AE8417AC32}"/>
              </a:ext>
            </a:extLst>
          </p:cNvPr>
          <p:cNvCxnSpPr>
            <a:cxnSpLocks/>
          </p:cNvCxnSpPr>
          <p:nvPr/>
        </p:nvCxnSpPr>
        <p:spPr>
          <a:xfrm>
            <a:off x="11114366" y="3215640"/>
            <a:ext cx="0" cy="2788553"/>
          </a:xfrm>
          <a:prstGeom prst="line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9732587-A468-434C-9594-9C3FAAD00357}"/>
              </a:ext>
            </a:extLst>
          </p:cNvPr>
          <p:cNvCxnSpPr>
            <a:cxnSpLocks/>
          </p:cNvCxnSpPr>
          <p:nvPr/>
        </p:nvCxnSpPr>
        <p:spPr>
          <a:xfrm>
            <a:off x="10190181" y="3215640"/>
            <a:ext cx="135670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412D54C-E400-A348-9C5D-B9099C670194}"/>
              </a:ext>
            </a:extLst>
          </p:cNvPr>
          <p:cNvSpPr txBox="1"/>
          <p:nvPr/>
        </p:nvSpPr>
        <p:spPr>
          <a:xfrm>
            <a:off x="10670203" y="2479339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対象のモデル</a:t>
            </a:r>
            <a:endParaRPr kumimoji="1" lang="en-US" altLang="ja-JP" dirty="0"/>
          </a:p>
          <a:p>
            <a:r>
              <a:rPr lang="ja-JP" altLang="en-US"/>
              <a:t>による逸脱度</a:t>
            </a:r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29A8BBB-E9AB-C84F-B76C-D85219AB31B3}"/>
              </a:ext>
            </a:extLst>
          </p:cNvPr>
          <p:cNvCxnSpPr>
            <a:cxnSpLocks/>
          </p:cNvCxnSpPr>
          <p:nvPr/>
        </p:nvCxnSpPr>
        <p:spPr>
          <a:xfrm>
            <a:off x="10190181" y="620608"/>
            <a:ext cx="0" cy="5947832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CC48E9A-D2AF-5A4C-8E75-252BE744E3E9}"/>
              </a:ext>
            </a:extLst>
          </p:cNvPr>
          <p:cNvSpPr txBox="1"/>
          <p:nvPr/>
        </p:nvSpPr>
        <p:spPr>
          <a:xfrm rot="16200000">
            <a:off x="8838212" y="3182255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eviance   -2 log </a:t>
            </a:r>
            <a:r>
              <a:rPr kumimoji="1" lang="en-US" altLang="ja-JP" i="1" dirty="0"/>
              <a:t>L</a:t>
            </a:r>
            <a:r>
              <a:rPr kumimoji="1" lang="en-US" altLang="ja-JP" baseline="30000" dirty="0"/>
              <a:t>*</a:t>
            </a:r>
            <a:endParaRPr kumimoji="1" lang="ja-JP" altLang="en-US" baseline="300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FEAA56-4932-FD59-DF9A-B4F511BDBF1A}"/>
              </a:ext>
            </a:extLst>
          </p:cNvPr>
          <p:cNvSpPr txBox="1"/>
          <p:nvPr/>
        </p:nvSpPr>
        <p:spPr>
          <a:xfrm>
            <a:off x="923449" y="6488668"/>
            <a:ext cx="633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/>
              <a:t>フルモデルの定義が、モデル選択の場合と違うので注意</a:t>
            </a:r>
          </a:p>
        </p:txBody>
      </p:sp>
    </p:spTree>
    <p:extLst>
      <p:ext uri="{BB962C8B-B14F-4D97-AF65-F5344CB8AC3E}">
        <p14:creationId xmlns:p14="http://schemas.microsoft.com/office/powerpoint/2010/main" val="259578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AA4A24-C87F-0340-9C26-29126700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逸脱度と</a:t>
            </a:r>
            <a:r>
              <a:rPr lang="en-US" altLang="ja-JP" dirty="0"/>
              <a:t>AIC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D0ED53-FAAB-AD43-A6F9-C615C36B1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赤池情報量基準</a:t>
            </a:r>
            <a:r>
              <a:rPr kumimoji="1" lang="en-US" altLang="ja-JP" dirty="0"/>
              <a:t>(AIC)</a:t>
            </a:r>
            <a:r>
              <a:rPr kumimoji="1" lang="ja-JP" altLang="en-US"/>
              <a:t>は逸脱度</a:t>
            </a:r>
            <a:r>
              <a:rPr kumimoji="1" lang="en-US" altLang="ja-JP" dirty="0"/>
              <a:t>(D)</a:t>
            </a:r>
            <a:r>
              <a:rPr kumimoji="1" lang="ja-JP" altLang="en-US"/>
              <a:t>に推定パラメータ数</a:t>
            </a:r>
            <a:r>
              <a:rPr kumimoji="1" lang="en-US" altLang="ja-JP" dirty="0"/>
              <a:t>(k)</a:t>
            </a:r>
            <a:r>
              <a:rPr kumimoji="1" lang="ja-JP" altLang="en-US"/>
              <a:t>を加味した指標</a:t>
            </a:r>
            <a:endParaRPr lang="en-US" altLang="ja-JP" dirty="0"/>
          </a:p>
          <a:p>
            <a:pPr lvl="1"/>
            <a:r>
              <a:rPr kumimoji="1" lang="en-US" altLang="ja-JP" dirty="0"/>
              <a:t>AIC = </a:t>
            </a:r>
            <a:r>
              <a:rPr lang="en-US" altLang="ja-JP" dirty="0"/>
              <a:t>–</a:t>
            </a:r>
            <a:r>
              <a:rPr kumimoji="1" lang="en-US" altLang="ja-JP" dirty="0"/>
              <a:t> 2 (log </a:t>
            </a:r>
            <a:r>
              <a:rPr kumimoji="1" lang="en-US" altLang="ja-JP" i="1" dirty="0"/>
              <a:t>L</a:t>
            </a:r>
            <a:r>
              <a:rPr kumimoji="1" lang="en-US" altLang="ja-JP" baseline="30000" dirty="0"/>
              <a:t>*</a:t>
            </a:r>
            <a:r>
              <a:rPr kumimoji="1" lang="en-US" altLang="ja-JP" dirty="0"/>
              <a:t> –  </a:t>
            </a:r>
            <a:r>
              <a:rPr kumimoji="1" lang="en-US" altLang="ja-JP" i="1" dirty="0"/>
              <a:t>k</a:t>
            </a:r>
            <a:r>
              <a:rPr lang="en-US" altLang="ja-JP" dirty="0"/>
              <a:t> )= </a:t>
            </a:r>
            <a:r>
              <a:rPr lang="en-US" altLang="ja-JP" i="1" dirty="0"/>
              <a:t>D</a:t>
            </a:r>
            <a:r>
              <a:rPr lang="en-US" altLang="ja-JP" dirty="0"/>
              <a:t> + 2 </a:t>
            </a:r>
            <a:r>
              <a:rPr lang="en-US" altLang="ja-JP" i="1" dirty="0"/>
              <a:t>k</a:t>
            </a:r>
          </a:p>
          <a:p>
            <a:endParaRPr kumimoji="1" lang="en-US" altLang="ja-JP" i="1" dirty="0"/>
          </a:p>
          <a:p>
            <a:r>
              <a:rPr kumimoji="1" lang="ja-JP" altLang="en-US"/>
              <a:t>推定パラメータ数が多いほどデータへの当てはまりは良くなる．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当てはまりの悪さ</a:t>
            </a:r>
            <a:r>
              <a:rPr lang="en-US" altLang="ja-JP" dirty="0"/>
              <a:t>+</a:t>
            </a:r>
            <a:r>
              <a:rPr lang="ja-JP" altLang="en-US"/>
              <a:t>パラメータ数が小さいものが選ばれる基準になる．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72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020794-9D15-0745-925F-85D82BC17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glm</a:t>
            </a:r>
            <a:r>
              <a:rPr kumimoji="1" lang="ja-JP" altLang="en-US"/>
              <a:t>の戻り値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C63FB3-C4DB-084E-968E-7FB5E1F0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の</a:t>
            </a:r>
            <a:r>
              <a:rPr kumimoji="1" lang="en-US" altLang="ja-JP" dirty="0" err="1"/>
              <a:t>glm</a:t>
            </a:r>
            <a:r>
              <a:rPr kumimoji="1" lang="ja-JP" altLang="en-US"/>
              <a:t>関数は</a:t>
            </a:r>
            <a:r>
              <a:rPr kumimoji="1" lang="en-US" altLang="ja-JP" dirty="0"/>
              <a:t>Null Deviance, Residual Deviance</a:t>
            </a:r>
            <a:r>
              <a:rPr kumimoji="1" lang="ja-JP" altLang="en-US"/>
              <a:t>を返す．</a:t>
            </a:r>
          </a:p>
        </p:txBody>
      </p:sp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6FC85373-0AA5-554D-A4F9-18721FB1E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16" y="2505075"/>
            <a:ext cx="94742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95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21B35A-2763-C34A-9729-CEAF9258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GLM</a:t>
            </a:r>
            <a:r>
              <a:rPr lang="ja-JP" altLang="en-US"/>
              <a:t>の妥当性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454D60-38A7-4B4C-8C5C-FFAC1D198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93916" cy="4773479"/>
          </a:xfrm>
        </p:spPr>
        <p:txBody>
          <a:bodyPr>
            <a:normAutofit/>
          </a:bodyPr>
          <a:lstStyle/>
          <a:p>
            <a:r>
              <a:rPr lang="en-US" altLang="ja-JP" dirty="0"/>
              <a:t>GLM</a:t>
            </a:r>
            <a:r>
              <a:rPr lang="ja-JP" altLang="en-US"/>
              <a:t>は</a:t>
            </a:r>
            <a:r>
              <a:rPr lang="en-US" altLang="ja-JP" dirty="0"/>
              <a:t>LM</a:t>
            </a:r>
            <a:r>
              <a:rPr lang="ja-JP" altLang="en-US"/>
              <a:t>よりも柔軟にデータフィッティングすることができる．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GLM</a:t>
            </a:r>
            <a:r>
              <a:rPr lang="ja-JP" altLang="en-US"/>
              <a:t>を用いて、</a:t>
            </a:r>
            <a:r>
              <a:rPr lang="en-US" altLang="ja-JP" dirty="0"/>
              <a:t>AIC</a:t>
            </a:r>
            <a:r>
              <a:rPr lang="ja-JP" altLang="en-US"/>
              <a:t>などの基準で選択したモデルがいつでもよい結果をもたらすか？</a:t>
            </a:r>
            <a:endParaRPr lang="en-US" altLang="ja-JP" dirty="0"/>
          </a:p>
          <a:p>
            <a:pPr lvl="1"/>
            <a:r>
              <a:rPr lang="ja-JP" altLang="en-US"/>
              <a:t>→</a:t>
            </a:r>
            <a:r>
              <a:rPr lang="en-US" altLang="ja-JP" dirty="0"/>
              <a:t>No.</a:t>
            </a:r>
          </a:p>
          <a:p>
            <a:pPr lvl="1"/>
            <a:endParaRPr lang="en-US" altLang="ja-JP" dirty="0"/>
          </a:p>
          <a:p>
            <a:r>
              <a:rPr lang="ja-JP" altLang="en-US"/>
              <a:t>推定パラメータをモデルに含める妥当性に欠けていたり、仮定した誤差構造の分散よりも大きい結果を得ることがある．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93039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3612D0-D76F-C74E-891A-707A6005D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やってみよう！</a:t>
            </a:r>
            <a:endParaRPr lang="en-US" altLang="ja-JP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2B9403-9C69-B247-888D-FFFF16D2A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/>
              <a:t>第</a:t>
            </a:r>
            <a:r>
              <a:rPr lang="en-US" altLang="ja-JP" dirty="0"/>
              <a:t>12</a:t>
            </a:r>
            <a:r>
              <a:rPr lang="ja-JP" altLang="en-US"/>
              <a:t>回で作成した船・温度ごとの漁獲と同様のデータセット</a:t>
            </a:r>
            <a:r>
              <a:rPr lang="en-US" altLang="ja-JP" dirty="0"/>
              <a:t>catch_data2.csv</a:t>
            </a:r>
            <a:r>
              <a:rPr lang="ja-JP" altLang="en-US"/>
              <a:t>を読み込んで、</a:t>
            </a:r>
            <a:r>
              <a:rPr lang="en-US" altLang="ja-JP" dirty="0"/>
              <a:t>GLM</a:t>
            </a:r>
            <a:r>
              <a:rPr lang="ja-JP" altLang="en-US"/>
              <a:t>実行．</a:t>
            </a:r>
            <a:endParaRPr lang="en-US" altLang="ja-JP" dirty="0"/>
          </a:p>
          <a:p>
            <a:pPr lvl="1"/>
            <a:r>
              <a:rPr lang="ja-JP" altLang="en-US"/>
              <a:t>漁獲は量でなく頭数になっているので誤差構造にポアソン分布、リンク関数を</a:t>
            </a:r>
            <a:r>
              <a:rPr lang="en-US" altLang="ja-JP" dirty="0"/>
              <a:t>log</a:t>
            </a:r>
            <a:r>
              <a:rPr lang="ja-JP" altLang="en-US"/>
              <a:t>として解析．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/>
              <a:t>目的変数を漁獲、説明変数を船・温度・操業場所として</a:t>
            </a:r>
            <a:r>
              <a:rPr lang="en-US" altLang="ja-JP" dirty="0"/>
              <a:t>GLM</a:t>
            </a:r>
            <a:r>
              <a:rPr lang="ja-JP" altLang="en-US"/>
              <a:t>実行．</a:t>
            </a:r>
            <a:endParaRPr lang="en-US" altLang="ja-JP" dirty="0"/>
          </a:p>
          <a:p>
            <a:pPr lvl="1"/>
            <a:r>
              <a:rPr lang="ja-JP" altLang="en-US"/>
              <a:t>操業場所の推定係数は安定してそうか？（推定値に対して推定の誤差は大きくないか？大きすぎると統計量</a:t>
            </a:r>
            <a:r>
              <a:rPr lang="en-US" altLang="ja-JP" dirty="0"/>
              <a:t>z</a:t>
            </a:r>
            <a:r>
              <a:rPr lang="ja-JP" altLang="en-US"/>
              <a:t>が小さくて有意水準</a:t>
            </a:r>
            <a:r>
              <a:rPr lang="en-US" altLang="ja-JP" dirty="0"/>
              <a:t>0.05</a:t>
            </a:r>
            <a:r>
              <a:rPr lang="ja-JP" altLang="en-US"/>
              <a:t>を超えるものも出てくる．あるいはそもそも操業場所ごとのデータ数が少なくないか？）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/>
              <a:t>目的変数を漁獲、説明変数を船・温度として</a:t>
            </a:r>
            <a:r>
              <a:rPr lang="en-US" altLang="ja-JP" dirty="0"/>
              <a:t>GLM</a:t>
            </a:r>
            <a:r>
              <a:rPr lang="ja-JP" altLang="en-US"/>
              <a:t>実行．</a:t>
            </a:r>
            <a:endParaRPr lang="en-US" altLang="ja-JP" dirty="0"/>
          </a:p>
          <a:p>
            <a:pPr lvl="1"/>
            <a:r>
              <a:rPr lang="en-US" altLang="ja-JP" dirty="0"/>
              <a:t>95%PI</a:t>
            </a:r>
            <a:r>
              <a:rPr lang="ja-JP" altLang="en-US"/>
              <a:t>を計算して船</a:t>
            </a:r>
            <a:r>
              <a:rPr lang="en-US" altLang="ja-JP" dirty="0"/>
              <a:t>v1</a:t>
            </a:r>
            <a:r>
              <a:rPr lang="ja-JP" altLang="en-US"/>
              <a:t>に関して、漁獲データと合わせてプロット．モデルの予測区間の外側にデータがどれだけあるだろうか？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56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759</Words>
  <Application>Microsoft Macintosh PowerPoint</Application>
  <PresentationFormat>ワイド画面</PresentationFormat>
  <Paragraphs>68</Paragraphs>
  <Slides>9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R初心者講座第２８回</vt:lpstr>
      <vt:lpstr>最小二乗法</vt:lpstr>
      <vt:lpstr>モデルの当てはまり具合</vt:lpstr>
      <vt:lpstr>GLMの残差</vt:lpstr>
      <vt:lpstr>逸脱度</vt:lpstr>
      <vt:lpstr>逸脱度とAIC</vt:lpstr>
      <vt:lpstr>glmの戻り値</vt:lpstr>
      <vt:lpstr>GLMの妥当性</vt:lpstr>
      <vt:lpstr>やってみよう！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R初心者講座第２４回</dc:title>
  <dc:creator>Fukui Shin</dc:creator>
  <cp:lastModifiedBy>Fukui Shin</cp:lastModifiedBy>
  <cp:revision>24</cp:revision>
  <dcterms:created xsi:type="dcterms:W3CDTF">2021-08-03T05:19:18Z</dcterms:created>
  <dcterms:modified xsi:type="dcterms:W3CDTF">2022-09-21T17:48:29Z</dcterms:modified>
</cp:coreProperties>
</file>