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 id="266" r:id="rId8"/>
    <p:sldId id="264" r:id="rId9"/>
    <p:sldId id="265"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E68C74-E2B7-A344-9392-B4F98A5B7E4D}" v="2879" dt="2023-09-26T16:16:52.546"/>
    <p1510:client id="{BE67BECC-B8AB-6C46-A6E9-484B77A3E58D}" v="150" dt="2023-09-25T07:42:39.2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5"/>
    <p:restoredTop sz="94718"/>
  </p:normalViewPr>
  <p:slideViewPr>
    <p:cSldViewPr snapToGrid="0">
      <p:cViewPr varScale="1">
        <p:scale>
          <a:sx n="117" d="100"/>
          <a:sy n="117" d="100"/>
        </p:scale>
        <p:origin x="3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n Fukui" userId="6902ee70c48ce296" providerId="LiveId" clId="{48E68C74-E2B7-A344-9392-B4F98A5B7E4D}"/>
    <pc:docChg chg="undo custSel addSld delSld modSld">
      <pc:chgData name="Shin Fukui" userId="6902ee70c48ce296" providerId="LiveId" clId="{48E68C74-E2B7-A344-9392-B4F98A5B7E4D}" dt="2023-09-26T16:16:52.546" v="5977" actId="20577"/>
      <pc:docMkLst>
        <pc:docMk/>
      </pc:docMkLst>
      <pc:sldChg chg="modSp mod">
        <pc:chgData name="Shin Fukui" userId="6902ee70c48ce296" providerId="LiveId" clId="{48E68C74-E2B7-A344-9392-B4F98A5B7E4D}" dt="2023-09-22T11:44:03.720" v="713" actId="20577"/>
        <pc:sldMkLst>
          <pc:docMk/>
          <pc:sldMk cId="31713318" sldId="258"/>
        </pc:sldMkLst>
        <pc:spChg chg="mod">
          <ac:chgData name="Shin Fukui" userId="6902ee70c48ce296" providerId="LiveId" clId="{48E68C74-E2B7-A344-9392-B4F98A5B7E4D}" dt="2023-09-22T11:18:54.797" v="30" actId="20577"/>
          <ac:spMkLst>
            <pc:docMk/>
            <pc:sldMk cId="31713318" sldId="258"/>
            <ac:spMk id="2" creationId="{0D20EF3E-F568-83ED-EE6E-A1D83D81EE2E}"/>
          </ac:spMkLst>
        </pc:spChg>
        <pc:spChg chg="mod">
          <ac:chgData name="Shin Fukui" userId="6902ee70c48ce296" providerId="LiveId" clId="{48E68C74-E2B7-A344-9392-B4F98A5B7E4D}" dt="2023-09-22T11:44:03.720" v="713" actId="20577"/>
          <ac:spMkLst>
            <pc:docMk/>
            <pc:sldMk cId="31713318" sldId="258"/>
            <ac:spMk id="3" creationId="{6E2BBB61-A1C8-8A3D-7465-020AFE810672}"/>
          </ac:spMkLst>
        </pc:spChg>
      </pc:sldChg>
      <pc:sldChg chg="modSp new mod">
        <pc:chgData name="Shin Fukui" userId="6902ee70c48ce296" providerId="LiveId" clId="{48E68C74-E2B7-A344-9392-B4F98A5B7E4D}" dt="2023-09-22T12:04:13.910" v="1456" actId="20577"/>
        <pc:sldMkLst>
          <pc:docMk/>
          <pc:sldMk cId="3601497144" sldId="259"/>
        </pc:sldMkLst>
        <pc:spChg chg="mod">
          <ac:chgData name="Shin Fukui" userId="6902ee70c48ce296" providerId="LiveId" clId="{48E68C74-E2B7-A344-9392-B4F98A5B7E4D}" dt="2023-09-22T11:56:57.537" v="1163" actId="20577"/>
          <ac:spMkLst>
            <pc:docMk/>
            <pc:sldMk cId="3601497144" sldId="259"/>
            <ac:spMk id="2" creationId="{CAF0EE91-ECA1-FB7D-6F62-4854C71E3875}"/>
          </ac:spMkLst>
        </pc:spChg>
        <pc:spChg chg="mod">
          <ac:chgData name="Shin Fukui" userId="6902ee70c48ce296" providerId="LiveId" clId="{48E68C74-E2B7-A344-9392-B4F98A5B7E4D}" dt="2023-09-22T12:04:13.910" v="1456" actId="20577"/>
          <ac:spMkLst>
            <pc:docMk/>
            <pc:sldMk cId="3601497144" sldId="259"/>
            <ac:spMk id="3" creationId="{D4DB70A8-49BA-B13F-D7DA-732BA679EB56}"/>
          </ac:spMkLst>
        </pc:spChg>
      </pc:sldChg>
      <pc:sldChg chg="addSp delSp modSp new mod">
        <pc:chgData name="Shin Fukui" userId="6902ee70c48ce296" providerId="LiveId" clId="{48E68C74-E2B7-A344-9392-B4F98A5B7E4D}" dt="2023-09-26T00:53:51.954" v="2819" actId="20577"/>
        <pc:sldMkLst>
          <pc:docMk/>
          <pc:sldMk cId="1231089367" sldId="260"/>
        </pc:sldMkLst>
        <pc:spChg chg="mod">
          <ac:chgData name="Shin Fukui" userId="6902ee70c48ce296" providerId="LiveId" clId="{48E68C74-E2B7-A344-9392-B4F98A5B7E4D}" dt="2023-09-22T12:09:37.056" v="1521" actId="20577"/>
          <ac:spMkLst>
            <pc:docMk/>
            <pc:sldMk cId="1231089367" sldId="260"/>
            <ac:spMk id="2" creationId="{B70392CF-EC0F-0332-04F8-381C866EC8C9}"/>
          </ac:spMkLst>
        </pc:spChg>
        <pc:spChg chg="mod">
          <ac:chgData name="Shin Fukui" userId="6902ee70c48ce296" providerId="LiveId" clId="{48E68C74-E2B7-A344-9392-B4F98A5B7E4D}" dt="2023-09-26T00:53:51.954" v="2819" actId="20577"/>
          <ac:spMkLst>
            <pc:docMk/>
            <pc:sldMk cId="1231089367" sldId="260"/>
            <ac:spMk id="3" creationId="{9EE16614-A8AC-7035-A1B1-6E20465E687C}"/>
          </ac:spMkLst>
        </pc:spChg>
        <pc:spChg chg="add del mod">
          <ac:chgData name="Shin Fukui" userId="6902ee70c48ce296" providerId="LiveId" clId="{48E68C74-E2B7-A344-9392-B4F98A5B7E4D}" dt="2023-09-22T12:10:35.591" v="1585"/>
          <ac:spMkLst>
            <pc:docMk/>
            <pc:sldMk cId="1231089367" sldId="260"/>
            <ac:spMk id="6" creationId="{F94CF2D3-1866-59C8-F6F4-E5FD2730E620}"/>
          </ac:spMkLst>
        </pc:spChg>
        <pc:spChg chg="add del mod">
          <ac:chgData name="Shin Fukui" userId="6902ee70c48ce296" providerId="LiveId" clId="{48E68C74-E2B7-A344-9392-B4F98A5B7E4D}" dt="2023-09-22T12:10:35.591" v="1585"/>
          <ac:spMkLst>
            <pc:docMk/>
            <pc:sldMk cId="1231089367" sldId="260"/>
            <ac:spMk id="8" creationId="{FFB88D2B-E118-0F0D-9B05-D7FFDE4E192B}"/>
          </ac:spMkLst>
        </pc:spChg>
        <pc:spChg chg="add del mod">
          <ac:chgData name="Shin Fukui" userId="6902ee70c48ce296" providerId="LiveId" clId="{48E68C74-E2B7-A344-9392-B4F98A5B7E4D}" dt="2023-09-22T12:10:35.591" v="1585"/>
          <ac:spMkLst>
            <pc:docMk/>
            <pc:sldMk cId="1231089367" sldId="260"/>
            <ac:spMk id="9" creationId="{51A332CC-52BF-17DE-EA1E-B75D88FF0BE4}"/>
          </ac:spMkLst>
        </pc:spChg>
        <pc:spChg chg="add del mod">
          <ac:chgData name="Shin Fukui" userId="6902ee70c48ce296" providerId="LiveId" clId="{48E68C74-E2B7-A344-9392-B4F98A5B7E4D}" dt="2023-09-22T12:10:35.591" v="1585"/>
          <ac:spMkLst>
            <pc:docMk/>
            <pc:sldMk cId="1231089367" sldId="260"/>
            <ac:spMk id="10" creationId="{CA311AFF-F673-92B5-57B5-6125F8F909B1}"/>
          </ac:spMkLst>
        </pc:spChg>
        <pc:spChg chg="add del mod">
          <ac:chgData name="Shin Fukui" userId="6902ee70c48ce296" providerId="LiveId" clId="{48E68C74-E2B7-A344-9392-B4F98A5B7E4D}" dt="2023-09-22T12:10:35.591" v="1585"/>
          <ac:spMkLst>
            <pc:docMk/>
            <pc:sldMk cId="1231089367" sldId="260"/>
            <ac:spMk id="11" creationId="{58FCC33D-3391-1E19-BCDB-C15A5A8D5C9F}"/>
          </ac:spMkLst>
        </pc:spChg>
        <pc:spChg chg="add del mod">
          <ac:chgData name="Shin Fukui" userId="6902ee70c48ce296" providerId="LiveId" clId="{48E68C74-E2B7-A344-9392-B4F98A5B7E4D}" dt="2023-09-22T12:10:35.591" v="1585"/>
          <ac:spMkLst>
            <pc:docMk/>
            <pc:sldMk cId="1231089367" sldId="260"/>
            <ac:spMk id="12" creationId="{605D63F9-17A5-0E2C-5A36-C7A0B2397811}"/>
          </ac:spMkLst>
        </pc:spChg>
        <pc:spChg chg="add del mod">
          <ac:chgData name="Shin Fukui" userId="6902ee70c48ce296" providerId="LiveId" clId="{48E68C74-E2B7-A344-9392-B4F98A5B7E4D}" dt="2023-09-22T12:10:35.591" v="1585"/>
          <ac:spMkLst>
            <pc:docMk/>
            <pc:sldMk cId="1231089367" sldId="260"/>
            <ac:spMk id="13" creationId="{4665F9AC-08CA-A25F-46A5-4B5E8806E486}"/>
          </ac:spMkLst>
        </pc:spChg>
        <pc:spChg chg="add del mod">
          <ac:chgData name="Shin Fukui" userId="6902ee70c48ce296" providerId="LiveId" clId="{48E68C74-E2B7-A344-9392-B4F98A5B7E4D}" dt="2023-09-22T12:10:35.591" v="1585"/>
          <ac:spMkLst>
            <pc:docMk/>
            <pc:sldMk cId="1231089367" sldId="260"/>
            <ac:spMk id="14" creationId="{A721075B-47E1-D5EA-DB4F-0F8D042245E6}"/>
          </ac:spMkLst>
        </pc:spChg>
        <pc:spChg chg="add del mod">
          <ac:chgData name="Shin Fukui" userId="6902ee70c48ce296" providerId="LiveId" clId="{48E68C74-E2B7-A344-9392-B4F98A5B7E4D}" dt="2023-09-22T12:10:35.591" v="1585"/>
          <ac:spMkLst>
            <pc:docMk/>
            <pc:sldMk cId="1231089367" sldId="260"/>
            <ac:spMk id="15" creationId="{D242EB20-014E-5663-6D7C-CE51E77A85B5}"/>
          </ac:spMkLst>
        </pc:spChg>
        <pc:spChg chg="add del mod">
          <ac:chgData name="Shin Fukui" userId="6902ee70c48ce296" providerId="LiveId" clId="{48E68C74-E2B7-A344-9392-B4F98A5B7E4D}" dt="2023-09-22T12:10:35.591" v="1585"/>
          <ac:spMkLst>
            <pc:docMk/>
            <pc:sldMk cId="1231089367" sldId="260"/>
            <ac:spMk id="16" creationId="{C1D5AF6B-03FB-D0D6-A98D-F784F88CB5ED}"/>
          </ac:spMkLst>
        </pc:spChg>
        <pc:spChg chg="add del mod">
          <ac:chgData name="Shin Fukui" userId="6902ee70c48ce296" providerId="LiveId" clId="{48E68C74-E2B7-A344-9392-B4F98A5B7E4D}" dt="2023-09-22T12:10:35.591" v="1585"/>
          <ac:spMkLst>
            <pc:docMk/>
            <pc:sldMk cId="1231089367" sldId="260"/>
            <ac:spMk id="17" creationId="{8F49AB75-AE27-14E5-1ED2-4127F3F14EE1}"/>
          </ac:spMkLst>
        </pc:spChg>
        <pc:spChg chg="add del mod">
          <ac:chgData name="Shin Fukui" userId="6902ee70c48ce296" providerId="LiveId" clId="{48E68C74-E2B7-A344-9392-B4F98A5B7E4D}" dt="2023-09-22T12:10:35.591" v="1585"/>
          <ac:spMkLst>
            <pc:docMk/>
            <pc:sldMk cId="1231089367" sldId="260"/>
            <ac:spMk id="18" creationId="{7EA68B95-CC3F-0946-1131-D87C20973E84}"/>
          </ac:spMkLst>
        </pc:spChg>
        <pc:spChg chg="add del mod">
          <ac:chgData name="Shin Fukui" userId="6902ee70c48ce296" providerId="LiveId" clId="{48E68C74-E2B7-A344-9392-B4F98A5B7E4D}" dt="2023-09-22T12:10:35.591" v="1585"/>
          <ac:spMkLst>
            <pc:docMk/>
            <pc:sldMk cId="1231089367" sldId="260"/>
            <ac:spMk id="19" creationId="{D10E4015-4D87-AE40-C792-EED76E752DA9}"/>
          </ac:spMkLst>
        </pc:spChg>
        <pc:spChg chg="add del mod">
          <ac:chgData name="Shin Fukui" userId="6902ee70c48ce296" providerId="LiveId" clId="{48E68C74-E2B7-A344-9392-B4F98A5B7E4D}" dt="2023-09-22T12:10:35.591" v="1585"/>
          <ac:spMkLst>
            <pc:docMk/>
            <pc:sldMk cId="1231089367" sldId="260"/>
            <ac:spMk id="20" creationId="{87DFB3E7-A1E4-E535-1C5E-B9AB22EFAF0C}"/>
          </ac:spMkLst>
        </pc:spChg>
        <pc:spChg chg="add mod">
          <ac:chgData name="Shin Fukui" userId="6902ee70c48ce296" providerId="LiveId" clId="{48E68C74-E2B7-A344-9392-B4F98A5B7E4D}" dt="2023-09-22T12:12:33.539" v="1604" actId="164"/>
          <ac:spMkLst>
            <pc:docMk/>
            <pc:sldMk cId="1231089367" sldId="260"/>
            <ac:spMk id="23" creationId="{F067343A-F899-38B9-E67B-62B7C77D6D5E}"/>
          </ac:spMkLst>
        </pc:spChg>
        <pc:spChg chg="add mod">
          <ac:chgData name="Shin Fukui" userId="6902ee70c48ce296" providerId="LiveId" clId="{48E68C74-E2B7-A344-9392-B4F98A5B7E4D}" dt="2023-09-22T12:12:33.539" v="1604" actId="164"/>
          <ac:spMkLst>
            <pc:docMk/>
            <pc:sldMk cId="1231089367" sldId="260"/>
            <ac:spMk id="25" creationId="{30ED55E9-5228-A7F4-4329-8AACDE5723C6}"/>
          </ac:spMkLst>
        </pc:spChg>
        <pc:spChg chg="add mod">
          <ac:chgData name="Shin Fukui" userId="6902ee70c48ce296" providerId="LiveId" clId="{48E68C74-E2B7-A344-9392-B4F98A5B7E4D}" dt="2023-09-22T12:12:33.539" v="1604" actId="164"/>
          <ac:spMkLst>
            <pc:docMk/>
            <pc:sldMk cId="1231089367" sldId="260"/>
            <ac:spMk id="26" creationId="{3790B387-817A-1D64-CEEC-1FE37E1EFDCA}"/>
          </ac:spMkLst>
        </pc:spChg>
        <pc:spChg chg="add mod">
          <ac:chgData name="Shin Fukui" userId="6902ee70c48ce296" providerId="LiveId" clId="{48E68C74-E2B7-A344-9392-B4F98A5B7E4D}" dt="2023-09-22T12:12:33.539" v="1604" actId="164"/>
          <ac:spMkLst>
            <pc:docMk/>
            <pc:sldMk cId="1231089367" sldId="260"/>
            <ac:spMk id="27" creationId="{4AC15771-EFEB-2483-F007-5CC2C5E2A27C}"/>
          </ac:spMkLst>
        </pc:spChg>
        <pc:spChg chg="add mod">
          <ac:chgData name="Shin Fukui" userId="6902ee70c48ce296" providerId="LiveId" clId="{48E68C74-E2B7-A344-9392-B4F98A5B7E4D}" dt="2023-09-22T12:12:33.539" v="1604" actId="164"/>
          <ac:spMkLst>
            <pc:docMk/>
            <pc:sldMk cId="1231089367" sldId="260"/>
            <ac:spMk id="28" creationId="{B08F6364-AB64-9E98-E95F-A62E77914090}"/>
          </ac:spMkLst>
        </pc:spChg>
        <pc:spChg chg="add mod">
          <ac:chgData name="Shin Fukui" userId="6902ee70c48ce296" providerId="LiveId" clId="{48E68C74-E2B7-A344-9392-B4F98A5B7E4D}" dt="2023-09-22T12:12:33.539" v="1604" actId="164"/>
          <ac:spMkLst>
            <pc:docMk/>
            <pc:sldMk cId="1231089367" sldId="260"/>
            <ac:spMk id="29" creationId="{9B6D5DEB-E05A-106B-2FA8-5861A9DC05FE}"/>
          </ac:spMkLst>
        </pc:spChg>
        <pc:spChg chg="add mod">
          <ac:chgData name="Shin Fukui" userId="6902ee70c48ce296" providerId="LiveId" clId="{48E68C74-E2B7-A344-9392-B4F98A5B7E4D}" dt="2023-09-22T12:12:33.539" v="1604" actId="164"/>
          <ac:spMkLst>
            <pc:docMk/>
            <pc:sldMk cId="1231089367" sldId="260"/>
            <ac:spMk id="30" creationId="{B0538D42-3656-72BE-6800-3DF753787CCA}"/>
          </ac:spMkLst>
        </pc:spChg>
        <pc:spChg chg="add mod">
          <ac:chgData name="Shin Fukui" userId="6902ee70c48ce296" providerId="LiveId" clId="{48E68C74-E2B7-A344-9392-B4F98A5B7E4D}" dt="2023-09-22T12:12:33.539" v="1604" actId="164"/>
          <ac:spMkLst>
            <pc:docMk/>
            <pc:sldMk cId="1231089367" sldId="260"/>
            <ac:spMk id="31" creationId="{FAC3DE11-617D-8F18-1AAD-52A1CC209284}"/>
          </ac:spMkLst>
        </pc:spChg>
        <pc:spChg chg="add mod">
          <ac:chgData name="Shin Fukui" userId="6902ee70c48ce296" providerId="LiveId" clId="{48E68C74-E2B7-A344-9392-B4F98A5B7E4D}" dt="2023-09-22T12:12:33.539" v="1604" actId="164"/>
          <ac:spMkLst>
            <pc:docMk/>
            <pc:sldMk cId="1231089367" sldId="260"/>
            <ac:spMk id="32" creationId="{3547CA30-C5FC-581E-C10A-4B3D0338C347}"/>
          </ac:spMkLst>
        </pc:spChg>
        <pc:spChg chg="add mod">
          <ac:chgData name="Shin Fukui" userId="6902ee70c48ce296" providerId="LiveId" clId="{48E68C74-E2B7-A344-9392-B4F98A5B7E4D}" dt="2023-09-22T12:12:33.539" v="1604" actId="164"/>
          <ac:spMkLst>
            <pc:docMk/>
            <pc:sldMk cId="1231089367" sldId="260"/>
            <ac:spMk id="33" creationId="{1C584815-F4A1-217A-8E86-EA920F6B1D04}"/>
          </ac:spMkLst>
        </pc:spChg>
        <pc:spChg chg="add mod">
          <ac:chgData name="Shin Fukui" userId="6902ee70c48ce296" providerId="LiveId" clId="{48E68C74-E2B7-A344-9392-B4F98A5B7E4D}" dt="2023-09-22T12:12:33.539" v="1604" actId="164"/>
          <ac:spMkLst>
            <pc:docMk/>
            <pc:sldMk cId="1231089367" sldId="260"/>
            <ac:spMk id="34" creationId="{199CAE22-B9A8-3663-2B69-6908B5169B88}"/>
          </ac:spMkLst>
        </pc:spChg>
        <pc:spChg chg="add mod">
          <ac:chgData name="Shin Fukui" userId="6902ee70c48ce296" providerId="LiveId" clId="{48E68C74-E2B7-A344-9392-B4F98A5B7E4D}" dt="2023-09-22T12:12:33.539" v="1604" actId="164"/>
          <ac:spMkLst>
            <pc:docMk/>
            <pc:sldMk cId="1231089367" sldId="260"/>
            <ac:spMk id="35" creationId="{CE6BA265-FF40-8C5A-8BC2-9AC4972CF15C}"/>
          </ac:spMkLst>
        </pc:spChg>
        <pc:spChg chg="add mod">
          <ac:chgData name="Shin Fukui" userId="6902ee70c48ce296" providerId="LiveId" clId="{48E68C74-E2B7-A344-9392-B4F98A5B7E4D}" dt="2023-09-22T12:12:33.539" v="1604" actId="164"/>
          <ac:spMkLst>
            <pc:docMk/>
            <pc:sldMk cId="1231089367" sldId="260"/>
            <ac:spMk id="36" creationId="{D890548E-9BA3-DB4B-B08E-225D92419BC5}"/>
          </ac:spMkLst>
        </pc:spChg>
        <pc:spChg chg="add mod">
          <ac:chgData name="Shin Fukui" userId="6902ee70c48ce296" providerId="LiveId" clId="{48E68C74-E2B7-A344-9392-B4F98A5B7E4D}" dt="2023-09-22T12:12:33.539" v="1604" actId="164"/>
          <ac:spMkLst>
            <pc:docMk/>
            <pc:sldMk cId="1231089367" sldId="260"/>
            <ac:spMk id="37" creationId="{2EBF4705-AAE7-7B71-A646-D064E48B733B}"/>
          </ac:spMkLst>
        </pc:spChg>
        <pc:grpChg chg="add mod">
          <ac:chgData name="Shin Fukui" userId="6902ee70c48ce296" providerId="LiveId" clId="{48E68C74-E2B7-A344-9392-B4F98A5B7E4D}" dt="2023-09-22T12:12:34.974" v="1605" actId="1076"/>
          <ac:grpSpMkLst>
            <pc:docMk/>
            <pc:sldMk cId="1231089367" sldId="260"/>
            <ac:grpSpMk id="44" creationId="{A5CFBF60-460E-A6DB-77F0-D8944688CF0B}"/>
          </ac:grpSpMkLst>
        </pc:grpChg>
        <pc:cxnChg chg="add del mod">
          <ac:chgData name="Shin Fukui" userId="6902ee70c48ce296" providerId="LiveId" clId="{48E68C74-E2B7-A344-9392-B4F98A5B7E4D}" dt="2023-09-22T12:10:35.591" v="1585"/>
          <ac:cxnSpMkLst>
            <pc:docMk/>
            <pc:sldMk cId="1231089367" sldId="260"/>
            <ac:cxnSpMk id="4" creationId="{3184CF30-9CF2-F10C-80E2-522C80127C8D}"/>
          </ac:cxnSpMkLst>
        </pc:cxnChg>
        <pc:cxnChg chg="add del mod">
          <ac:chgData name="Shin Fukui" userId="6902ee70c48ce296" providerId="LiveId" clId="{48E68C74-E2B7-A344-9392-B4F98A5B7E4D}" dt="2023-09-22T12:10:35.591" v="1585"/>
          <ac:cxnSpMkLst>
            <pc:docMk/>
            <pc:sldMk cId="1231089367" sldId="260"/>
            <ac:cxnSpMk id="5" creationId="{BF128303-0ABF-09FA-E987-2B8D2618098E}"/>
          </ac:cxnSpMkLst>
        </pc:cxnChg>
        <pc:cxnChg chg="add del mod">
          <ac:chgData name="Shin Fukui" userId="6902ee70c48ce296" providerId="LiveId" clId="{48E68C74-E2B7-A344-9392-B4F98A5B7E4D}" dt="2023-09-22T12:10:35.591" v="1585"/>
          <ac:cxnSpMkLst>
            <pc:docMk/>
            <pc:sldMk cId="1231089367" sldId="260"/>
            <ac:cxnSpMk id="7" creationId="{B42B3E37-71E4-AF41-F544-D1D1310C2081}"/>
          </ac:cxnSpMkLst>
        </pc:cxnChg>
        <pc:cxnChg chg="add mod">
          <ac:chgData name="Shin Fukui" userId="6902ee70c48ce296" providerId="LiveId" clId="{48E68C74-E2B7-A344-9392-B4F98A5B7E4D}" dt="2023-09-22T12:12:33.539" v="1604" actId="164"/>
          <ac:cxnSpMkLst>
            <pc:docMk/>
            <pc:sldMk cId="1231089367" sldId="260"/>
            <ac:cxnSpMk id="21" creationId="{9E13BA3C-5A71-30F2-1D27-E9D4EDA7B1DD}"/>
          </ac:cxnSpMkLst>
        </pc:cxnChg>
        <pc:cxnChg chg="add mod">
          <ac:chgData name="Shin Fukui" userId="6902ee70c48ce296" providerId="LiveId" clId="{48E68C74-E2B7-A344-9392-B4F98A5B7E4D}" dt="2023-09-22T12:12:33.539" v="1604" actId="164"/>
          <ac:cxnSpMkLst>
            <pc:docMk/>
            <pc:sldMk cId="1231089367" sldId="260"/>
            <ac:cxnSpMk id="22" creationId="{63BB087C-0F50-2FC8-FA02-3536A5C24C0A}"/>
          </ac:cxnSpMkLst>
        </pc:cxnChg>
        <pc:cxnChg chg="add mod">
          <ac:chgData name="Shin Fukui" userId="6902ee70c48ce296" providerId="LiveId" clId="{48E68C74-E2B7-A344-9392-B4F98A5B7E4D}" dt="2023-09-22T12:12:33.539" v="1604" actId="164"/>
          <ac:cxnSpMkLst>
            <pc:docMk/>
            <pc:sldMk cId="1231089367" sldId="260"/>
            <ac:cxnSpMk id="24" creationId="{E084C8A3-D465-7597-B975-4731471A4D28}"/>
          </ac:cxnSpMkLst>
        </pc:cxnChg>
      </pc:sldChg>
      <pc:sldChg chg="modSp new mod">
        <pc:chgData name="Shin Fukui" userId="6902ee70c48ce296" providerId="LiveId" clId="{48E68C74-E2B7-A344-9392-B4F98A5B7E4D}" dt="2023-09-26T06:24:53.650" v="3654" actId="20577"/>
        <pc:sldMkLst>
          <pc:docMk/>
          <pc:sldMk cId="2920509497" sldId="261"/>
        </pc:sldMkLst>
        <pc:spChg chg="mod">
          <ac:chgData name="Shin Fukui" userId="6902ee70c48ce296" providerId="LiveId" clId="{48E68C74-E2B7-A344-9392-B4F98A5B7E4D}" dt="2023-09-26T00:50:18.510" v="2716" actId="20577"/>
          <ac:spMkLst>
            <pc:docMk/>
            <pc:sldMk cId="2920509497" sldId="261"/>
            <ac:spMk id="2" creationId="{E98C0105-B16B-80AF-C32B-2A83155BE3D3}"/>
          </ac:spMkLst>
        </pc:spChg>
        <pc:spChg chg="mod">
          <ac:chgData name="Shin Fukui" userId="6902ee70c48ce296" providerId="LiveId" clId="{48E68C74-E2B7-A344-9392-B4F98A5B7E4D}" dt="2023-09-26T06:24:53.650" v="3654" actId="20577"/>
          <ac:spMkLst>
            <pc:docMk/>
            <pc:sldMk cId="2920509497" sldId="261"/>
            <ac:spMk id="3" creationId="{4AF28512-37F2-0516-4E54-5E3BE63A2E72}"/>
          </ac:spMkLst>
        </pc:spChg>
      </pc:sldChg>
      <pc:sldChg chg="addSp delSp modSp new mod">
        <pc:chgData name="Shin Fukui" userId="6902ee70c48ce296" providerId="LiveId" clId="{48E68C74-E2B7-A344-9392-B4F98A5B7E4D}" dt="2023-09-26T07:42:24.160" v="4911" actId="207"/>
        <pc:sldMkLst>
          <pc:docMk/>
          <pc:sldMk cId="1685965935" sldId="262"/>
        </pc:sldMkLst>
        <pc:spChg chg="mod">
          <ac:chgData name="Shin Fukui" userId="6902ee70c48ce296" providerId="LiveId" clId="{48E68C74-E2B7-A344-9392-B4F98A5B7E4D}" dt="2023-09-26T06:30:23.691" v="3727" actId="20577"/>
          <ac:spMkLst>
            <pc:docMk/>
            <pc:sldMk cId="1685965935" sldId="262"/>
            <ac:spMk id="2" creationId="{BCAE2A3D-850B-CD00-D101-A7ACEB1DFDCF}"/>
          </ac:spMkLst>
        </pc:spChg>
        <pc:spChg chg="mod">
          <ac:chgData name="Shin Fukui" userId="6902ee70c48ce296" providerId="LiveId" clId="{48E68C74-E2B7-A344-9392-B4F98A5B7E4D}" dt="2023-09-26T07:38:29.875" v="4859" actId="20577"/>
          <ac:spMkLst>
            <pc:docMk/>
            <pc:sldMk cId="1685965935" sldId="262"/>
            <ac:spMk id="3" creationId="{84D4350F-6D30-C4B4-86D5-66EC244050FE}"/>
          </ac:spMkLst>
        </pc:spChg>
        <pc:spChg chg="add mod">
          <ac:chgData name="Shin Fukui" userId="6902ee70c48ce296" providerId="LiveId" clId="{48E68C74-E2B7-A344-9392-B4F98A5B7E4D}" dt="2023-09-26T07:26:27.591" v="4612" actId="1076"/>
          <ac:spMkLst>
            <pc:docMk/>
            <pc:sldMk cId="1685965935" sldId="262"/>
            <ac:spMk id="11" creationId="{E10DA9F7-B7BA-D2A9-4DB0-B61EA2A6E36D}"/>
          </ac:spMkLst>
        </pc:spChg>
        <pc:spChg chg="add mod">
          <ac:chgData name="Shin Fukui" userId="6902ee70c48ce296" providerId="LiveId" clId="{48E68C74-E2B7-A344-9392-B4F98A5B7E4D}" dt="2023-09-26T07:26:29.708" v="4613" actId="1076"/>
          <ac:spMkLst>
            <pc:docMk/>
            <pc:sldMk cId="1685965935" sldId="262"/>
            <ac:spMk id="12" creationId="{C6206C9E-BC6D-BF8A-BEE5-94E9FBF5409A}"/>
          </ac:spMkLst>
        </pc:spChg>
        <pc:spChg chg="add mod">
          <ac:chgData name="Shin Fukui" userId="6902ee70c48ce296" providerId="LiveId" clId="{48E68C74-E2B7-A344-9392-B4F98A5B7E4D}" dt="2023-09-26T07:26:25.893" v="4611" actId="1076"/>
          <ac:spMkLst>
            <pc:docMk/>
            <pc:sldMk cId="1685965935" sldId="262"/>
            <ac:spMk id="13" creationId="{2B1B26CC-40F0-2CC1-3AB4-E4D6127CF824}"/>
          </ac:spMkLst>
        </pc:spChg>
        <pc:spChg chg="add mod">
          <ac:chgData name="Shin Fukui" userId="6902ee70c48ce296" providerId="LiveId" clId="{48E68C74-E2B7-A344-9392-B4F98A5B7E4D}" dt="2023-09-26T07:26:31.405" v="4614" actId="1076"/>
          <ac:spMkLst>
            <pc:docMk/>
            <pc:sldMk cId="1685965935" sldId="262"/>
            <ac:spMk id="14" creationId="{EA9DB2C4-7DB8-C1A0-BD2E-ACB0B09A81C5}"/>
          </ac:spMkLst>
        </pc:spChg>
        <pc:spChg chg="add mod">
          <ac:chgData name="Shin Fukui" userId="6902ee70c48ce296" providerId="LiveId" clId="{48E68C74-E2B7-A344-9392-B4F98A5B7E4D}" dt="2023-09-26T07:09:29.678" v="4602" actId="1076"/>
          <ac:spMkLst>
            <pc:docMk/>
            <pc:sldMk cId="1685965935" sldId="262"/>
            <ac:spMk id="17" creationId="{44C33030-B26D-54D8-E691-1C21918D8C86}"/>
          </ac:spMkLst>
        </pc:spChg>
        <pc:spChg chg="add mod">
          <ac:chgData name="Shin Fukui" userId="6902ee70c48ce296" providerId="LiveId" clId="{48E68C74-E2B7-A344-9392-B4F98A5B7E4D}" dt="2023-09-26T07:08:36.855" v="4598" actId="1076"/>
          <ac:spMkLst>
            <pc:docMk/>
            <pc:sldMk cId="1685965935" sldId="262"/>
            <ac:spMk id="22" creationId="{7631EE73-15F5-0AD5-A20B-EAA9F56EB20B}"/>
          </ac:spMkLst>
        </pc:spChg>
        <pc:spChg chg="add mod">
          <ac:chgData name="Shin Fukui" userId="6902ee70c48ce296" providerId="LiveId" clId="{48E68C74-E2B7-A344-9392-B4F98A5B7E4D}" dt="2023-09-26T07:07:53.584" v="4590" actId="1038"/>
          <ac:spMkLst>
            <pc:docMk/>
            <pc:sldMk cId="1685965935" sldId="262"/>
            <ac:spMk id="24" creationId="{0CB38A68-B7E3-2121-4ADB-280C97736B05}"/>
          </ac:spMkLst>
        </pc:spChg>
        <pc:spChg chg="add mod">
          <ac:chgData name="Shin Fukui" userId="6902ee70c48ce296" providerId="LiveId" clId="{48E68C74-E2B7-A344-9392-B4F98A5B7E4D}" dt="2023-09-26T07:08:13.686" v="4594" actId="1076"/>
          <ac:spMkLst>
            <pc:docMk/>
            <pc:sldMk cId="1685965935" sldId="262"/>
            <ac:spMk id="25" creationId="{7D3083C5-AE1C-BB3C-1684-2D11659F8F4F}"/>
          </ac:spMkLst>
        </pc:spChg>
        <pc:spChg chg="add mod">
          <ac:chgData name="Shin Fukui" userId="6902ee70c48ce296" providerId="LiveId" clId="{48E68C74-E2B7-A344-9392-B4F98A5B7E4D}" dt="2023-09-26T07:26:15.781" v="4610" actId="1076"/>
          <ac:spMkLst>
            <pc:docMk/>
            <pc:sldMk cId="1685965935" sldId="262"/>
            <ac:spMk id="26" creationId="{8661FB76-5307-991B-2BA7-199A71560C64}"/>
          </ac:spMkLst>
        </pc:spChg>
        <pc:spChg chg="add mod">
          <ac:chgData name="Shin Fukui" userId="6902ee70c48ce296" providerId="LiveId" clId="{48E68C74-E2B7-A344-9392-B4F98A5B7E4D}" dt="2023-09-26T07:27:46.039" v="4632" actId="1076"/>
          <ac:spMkLst>
            <pc:docMk/>
            <pc:sldMk cId="1685965935" sldId="262"/>
            <ac:spMk id="29" creationId="{F94A509B-70D1-11D1-7F5B-99F529040BF3}"/>
          </ac:spMkLst>
        </pc:spChg>
        <pc:spChg chg="add del mod">
          <ac:chgData name="Shin Fukui" userId="6902ee70c48ce296" providerId="LiveId" clId="{48E68C74-E2B7-A344-9392-B4F98A5B7E4D}" dt="2023-09-26T07:27:49.119" v="4634"/>
          <ac:spMkLst>
            <pc:docMk/>
            <pc:sldMk cId="1685965935" sldId="262"/>
            <ac:spMk id="30" creationId="{6A6C4915-CBBA-C807-C54C-8F286F1C5D98}"/>
          </ac:spMkLst>
        </pc:spChg>
        <pc:spChg chg="add mod">
          <ac:chgData name="Shin Fukui" userId="6902ee70c48ce296" providerId="LiveId" clId="{48E68C74-E2B7-A344-9392-B4F98A5B7E4D}" dt="2023-09-26T07:28:56.638" v="4686" actId="1076"/>
          <ac:spMkLst>
            <pc:docMk/>
            <pc:sldMk cId="1685965935" sldId="262"/>
            <ac:spMk id="31" creationId="{85D0CB05-212A-FC09-9977-818F8D4ED11F}"/>
          </ac:spMkLst>
        </pc:spChg>
        <pc:spChg chg="add mod">
          <ac:chgData name="Shin Fukui" userId="6902ee70c48ce296" providerId="LiveId" clId="{48E68C74-E2B7-A344-9392-B4F98A5B7E4D}" dt="2023-09-26T07:42:24.160" v="4911" actId="207"/>
          <ac:spMkLst>
            <pc:docMk/>
            <pc:sldMk cId="1685965935" sldId="262"/>
            <ac:spMk id="32" creationId="{5D51340F-8C64-EB18-D5BB-7FA35501757D}"/>
          </ac:spMkLst>
        </pc:spChg>
        <pc:cxnChg chg="add mod">
          <ac:chgData name="Shin Fukui" userId="6902ee70c48ce296" providerId="LiveId" clId="{48E68C74-E2B7-A344-9392-B4F98A5B7E4D}" dt="2023-09-26T07:06:49.840" v="4574" actId="14100"/>
          <ac:cxnSpMkLst>
            <pc:docMk/>
            <pc:sldMk cId="1685965935" sldId="262"/>
            <ac:cxnSpMk id="5" creationId="{9013C663-B6D8-D05E-AEE3-F29DD92E6565}"/>
          </ac:cxnSpMkLst>
        </pc:cxnChg>
        <pc:cxnChg chg="add mod">
          <ac:chgData name="Shin Fukui" userId="6902ee70c48ce296" providerId="LiveId" clId="{48E68C74-E2B7-A344-9392-B4F98A5B7E4D}" dt="2023-09-26T07:08:36.855" v="4598" actId="1076"/>
          <ac:cxnSpMkLst>
            <pc:docMk/>
            <pc:sldMk cId="1685965935" sldId="262"/>
            <ac:cxnSpMk id="6" creationId="{15F4E034-3BA8-AC61-3229-BFB5F008DEA7}"/>
          </ac:cxnSpMkLst>
        </pc:cxnChg>
        <pc:cxnChg chg="add mod">
          <ac:chgData name="Shin Fukui" userId="6902ee70c48ce296" providerId="LiveId" clId="{48E68C74-E2B7-A344-9392-B4F98A5B7E4D}" dt="2023-09-26T07:09:29.678" v="4602" actId="1076"/>
          <ac:cxnSpMkLst>
            <pc:docMk/>
            <pc:sldMk cId="1685965935" sldId="262"/>
            <ac:cxnSpMk id="16" creationId="{4207B144-C1AA-9A40-7774-0453354B8162}"/>
          </ac:cxnSpMkLst>
        </pc:cxnChg>
        <pc:cxnChg chg="add mod">
          <ac:chgData name="Shin Fukui" userId="6902ee70c48ce296" providerId="LiveId" clId="{48E68C74-E2B7-A344-9392-B4F98A5B7E4D}" dt="2023-09-26T07:26:39.852" v="4616" actId="14100"/>
          <ac:cxnSpMkLst>
            <pc:docMk/>
            <pc:sldMk cId="1685965935" sldId="262"/>
            <ac:cxnSpMk id="19" creationId="{59D93B9C-B4C4-8DDA-D8D1-39184C75078A}"/>
          </ac:cxnSpMkLst>
        </pc:cxnChg>
      </pc:sldChg>
      <pc:sldChg chg="modSp new del mod">
        <pc:chgData name="Shin Fukui" userId="6902ee70c48ce296" providerId="LiveId" clId="{48E68C74-E2B7-A344-9392-B4F98A5B7E4D}" dt="2023-09-26T07:38:33.186" v="4860" actId="2696"/>
        <pc:sldMkLst>
          <pc:docMk/>
          <pc:sldMk cId="3921924613" sldId="263"/>
        </pc:sldMkLst>
        <pc:spChg chg="mod">
          <ac:chgData name="Shin Fukui" userId="6902ee70c48ce296" providerId="LiveId" clId="{48E68C74-E2B7-A344-9392-B4F98A5B7E4D}" dt="2023-09-26T07:37:34.223" v="4822" actId="21"/>
          <ac:spMkLst>
            <pc:docMk/>
            <pc:sldMk cId="3921924613" sldId="263"/>
            <ac:spMk id="2" creationId="{1D4E70CA-3098-64E4-8EB2-A2FCE99302C2}"/>
          </ac:spMkLst>
        </pc:spChg>
        <pc:spChg chg="mod">
          <ac:chgData name="Shin Fukui" userId="6902ee70c48ce296" providerId="LiveId" clId="{48E68C74-E2B7-A344-9392-B4F98A5B7E4D}" dt="2023-09-26T07:38:11.719" v="4829" actId="21"/>
          <ac:spMkLst>
            <pc:docMk/>
            <pc:sldMk cId="3921924613" sldId="263"/>
            <ac:spMk id="3" creationId="{304883A9-5227-9C83-0672-35C6B2E3EFAA}"/>
          </ac:spMkLst>
        </pc:spChg>
      </pc:sldChg>
      <pc:sldChg chg="addSp delSp modSp new mod">
        <pc:chgData name="Shin Fukui" userId="6902ee70c48ce296" providerId="LiveId" clId="{48E68C74-E2B7-A344-9392-B4F98A5B7E4D}" dt="2023-09-26T07:51:00.485" v="5139" actId="20577"/>
        <pc:sldMkLst>
          <pc:docMk/>
          <pc:sldMk cId="24135515" sldId="264"/>
        </pc:sldMkLst>
        <pc:spChg chg="mod">
          <ac:chgData name="Shin Fukui" userId="6902ee70c48ce296" providerId="LiveId" clId="{48E68C74-E2B7-A344-9392-B4F98A5B7E4D}" dt="2023-09-26T07:46:45.180" v="4944" actId="20577"/>
          <ac:spMkLst>
            <pc:docMk/>
            <pc:sldMk cId="24135515" sldId="264"/>
            <ac:spMk id="2" creationId="{12F14742-1FDD-CBED-6861-F2E8EE456D3B}"/>
          </ac:spMkLst>
        </pc:spChg>
        <pc:spChg chg="mod">
          <ac:chgData name="Shin Fukui" userId="6902ee70c48ce296" providerId="LiveId" clId="{48E68C74-E2B7-A344-9392-B4F98A5B7E4D}" dt="2023-09-26T07:51:00.485" v="5139" actId="20577"/>
          <ac:spMkLst>
            <pc:docMk/>
            <pc:sldMk cId="24135515" sldId="264"/>
            <ac:spMk id="3" creationId="{44AC642B-84FE-1B69-ECAE-914FB804A793}"/>
          </ac:spMkLst>
        </pc:spChg>
        <pc:spChg chg="add del mod">
          <ac:chgData name="Shin Fukui" userId="6902ee70c48ce296" providerId="LiveId" clId="{48E68C74-E2B7-A344-9392-B4F98A5B7E4D}" dt="2023-09-26T07:48:06.710" v="5050"/>
          <ac:spMkLst>
            <pc:docMk/>
            <pc:sldMk cId="24135515" sldId="264"/>
            <ac:spMk id="4" creationId="{905EEF7B-E48E-C005-13A3-1E603E7D91E9}"/>
          </ac:spMkLst>
        </pc:spChg>
      </pc:sldChg>
      <pc:sldChg chg="modSp new mod">
        <pc:chgData name="Shin Fukui" userId="6902ee70c48ce296" providerId="LiveId" clId="{48E68C74-E2B7-A344-9392-B4F98A5B7E4D}" dt="2023-09-26T16:16:52.546" v="5977" actId="20577"/>
        <pc:sldMkLst>
          <pc:docMk/>
          <pc:sldMk cId="1232461504" sldId="265"/>
        </pc:sldMkLst>
        <pc:spChg chg="mod">
          <ac:chgData name="Shin Fukui" userId="6902ee70c48ce296" providerId="LiveId" clId="{48E68C74-E2B7-A344-9392-B4F98A5B7E4D}" dt="2023-09-26T06:30:56.357" v="3777" actId="20577"/>
          <ac:spMkLst>
            <pc:docMk/>
            <pc:sldMk cId="1232461504" sldId="265"/>
            <ac:spMk id="2" creationId="{3C3CD2A4-5164-0C71-3A79-02B4864BFBDE}"/>
          </ac:spMkLst>
        </pc:spChg>
        <pc:spChg chg="mod">
          <ac:chgData name="Shin Fukui" userId="6902ee70c48ce296" providerId="LiveId" clId="{48E68C74-E2B7-A344-9392-B4F98A5B7E4D}" dt="2023-09-26T16:16:52.546" v="5977" actId="20577"/>
          <ac:spMkLst>
            <pc:docMk/>
            <pc:sldMk cId="1232461504" sldId="265"/>
            <ac:spMk id="3" creationId="{F23448A0-64B6-27A3-0496-62E637CAF58B}"/>
          </ac:spMkLst>
        </pc:spChg>
      </pc:sldChg>
      <pc:sldChg chg="addSp delSp modSp add mod">
        <pc:chgData name="Shin Fukui" userId="6902ee70c48ce296" providerId="LiveId" clId="{48E68C74-E2B7-A344-9392-B4F98A5B7E4D}" dt="2023-09-26T07:43:09.511" v="4943" actId="20577"/>
        <pc:sldMkLst>
          <pc:docMk/>
          <pc:sldMk cId="445369180" sldId="266"/>
        </pc:sldMkLst>
        <pc:spChg chg="mod">
          <ac:chgData name="Shin Fukui" userId="6902ee70c48ce296" providerId="LiveId" clId="{48E68C74-E2B7-A344-9392-B4F98A5B7E4D}" dt="2023-09-26T07:37:39.554" v="4823"/>
          <ac:spMkLst>
            <pc:docMk/>
            <pc:sldMk cId="445369180" sldId="266"/>
            <ac:spMk id="2" creationId="{BCAE2A3D-850B-CD00-D101-A7ACEB1DFDCF}"/>
          </ac:spMkLst>
        </pc:spChg>
        <pc:spChg chg="mod">
          <ac:chgData name="Shin Fukui" userId="6902ee70c48ce296" providerId="LiveId" clId="{48E68C74-E2B7-A344-9392-B4F98A5B7E4D}" dt="2023-09-26T07:43:09.511" v="4943" actId="20577"/>
          <ac:spMkLst>
            <pc:docMk/>
            <pc:sldMk cId="445369180" sldId="266"/>
            <ac:spMk id="3" creationId="{84D4350F-6D30-C4B4-86D5-66EC244050FE}"/>
          </ac:spMkLst>
        </pc:spChg>
        <pc:spChg chg="add del mod">
          <ac:chgData name="Shin Fukui" userId="6902ee70c48ce296" providerId="LiveId" clId="{48E68C74-E2B7-A344-9392-B4F98A5B7E4D}" dt="2023-09-26T07:39:49.048" v="4870" actId="478"/>
          <ac:spMkLst>
            <pc:docMk/>
            <pc:sldMk cId="445369180" sldId="266"/>
            <ac:spMk id="4" creationId="{A8D74BFC-0F05-7151-DDA8-DBFBCDD5044E}"/>
          </ac:spMkLst>
        </pc:spChg>
        <pc:spChg chg="add mod">
          <ac:chgData name="Shin Fukui" userId="6902ee70c48ce296" providerId="LiveId" clId="{48E68C74-E2B7-A344-9392-B4F98A5B7E4D}" dt="2023-09-26T07:40:01.524" v="4873" actId="1076"/>
          <ac:spMkLst>
            <pc:docMk/>
            <pc:sldMk cId="445369180" sldId="266"/>
            <ac:spMk id="7" creationId="{1D10A79F-1505-7977-AF4F-12563C93F5A5}"/>
          </ac:spMkLst>
        </pc:spChg>
        <pc:spChg chg="add mod">
          <ac:chgData name="Shin Fukui" userId="6902ee70c48ce296" providerId="LiveId" clId="{48E68C74-E2B7-A344-9392-B4F98A5B7E4D}" dt="2023-09-26T07:40:16.520" v="4883" actId="1035"/>
          <ac:spMkLst>
            <pc:docMk/>
            <pc:sldMk cId="445369180" sldId="266"/>
            <ac:spMk id="8" creationId="{7602C8D3-62C4-E029-4B6C-39A8787E4648}"/>
          </ac:spMkLst>
        </pc:spChg>
        <pc:spChg chg="add mod">
          <ac:chgData name="Shin Fukui" userId="6902ee70c48ce296" providerId="LiveId" clId="{48E68C74-E2B7-A344-9392-B4F98A5B7E4D}" dt="2023-09-26T07:42:38.911" v="4915" actId="1076"/>
          <ac:spMkLst>
            <pc:docMk/>
            <pc:sldMk cId="445369180" sldId="266"/>
            <ac:spMk id="9" creationId="{7D0D4B99-2A17-37FF-8BEF-6CBC450C5CB8}"/>
          </ac:spMkLst>
        </pc:spChg>
        <pc:spChg chg="mod">
          <ac:chgData name="Shin Fukui" userId="6902ee70c48ce296" providerId="LiveId" clId="{48E68C74-E2B7-A344-9392-B4F98A5B7E4D}" dt="2023-09-26T07:42:07.287" v="4908" actId="14100"/>
          <ac:spMkLst>
            <pc:docMk/>
            <pc:sldMk cId="445369180" sldId="266"/>
            <ac:spMk id="11" creationId="{E10DA9F7-B7BA-D2A9-4DB0-B61EA2A6E36D}"/>
          </ac:spMkLst>
        </pc:spChg>
        <pc:spChg chg="del">
          <ac:chgData name="Shin Fukui" userId="6902ee70c48ce296" providerId="LiveId" clId="{48E68C74-E2B7-A344-9392-B4F98A5B7E4D}" dt="2023-09-26T07:40:18.112" v="4884" actId="478"/>
          <ac:spMkLst>
            <pc:docMk/>
            <pc:sldMk cId="445369180" sldId="266"/>
            <ac:spMk id="24" creationId="{0CB38A68-B7E3-2121-4ADB-280C97736B05}"/>
          </ac:spMkLst>
        </pc:spChg>
        <pc:spChg chg="del">
          <ac:chgData name="Shin Fukui" userId="6902ee70c48ce296" providerId="LiveId" clId="{48E68C74-E2B7-A344-9392-B4F98A5B7E4D}" dt="2023-09-26T07:40:02.902" v="4874" actId="478"/>
          <ac:spMkLst>
            <pc:docMk/>
            <pc:sldMk cId="445369180" sldId="266"/>
            <ac:spMk id="25" creationId="{7D3083C5-AE1C-BB3C-1684-2D11659F8F4F}"/>
          </ac:spMkLst>
        </pc:spChg>
      </pc:sldChg>
      <pc:sldChg chg="new del">
        <pc:chgData name="Shin Fukui" userId="6902ee70c48ce296" providerId="LiveId" clId="{48E68C74-E2B7-A344-9392-B4F98A5B7E4D}" dt="2023-09-26T07:06:57.231" v="4576" actId="680"/>
        <pc:sldMkLst>
          <pc:docMk/>
          <pc:sldMk cId="3017918257" sldId="266"/>
        </pc:sldMkLst>
      </pc:sldChg>
    </pc:docChg>
  </pc:docChgLst>
  <pc:docChgLst>
    <pc:chgData name="Shin Fukui" userId="6902ee70c48ce296" providerId="LiveId" clId="{BE67BECC-B8AB-6C46-A6E9-484B77A3E58D}"/>
    <pc:docChg chg="custSel modSld">
      <pc:chgData name="Shin Fukui" userId="6902ee70c48ce296" providerId="LiveId" clId="{BE67BECC-B8AB-6C46-A6E9-484B77A3E58D}" dt="2023-09-25T07:42:39.211" v="149" actId="20577"/>
      <pc:docMkLst>
        <pc:docMk/>
      </pc:docMkLst>
      <pc:sldChg chg="modSp mod">
        <pc:chgData name="Shin Fukui" userId="6902ee70c48ce296" providerId="LiveId" clId="{BE67BECC-B8AB-6C46-A6E9-484B77A3E58D}" dt="2023-09-25T07:42:39.211" v="149" actId="20577"/>
        <pc:sldMkLst>
          <pc:docMk/>
          <pc:sldMk cId="3601497144" sldId="259"/>
        </pc:sldMkLst>
        <pc:spChg chg="mod">
          <ac:chgData name="Shin Fukui" userId="6902ee70c48ce296" providerId="LiveId" clId="{BE67BECC-B8AB-6C46-A6E9-484B77A3E58D}" dt="2023-09-25T07:42:39.211" v="149" actId="20577"/>
          <ac:spMkLst>
            <pc:docMk/>
            <pc:sldMk cId="3601497144" sldId="259"/>
            <ac:spMk id="3" creationId="{D4DB70A8-49BA-B13F-D7DA-732BA679EB5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DCF892-0EB8-4352-0841-4A729ECF5F2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711B4B1-7B7C-9937-955D-8477C5264C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3619462-B99D-1F94-4BE5-7F2981CC5B93}"/>
              </a:ext>
            </a:extLst>
          </p:cNvPr>
          <p:cNvSpPr>
            <a:spLocks noGrp="1"/>
          </p:cNvSpPr>
          <p:nvPr>
            <p:ph type="dt" sz="half" idx="10"/>
          </p:nvPr>
        </p:nvSpPr>
        <p:spPr/>
        <p:txBody>
          <a:bodyPr/>
          <a:lstStyle/>
          <a:p>
            <a:fld id="{5ABEB4D2-D167-CC4D-A92F-83A5450ECB41}" type="datetimeFigureOut">
              <a:rPr kumimoji="1" lang="ja-JP" altLang="en-US" smtClean="0"/>
              <a:t>2023/9/27</a:t>
            </a:fld>
            <a:endParaRPr kumimoji="1" lang="ja-JP" altLang="en-US"/>
          </a:p>
        </p:txBody>
      </p:sp>
      <p:sp>
        <p:nvSpPr>
          <p:cNvPr id="5" name="フッター プレースホルダー 4">
            <a:extLst>
              <a:ext uri="{FF2B5EF4-FFF2-40B4-BE49-F238E27FC236}">
                <a16:creationId xmlns:a16="http://schemas.microsoft.com/office/drawing/2014/main" id="{D6282622-7356-4654-2FF0-E8AA56FB621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CD4F7C-3613-4BFB-4649-D36A59F381B5}"/>
              </a:ext>
            </a:extLst>
          </p:cNvPr>
          <p:cNvSpPr>
            <a:spLocks noGrp="1"/>
          </p:cNvSpPr>
          <p:nvPr>
            <p:ph type="sldNum" sz="quarter" idx="12"/>
          </p:nvPr>
        </p:nvSpPr>
        <p:spPr/>
        <p:txBody>
          <a:bodyPr/>
          <a:lstStyle/>
          <a:p>
            <a:fld id="{DCA1E641-19DA-424B-82A1-8F7F90C9FE9C}" type="slidenum">
              <a:rPr kumimoji="1" lang="ja-JP" altLang="en-US" smtClean="0"/>
              <a:t>‹#›</a:t>
            </a:fld>
            <a:endParaRPr kumimoji="1" lang="ja-JP" altLang="en-US"/>
          </a:p>
        </p:txBody>
      </p:sp>
    </p:spTree>
    <p:extLst>
      <p:ext uri="{BB962C8B-B14F-4D97-AF65-F5344CB8AC3E}">
        <p14:creationId xmlns:p14="http://schemas.microsoft.com/office/powerpoint/2010/main" val="4264519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AF753E-71CA-19D4-5CBA-ED3ED2A2F06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7EE730F-10FC-743C-EFC3-3EEF2029584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4FE0767-E751-B076-345B-4AEDE2B601D8}"/>
              </a:ext>
            </a:extLst>
          </p:cNvPr>
          <p:cNvSpPr>
            <a:spLocks noGrp="1"/>
          </p:cNvSpPr>
          <p:nvPr>
            <p:ph type="dt" sz="half" idx="10"/>
          </p:nvPr>
        </p:nvSpPr>
        <p:spPr/>
        <p:txBody>
          <a:bodyPr/>
          <a:lstStyle/>
          <a:p>
            <a:fld id="{5ABEB4D2-D167-CC4D-A92F-83A5450ECB41}" type="datetimeFigureOut">
              <a:rPr kumimoji="1" lang="ja-JP" altLang="en-US" smtClean="0"/>
              <a:t>2023/9/27</a:t>
            </a:fld>
            <a:endParaRPr kumimoji="1" lang="ja-JP" altLang="en-US"/>
          </a:p>
        </p:txBody>
      </p:sp>
      <p:sp>
        <p:nvSpPr>
          <p:cNvPr id="5" name="フッター プレースホルダー 4">
            <a:extLst>
              <a:ext uri="{FF2B5EF4-FFF2-40B4-BE49-F238E27FC236}">
                <a16:creationId xmlns:a16="http://schemas.microsoft.com/office/drawing/2014/main" id="{47F999CF-77BC-2381-E506-2A2E524EE35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FCA065-5CAE-F8FF-6FAC-4789421872C5}"/>
              </a:ext>
            </a:extLst>
          </p:cNvPr>
          <p:cNvSpPr>
            <a:spLocks noGrp="1"/>
          </p:cNvSpPr>
          <p:nvPr>
            <p:ph type="sldNum" sz="quarter" idx="12"/>
          </p:nvPr>
        </p:nvSpPr>
        <p:spPr/>
        <p:txBody>
          <a:bodyPr/>
          <a:lstStyle/>
          <a:p>
            <a:fld id="{DCA1E641-19DA-424B-82A1-8F7F90C9FE9C}" type="slidenum">
              <a:rPr kumimoji="1" lang="ja-JP" altLang="en-US" smtClean="0"/>
              <a:t>‹#›</a:t>
            </a:fld>
            <a:endParaRPr kumimoji="1" lang="ja-JP" altLang="en-US"/>
          </a:p>
        </p:txBody>
      </p:sp>
    </p:spTree>
    <p:extLst>
      <p:ext uri="{BB962C8B-B14F-4D97-AF65-F5344CB8AC3E}">
        <p14:creationId xmlns:p14="http://schemas.microsoft.com/office/powerpoint/2010/main" val="1701212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CBDFDCA-F272-FB62-5025-B475CE44D2A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191D31-73A4-B626-CFD7-7F3193E0394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8D7B3A3-46DB-44DD-6766-4B160693FED3}"/>
              </a:ext>
            </a:extLst>
          </p:cNvPr>
          <p:cNvSpPr>
            <a:spLocks noGrp="1"/>
          </p:cNvSpPr>
          <p:nvPr>
            <p:ph type="dt" sz="half" idx="10"/>
          </p:nvPr>
        </p:nvSpPr>
        <p:spPr/>
        <p:txBody>
          <a:bodyPr/>
          <a:lstStyle/>
          <a:p>
            <a:fld id="{5ABEB4D2-D167-CC4D-A92F-83A5450ECB41}" type="datetimeFigureOut">
              <a:rPr kumimoji="1" lang="ja-JP" altLang="en-US" smtClean="0"/>
              <a:t>2023/9/27</a:t>
            </a:fld>
            <a:endParaRPr kumimoji="1" lang="ja-JP" altLang="en-US"/>
          </a:p>
        </p:txBody>
      </p:sp>
      <p:sp>
        <p:nvSpPr>
          <p:cNvPr id="5" name="フッター プレースホルダー 4">
            <a:extLst>
              <a:ext uri="{FF2B5EF4-FFF2-40B4-BE49-F238E27FC236}">
                <a16:creationId xmlns:a16="http://schemas.microsoft.com/office/drawing/2014/main" id="{2B78E1CB-A7F5-B2B8-C247-E5D44F5601C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D35FE34-B42F-29F2-0CB4-F8F2290D68FC}"/>
              </a:ext>
            </a:extLst>
          </p:cNvPr>
          <p:cNvSpPr>
            <a:spLocks noGrp="1"/>
          </p:cNvSpPr>
          <p:nvPr>
            <p:ph type="sldNum" sz="quarter" idx="12"/>
          </p:nvPr>
        </p:nvSpPr>
        <p:spPr/>
        <p:txBody>
          <a:bodyPr/>
          <a:lstStyle/>
          <a:p>
            <a:fld id="{DCA1E641-19DA-424B-82A1-8F7F90C9FE9C}" type="slidenum">
              <a:rPr kumimoji="1" lang="ja-JP" altLang="en-US" smtClean="0"/>
              <a:t>‹#›</a:t>
            </a:fld>
            <a:endParaRPr kumimoji="1" lang="ja-JP" altLang="en-US"/>
          </a:p>
        </p:txBody>
      </p:sp>
    </p:spTree>
    <p:extLst>
      <p:ext uri="{BB962C8B-B14F-4D97-AF65-F5344CB8AC3E}">
        <p14:creationId xmlns:p14="http://schemas.microsoft.com/office/powerpoint/2010/main" val="722192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0A0075-45AD-D920-97C3-5C6637449A0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617919C-A448-2609-FE20-34722C74D0C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93E9809-0869-D41E-3F2E-7E9B4B7BDD3E}"/>
              </a:ext>
            </a:extLst>
          </p:cNvPr>
          <p:cNvSpPr>
            <a:spLocks noGrp="1"/>
          </p:cNvSpPr>
          <p:nvPr>
            <p:ph type="dt" sz="half" idx="10"/>
          </p:nvPr>
        </p:nvSpPr>
        <p:spPr/>
        <p:txBody>
          <a:bodyPr/>
          <a:lstStyle/>
          <a:p>
            <a:fld id="{5ABEB4D2-D167-CC4D-A92F-83A5450ECB41}" type="datetimeFigureOut">
              <a:rPr kumimoji="1" lang="ja-JP" altLang="en-US" smtClean="0"/>
              <a:t>2023/9/27</a:t>
            </a:fld>
            <a:endParaRPr kumimoji="1" lang="ja-JP" altLang="en-US"/>
          </a:p>
        </p:txBody>
      </p:sp>
      <p:sp>
        <p:nvSpPr>
          <p:cNvPr id="5" name="フッター プレースホルダー 4">
            <a:extLst>
              <a:ext uri="{FF2B5EF4-FFF2-40B4-BE49-F238E27FC236}">
                <a16:creationId xmlns:a16="http://schemas.microsoft.com/office/drawing/2014/main" id="{F3303F6C-575A-437C-3CA6-D617A899BCA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3D7356-4E86-AFFF-47F0-7858A12D6AF3}"/>
              </a:ext>
            </a:extLst>
          </p:cNvPr>
          <p:cNvSpPr>
            <a:spLocks noGrp="1"/>
          </p:cNvSpPr>
          <p:nvPr>
            <p:ph type="sldNum" sz="quarter" idx="12"/>
          </p:nvPr>
        </p:nvSpPr>
        <p:spPr/>
        <p:txBody>
          <a:bodyPr/>
          <a:lstStyle/>
          <a:p>
            <a:fld id="{DCA1E641-19DA-424B-82A1-8F7F90C9FE9C}" type="slidenum">
              <a:rPr kumimoji="1" lang="ja-JP" altLang="en-US" smtClean="0"/>
              <a:t>‹#›</a:t>
            </a:fld>
            <a:endParaRPr kumimoji="1" lang="ja-JP" altLang="en-US"/>
          </a:p>
        </p:txBody>
      </p:sp>
    </p:spTree>
    <p:extLst>
      <p:ext uri="{BB962C8B-B14F-4D97-AF65-F5344CB8AC3E}">
        <p14:creationId xmlns:p14="http://schemas.microsoft.com/office/powerpoint/2010/main" val="1451821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5C89F3-4BFF-512C-F10D-2E5CC3C6415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CCF060B-2DB9-25E8-DC51-8C186E82CA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0466A4F-E2D4-A3F0-A06C-DCD861526846}"/>
              </a:ext>
            </a:extLst>
          </p:cNvPr>
          <p:cNvSpPr>
            <a:spLocks noGrp="1"/>
          </p:cNvSpPr>
          <p:nvPr>
            <p:ph type="dt" sz="half" idx="10"/>
          </p:nvPr>
        </p:nvSpPr>
        <p:spPr/>
        <p:txBody>
          <a:bodyPr/>
          <a:lstStyle/>
          <a:p>
            <a:fld id="{5ABEB4D2-D167-CC4D-A92F-83A5450ECB41}" type="datetimeFigureOut">
              <a:rPr kumimoji="1" lang="ja-JP" altLang="en-US" smtClean="0"/>
              <a:t>2023/9/27</a:t>
            </a:fld>
            <a:endParaRPr kumimoji="1" lang="ja-JP" altLang="en-US"/>
          </a:p>
        </p:txBody>
      </p:sp>
      <p:sp>
        <p:nvSpPr>
          <p:cNvPr id="5" name="フッター プレースホルダー 4">
            <a:extLst>
              <a:ext uri="{FF2B5EF4-FFF2-40B4-BE49-F238E27FC236}">
                <a16:creationId xmlns:a16="http://schemas.microsoft.com/office/drawing/2014/main" id="{9A8FC676-ABDB-882E-8C10-E18179B189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4BE221B-54E7-A4EC-6252-5CF993E6EE48}"/>
              </a:ext>
            </a:extLst>
          </p:cNvPr>
          <p:cNvSpPr>
            <a:spLocks noGrp="1"/>
          </p:cNvSpPr>
          <p:nvPr>
            <p:ph type="sldNum" sz="quarter" idx="12"/>
          </p:nvPr>
        </p:nvSpPr>
        <p:spPr/>
        <p:txBody>
          <a:bodyPr/>
          <a:lstStyle/>
          <a:p>
            <a:fld id="{DCA1E641-19DA-424B-82A1-8F7F90C9FE9C}" type="slidenum">
              <a:rPr kumimoji="1" lang="ja-JP" altLang="en-US" smtClean="0"/>
              <a:t>‹#›</a:t>
            </a:fld>
            <a:endParaRPr kumimoji="1" lang="ja-JP" altLang="en-US"/>
          </a:p>
        </p:txBody>
      </p:sp>
    </p:spTree>
    <p:extLst>
      <p:ext uri="{BB962C8B-B14F-4D97-AF65-F5344CB8AC3E}">
        <p14:creationId xmlns:p14="http://schemas.microsoft.com/office/powerpoint/2010/main" val="1441321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FCD377-AE4C-E237-611D-D67DE986F4B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EFD3EE4-6A16-0F63-8EA0-0B6F0D78384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39000A3-4B94-B167-5880-E8D2BD28C72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3D05C50-ECEC-58EE-7604-E372B0B02D0F}"/>
              </a:ext>
            </a:extLst>
          </p:cNvPr>
          <p:cNvSpPr>
            <a:spLocks noGrp="1"/>
          </p:cNvSpPr>
          <p:nvPr>
            <p:ph type="dt" sz="half" idx="10"/>
          </p:nvPr>
        </p:nvSpPr>
        <p:spPr/>
        <p:txBody>
          <a:bodyPr/>
          <a:lstStyle/>
          <a:p>
            <a:fld id="{5ABEB4D2-D167-CC4D-A92F-83A5450ECB41}" type="datetimeFigureOut">
              <a:rPr kumimoji="1" lang="ja-JP" altLang="en-US" smtClean="0"/>
              <a:t>2023/9/27</a:t>
            </a:fld>
            <a:endParaRPr kumimoji="1" lang="ja-JP" altLang="en-US"/>
          </a:p>
        </p:txBody>
      </p:sp>
      <p:sp>
        <p:nvSpPr>
          <p:cNvPr id="6" name="フッター プレースホルダー 5">
            <a:extLst>
              <a:ext uri="{FF2B5EF4-FFF2-40B4-BE49-F238E27FC236}">
                <a16:creationId xmlns:a16="http://schemas.microsoft.com/office/drawing/2014/main" id="{837B8404-BE32-8594-C826-211924BDD9F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5991E88-FF28-E4B7-C162-A5A63A02D12E}"/>
              </a:ext>
            </a:extLst>
          </p:cNvPr>
          <p:cNvSpPr>
            <a:spLocks noGrp="1"/>
          </p:cNvSpPr>
          <p:nvPr>
            <p:ph type="sldNum" sz="quarter" idx="12"/>
          </p:nvPr>
        </p:nvSpPr>
        <p:spPr/>
        <p:txBody>
          <a:bodyPr/>
          <a:lstStyle/>
          <a:p>
            <a:fld id="{DCA1E641-19DA-424B-82A1-8F7F90C9FE9C}" type="slidenum">
              <a:rPr kumimoji="1" lang="ja-JP" altLang="en-US" smtClean="0"/>
              <a:t>‹#›</a:t>
            </a:fld>
            <a:endParaRPr kumimoji="1" lang="ja-JP" altLang="en-US"/>
          </a:p>
        </p:txBody>
      </p:sp>
    </p:spTree>
    <p:extLst>
      <p:ext uri="{BB962C8B-B14F-4D97-AF65-F5344CB8AC3E}">
        <p14:creationId xmlns:p14="http://schemas.microsoft.com/office/powerpoint/2010/main" val="2848761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D21939-4372-1D77-E234-A8FD02E5B56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D9F1549-3C81-F696-4FE9-E02E758F7D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1AD631A-52EE-3BC3-4B8B-11607EF17B2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32C626A-E769-5767-4591-DBD223F859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FBAC2CD-7235-B8B3-284E-DEA66D070B6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60F8953-EBC6-9318-FD92-C9FA7E14923D}"/>
              </a:ext>
            </a:extLst>
          </p:cNvPr>
          <p:cNvSpPr>
            <a:spLocks noGrp="1"/>
          </p:cNvSpPr>
          <p:nvPr>
            <p:ph type="dt" sz="half" idx="10"/>
          </p:nvPr>
        </p:nvSpPr>
        <p:spPr/>
        <p:txBody>
          <a:bodyPr/>
          <a:lstStyle/>
          <a:p>
            <a:fld id="{5ABEB4D2-D167-CC4D-A92F-83A5450ECB41}" type="datetimeFigureOut">
              <a:rPr kumimoji="1" lang="ja-JP" altLang="en-US" smtClean="0"/>
              <a:t>2023/9/27</a:t>
            </a:fld>
            <a:endParaRPr kumimoji="1" lang="ja-JP" altLang="en-US"/>
          </a:p>
        </p:txBody>
      </p:sp>
      <p:sp>
        <p:nvSpPr>
          <p:cNvPr id="8" name="フッター プレースホルダー 7">
            <a:extLst>
              <a:ext uri="{FF2B5EF4-FFF2-40B4-BE49-F238E27FC236}">
                <a16:creationId xmlns:a16="http://schemas.microsoft.com/office/drawing/2014/main" id="{1F05B410-CAB7-E743-90F5-255CAF1E9FB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9FD3678-DA34-0689-2F60-F7AC919DAA08}"/>
              </a:ext>
            </a:extLst>
          </p:cNvPr>
          <p:cNvSpPr>
            <a:spLocks noGrp="1"/>
          </p:cNvSpPr>
          <p:nvPr>
            <p:ph type="sldNum" sz="quarter" idx="12"/>
          </p:nvPr>
        </p:nvSpPr>
        <p:spPr/>
        <p:txBody>
          <a:bodyPr/>
          <a:lstStyle/>
          <a:p>
            <a:fld id="{DCA1E641-19DA-424B-82A1-8F7F90C9FE9C}" type="slidenum">
              <a:rPr kumimoji="1" lang="ja-JP" altLang="en-US" smtClean="0"/>
              <a:t>‹#›</a:t>
            </a:fld>
            <a:endParaRPr kumimoji="1" lang="ja-JP" altLang="en-US"/>
          </a:p>
        </p:txBody>
      </p:sp>
    </p:spTree>
    <p:extLst>
      <p:ext uri="{BB962C8B-B14F-4D97-AF65-F5344CB8AC3E}">
        <p14:creationId xmlns:p14="http://schemas.microsoft.com/office/powerpoint/2010/main" val="13837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22A94C-C7D2-DEB0-0BF3-CAD7CD88D05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BF16C29-557E-DB13-ACEC-E02BD057EFF1}"/>
              </a:ext>
            </a:extLst>
          </p:cNvPr>
          <p:cNvSpPr>
            <a:spLocks noGrp="1"/>
          </p:cNvSpPr>
          <p:nvPr>
            <p:ph type="dt" sz="half" idx="10"/>
          </p:nvPr>
        </p:nvSpPr>
        <p:spPr/>
        <p:txBody>
          <a:bodyPr/>
          <a:lstStyle/>
          <a:p>
            <a:fld id="{5ABEB4D2-D167-CC4D-A92F-83A5450ECB41}" type="datetimeFigureOut">
              <a:rPr kumimoji="1" lang="ja-JP" altLang="en-US" smtClean="0"/>
              <a:t>2023/9/27</a:t>
            </a:fld>
            <a:endParaRPr kumimoji="1" lang="ja-JP" altLang="en-US"/>
          </a:p>
        </p:txBody>
      </p:sp>
      <p:sp>
        <p:nvSpPr>
          <p:cNvPr id="4" name="フッター プレースホルダー 3">
            <a:extLst>
              <a:ext uri="{FF2B5EF4-FFF2-40B4-BE49-F238E27FC236}">
                <a16:creationId xmlns:a16="http://schemas.microsoft.com/office/drawing/2014/main" id="{7DDCFCE0-9E1B-0287-A43E-F0EFD246723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0D8C0DD-9756-5182-755E-B11BC6F26A18}"/>
              </a:ext>
            </a:extLst>
          </p:cNvPr>
          <p:cNvSpPr>
            <a:spLocks noGrp="1"/>
          </p:cNvSpPr>
          <p:nvPr>
            <p:ph type="sldNum" sz="quarter" idx="12"/>
          </p:nvPr>
        </p:nvSpPr>
        <p:spPr/>
        <p:txBody>
          <a:bodyPr/>
          <a:lstStyle/>
          <a:p>
            <a:fld id="{DCA1E641-19DA-424B-82A1-8F7F90C9FE9C}" type="slidenum">
              <a:rPr kumimoji="1" lang="ja-JP" altLang="en-US" smtClean="0"/>
              <a:t>‹#›</a:t>
            </a:fld>
            <a:endParaRPr kumimoji="1" lang="ja-JP" altLang="en-US"/>
          </a:p>
        </p:txBody>
      </p:sp>
    </p:spTree>
    <p:extLst>
      <p:ext uri="{BB962C8B-B14F-4D97-AF65-F5344CB8AC3E}">
        <p14:creationId xmlns:p14="http://schemas.microsoft.com/office/powerpoint/2010/main" val="3500008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09DEA2B-2C9F-EE02-9334-45A34D9A011C}"/>
              </a:ext>
            </a:extLst>
          </p:cNvPr>
          <p:cNvSpPr>
            <a:spLocks noGrp="1"/>
          </p:cNvSpPr>
          <p:nvPr>
            <p:ph type="dt" sz="half" idx="10"/>
          </p:nvPr>
        </p:nvSpPr>
        <p:spPr/>
        <p:txBody>
          <a:bodyPr/>
          <a:lstStyle/>
          <a:p>
            <a:fld id="{5ABEB4D2-D167-CC4D-A92F-83A5450ECB41}" type="datetimeFigureOut">
              <a:rPr kumimoji="1" lang="ja-JP" altLang="en-US" smtClean="0"/>
              <a:t>2023/9/27</a:t>
            </a:fld>
            <a:endParaRPr kumimoji="1" lang="ja-JP" altLang="en-US"/>
          </a:p>
        </p:txBody>
      </p:sp>
      <p:sp>
        <p:nvSpPr>
          <p:cNvPr id="3" name="フッター プレースホルダー 2">
            <a:extLst>
              <a:ext uri="{FF2B5EF4-FFF2-40B4-BE49-F238E27FC236}">
                <a16:creationId xmlns:a16="http://schemas.microsoft.com/office/drawing/2014/main" id="{1DB6B38F-4AFB-A95A-7581-AC63BD063D9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B615F4D-54DC-371C-4818-23C1F9897EC2}"/>
              </a:ext>
            </a:extLst>
          </p:cNvPr>
          <p:cNvSpPr>
            <a:spLocks noGrp="1"/>
          </p:cNvSpPr>
          <p:nvPr>
            <p:ph type="sldNum" sz="quarter" idx="12"/>
          </p:nvPr>
        </p:nvSpPr>
        <p:spPr/>
        <p:txBody>
          <a:bodyPr/>
          <a:lstStyle/>
          <a:p>
            <a:fld id="{DCA1E641-19DA-424B-82A1-8F7F90C9FE9C}" type="slidenum">
              <a:rPr kumimoji="1" lang="ja-JP" altLang="en-US" smtClean="0"/>
              <a:t>‹#›</a:t>
            </a:fld>
            <a:endParaRPr kumimoji="1" lang="ja-JP" altLang="en-US"/>
          </a:p>
        </p:txBody>
      </p:sp>
    </p:spTree>
    <p:extLst>
      <p:ext uri="{BB962C8B-B14F-4D97-AF65-F5344CB8AC3E}">
        <p14:creationId xmlns:p14="http://schemas.microsoft.com/office/powerpoint/2010/main" val="1716055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88D1D5-1442-F625-414B-0AC63621C29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87DC2B9-DA1E-204C-B820-A68970D18F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E78D71A-98AF-90DF-BB5D-C687D0DB8A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88CA34B-D996-DE81-AA78-EE0B39B4D13B}"/>
              </a:ext>
            </a:extLst>
          </p:cNvPr>
          <p:cNvSpPr>
            <a:spLocks noGrp="1"/>
          </p:cNvSpPr>
          <p:nvPr>
            <p:ph type="dt" sz="half" idx="10"/>
          </p:nvPr>
        </p:nvSpPr>
        <p:spPr/>
        <p:txBody>
          <a:bodyPr/>
          <a:lstStyle/>
          <a:p>
            <a:fld id="{5ABEB4D2-D167-CC4D-A92F-83A5450ECB41}" type="datetimeFigureOut">
              <a:rPr kumimoji="1" lang="ja-JP" altLang="en-US" smtClean="0"/>
              <a:t>2023/9/27</a:t>
            </a:fld>
            <a:endParaRPr kumimoji="1" lang="ja-JP" altLang="en-US"/>
          </a:p>
        </p:txBody>
      </p:sp>
      <p:sp>
        <p:nvSpPr>
          <p:cNvPr id="6" name="フッター プレースホルダー 5">
            <a:extLst>
              <a:ext uri="{FF2B5EF4-FFF2-40B4-BE49-F238E27FC236}">
                <a16:creationId xmlns:a16="http://schemas.microsoft.com/office/drawing/2014/main" id="{B34C7484-C959-EC9A-CF09-370B9617AA2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9B983A-8B21-1EF6-612A-29DEC6E861E6}"/>
              </a:ext>
            </a:extLst>
          </p:cNvPr>
          <p:cNvSpPr>
            <a:spLocks noGrp="1"/>
          </p:cNvSpPr>
          <p:nvPr>
            <p:ph type="sldNum" sz="quarter" idx="12"/>
          </p:nvPr>
        </p:nvSpPr>
        <p:spPr/>
        <p:txBody>
          <a:bodyPr/>
          <a:lstStyle/>
          <a:p>
            <a:fld id="{DCA1E641-19DA-424B-82A1-8F7F90C9FE9C}" type="slidenum">
              <a:rPr kumimoji="1" lang="ja-JP" altLang="en-US" smtClean="0"/>
              <a:t>‹#›</a:t>
            </a:fld>
            <a:endParaRPr kumimoji="1" lang="ja-JP" altLang="en-US"/>
          </a:p>
        </p:txBody>
      </p:sp>
    </p:spTree>
    <p:extLst>
      <p:ext uri="{BB962C8B-B14F-4D97-AF65-F5344CB8AC3E}">
        <p14:creationId xmlns:p14="http://schemas.microsoft.com/office/powerpoint/2010/main" val="3054091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0E0D53-7539-36F8-8FD8-A29106DD421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45FAA07-AEF7-AF0F-8183-B132D6640B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250AD26-5E62-4F3C-D764-462495BD39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C8C8354-B1B1-4EE0-B75F-576CE71F9E5D}"/>
              </a:ext>
            </a:extLst>
          </p:cNvPr>
          <p:cNvSpPr>
            <a:spLocks noGrp="1"/>
          </p:cNvSpPr>
          <p:nvPr>
            <p:ph type="dt" sz="half" idx="10"/>
          </p:nvPr>
        </p:nvSpPr>
        <p:spPr/>
        <p:txBody>
          <a:bodyPr/>
          <a:lstStyle/>
          <a:p>
            <a:fld id="{5ABEB4D2-D167-CC4D-A92F-83A5450ECB41}" type="datetimeFigureOut">
              <a:rPr kumimoji="1" lang="ja-JP" altLang="en-US" smtClean="0"/>
              <a:t>2023/9/27</a:t>
            </a:fld>
            <a:endParaRPr kumimoji="1" lang="ja-JP" altLang="en-US"/>
          </a:p>
        </p:txBody>
      </p:sp>
      <p:sp>
        <p:nvSpPr>
          <p:cNvPr id="6" name="フッター プレースホルダー 5">
            <a:extLst>
              <a:ext uri="{FF2B5EF4-FFF2-40B4-BE49-F238E27FC236}">
                <a16:creationId xmlns:a16="http://schemas.microsoft.com/office/drawing/2014/main" id="{D76008CA-B587-750B-76C0-64DD663D25B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5ABBBF6-B312-AD2C-74D5-53B00A89E5DC}"/>
              </a:ext>
            </a:extLst>
          </p:cNvPr>
          <p:cNvSpPr>
            <a:spLocks noGrp="1"/>
          </p:cNvSpPr>
          <p:nvPr>
            <p:ph type="sldNum" sz="quarter" idx="12"/>
          </p:nvPr>
        </p:nvSpPr>
        <p:spPr/>
        <p:txBody>
          <a:bodyPr/>
          <a:lstStyle/>
          <a:p>
            <a:fld id="{DCA1E641-19DA-424B-82A1-8F7F90C9FE9C}" type="slidenum">
              <a:rPr kumimoji="1" lang="ja-JP" altLang="en-US" smtClean="0"/>
              <a:t>‹#›</a:t>
            </a:fld>
            <a:endParaRPr kumimoji="1" lang="ja-JP" altLang="en-US"/>
          </a:p>
        </p:txBody>
      </p:sp>
    </p:spTree>
    <p:extLst>
      <p:ext uri="{BB962C8B-B14F-4D97-AF65-F5344CB8AC3E}">
        <p14:creationId xmlns:p14="http://schemas.microsoft.com/office/powerpoint/2010/main" val="3078274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FB47687-6866-E63D-4F41-DBFDA25382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AF70374-2329-0E76-7439-10E6AA6F16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8E67A06-2EA9-5F6D-5FA5-2AD45AC6D4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BEB4D2-D167-CC4D-A92F-83A5450ECB41}" type="datetimeFigureOut">
              <a:rPr kumimoji="1" lang="ja-JP" altLang="en-US" smtClean="0"/>
              <a:t>2023/9/27</a:t>
            </a:fld>
            <a:endParaRPr kumimoji="1" lang="ja-JP" altLang="en-US"/>
          </a:p>
        </p:txBody>
      </p:sp>
      <p:sp>
        <p:nvSpPr>
          <p:cNvPr id="5" name="フッター プレースホルダー 4">
            <a:extLst>
              <a:ext uri="{FF2B5EF4-FFF2-40B4-BE49-F238E27FC236}">
                <a16:creationId xmlns:a16="http://schemas.microsoft.com/office/drawing/2014/main" id="{4A645EBF-F1B6-CF2A-DCE8-3692FB2445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9720FF5-67C3-3698-F308-DF58D310F7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A1E641-19DA-424B-82A1-8F7F90C9FE9C}" type="slidenum">
              <a:rPr kumimoji="1" lang="ja-JP" altLang="en-US" smtClean="0"/>
              <a:t>‹#›</a:t>
            </a:fld>
            <a:endParaRPr kumimoji="1" lang="ja-JP" altLang="en-US"/>
          </a:p>
        </p:txBody>
      </p:sp>
    </p:spTree>
    <p:extLst>
      <p:ext uri="{BB962C8B-B14F-4D97-AF65-F5344CB8AC3E}">
        <p14:creationId xmlns:p14="http://schemas.microsoft.com/office/powerpoint/2010/main" val="767690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42A3A6-0337-7240-9493-91CB7D731C49}"/>
              </a:ext>
            </a:extLst>
          </p:cNvPr>
          <p:cNvSpPr>
            <a:spLocks noGrp="1"/>
          </p:cNvSpPr>
          <p:nvPr>
            <p:ph type="ctrTitle"/>
          </p:nvPr>
        </p:nvSpPr>
        <p:spPr/>
        <p:txBody>
          <a:bodyPr/>
          <a:lstStyle/>
          <a:p>
            <a:r>
              <a:rPr lang="en-US" altLang="ja-JP"/>
              <a:t>R</a:t>
            </a:r>
            <a:r>
              <a:rPr lang="ja-JP" altLang="en-US"/>
              <a:t>初心者講座第３２回</a:t>
            </a:r>
            <a:endParaRPr kumimoji="1" lang="ja-JP" altLang="en-US"/>
          </a:p>
        </p:txBody>
      </p:sp>
      <p:sp>
        <p:nvSpPr>
          <p:cNvPr id="3" name="字幕 2">
            <a:extLst>
              <a:ext uri="{FF2B5EF4-FFF2-40B4-BE49-F238E27FC236}">
                <a16:creationId xmlns:a16="http://schemas.microsoft.com/office/drawing/2014/main" id="{310B9E0F-CDAD-4E46-ADF0-88F5FAFB95A1}"/>
              </a:ext>
            </a:extLst>
          </p:cNvPr>
          <p:cNvSpPr>
            <a:spLocks noGrp="1"/>
          </p:cNvSpPr>
          <p:nvPr>
            <p:ph type="subTitle" idx="1"/>
          </p:nvPr>
        </p:nvSpPr>
        <p:spPr/>
        <p:txBody>
          <a:bodyPr/>
          <a:lstStyle/>
          <a:p>
            <a:r>
              <a:rPr kumimoji="1" lang="ja-JP" altLang="en-US"/>
              <a:t>正則化の紹介</a:t>
            </a:r>
          </a:p>
        </p:txBody>
      </p:sp>
    </p:spTree>
    <p:extLst>
      <p:ext uri="{BB962C8B-B14F-4D97-AF65-F5344CB8AC3E}">
        <p14:creationId xmlns:p14="http://schemas.microsoft.com/office/powerpoint/2010/main" val="3669137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20EF3E-F568-83ED-EE6E-A1D83D81EE2E}"/>
              </a:ext>
            </a:extLst>
          </p:cNvPr>
          <p:cNvSpPr>
            <a:spLocks noGrp="1"/>
          </p:cNvSpPr>
          <p:nvPr>
            <p:ph type="title"/>
          </p:nvPr>
        </p:nvSpPr>
        <p:spPr/>
        <p:txBody>
          <a:bodyPr/>
          <a:lstStyle/>
          <a:p>
            <a:r>
              <a:rPr kumimoji="1" lang="ja-JP" altLang="en-US"/>
              <a:t>線形回帰の線形とは？</a:t>
            </a:r>
          </a:p>
        </p:txBody>
      </p:sp>
      <p:sp>
        <p:nvSpPr>
          <p:cNvPr id="3" name="コンテンツ プレースホルダー 2">
            <a:extLst>
              <a:ext uri="{FF2B5EF4-FFF2-40B4-BE49-F238E27FC236}">
                <a16:creationId xmlns:a16="http://schemas.microsoft.com/office/drawing/2014/main" id="{6E2BBB61-A1C8-8A3D-7465-020AFE810672}"/>
              </a:ext>
            </a:extLst>
          </p:cNvPr>
          <p:cNvSpPr>
            <a:spLocks noGrp="1"/>
          </p:cNvSpPr>
          <p:nvPr>
            <p:ph idx="1"/>
          </p:nvPr>
        </p:nvSpPr>
        <p:spPr/>
        <p:txBody>
          <a:bodyPr/>
          <a:lstStyle/>
          <a:p>
            <a:r>
              <a:rPr kumimoji="1" lang="ja-JP" altLang="en-US"/>
              <a:t>線形モデル、一般化線形モデル、一般化線形混合モデルと徐々にモデルを複雑にして説明してきた．</a:t>
            </a:r>
            <a:endParaRPr kumimoji="1" lang="en-US" altLang="ja-JP"/>
          </a:p>
          <a:p>
            <a:endParaRPr lang="en-US" altLang="ja-JP"/>
          </a:p>
          <a:p>
            <a:r>
              <a:rPr kumimoji="1" lang="ja-JP" altLang="en-US"/>
              <a:t>しかし、これら全て線形モデル．</a:t>
            </a:r>
            <a:endParaRPr kumimoji="1" lang="en-US" altLang="ja-JP"/>
          </a:p>
          <a:p>
            <a:pPr marL="0" indent="0">
              <a:buNone/>
            </a:pPr>
            <a:r>
              <a:rPr kumimoji="1" lang="ja-JP" altLang="en-US"/>
              <a:t>→説明変数に係数をかけたものを足し算する、という意味で線形</a:t>
            </a:r>
            <a:endParaRPr kumimoji="1" lang="en-US" altLang="ja-JP"/>
          </a:p>
          <a:p>
            <a:endParaRPr lang="en-US" altLang="ja-JP"/>
          </a:p>
          <a:p>
            <a:r>
              <a:rPr kumimoji="1" lang="ja-JP" altLang="en-US"/>
              <a:t>一方、第</a:t>
            </a:r>
            <a:r>
              <a:rPr kumimoji="1" lang="en-US" altLang="ja-JP"/>
              <a:t>22</a:t>
            </a:r>
            <a:r>
              <a:rPr kumimoji="1" lang="ja-JP" altLang="en-US"/>
              <a:t>回や第</a:t>
            </a:r>
            <a:r>
              <a:rPr kumimoji="1" lang="en-US" altLang="ja-JP"/>
              <a:t>30</a:t>
            </a:r>
            <a:r>
              <a:rPr kumimoji="1" lang="ja-JP" altLang="en-US"/>
              <a:t>、</a:t>
            </a:r>
            <a:r>
              <a:rPr kumimoji="1" lang="en-US" altLang="ja-JP"/>
              <a:t>31</a:t>
            </a:r>
            <a:r>
              <a:rPr kumimoji="1" lang="ja-JP" altLang="en-US"/>
              <a:t>回で</a:t>
            </a:r>
            <a:r>
              <a:rPr lang="ja-JP" altLang="en-US"/>
              <a:t>説明変数に緯度経度を二乗した</a:t>
            </a:r>
            <a:r>
              <a:rPr lang="en-US" altLang="ja-JP"/>
              <a:t>2</a:t>
            </a:r>
            <a:r>
              <a:rPr lang="ja-JP" altLang="en-US"/>
              <a:t>次の項を含めていた．</a:t>
            </a:r>
            <a:endParaRPr lang="en-US" altLang="ja-JP"/>
          </a:p>
          <a:p>
            <a:pPr marL="0" indent="0">
              <a:buNone/>
            </a:pPr>
            <a:r>
              <a:rPr kumimoji="1" lang="ja-JP" altLang="en-US"/>
              <a:t>→この次数はどこまで含めるのか？</a:t>
            </a:r>
          </a:p>
        </p:txBody>
      </p:sp>
    </p:spTree>
    <p:extLst>
      <p:ext uri="{BB962C8B-B14F-4D97-AF65-F5344CB8AC3E}">
        <p14:creationId xmlns:p14="http://schemas.microsoft.com/office/powerpoint/2010/main" val="31713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F0EE91-ECA1-FB7D-6F62-4854C71E3875}"/>
              </a:ext>
            </a:extLst>
          </p:cNvPr>
          <p:cNvSpPr>
            <a:spLocks noGrp="1"/>
          </p:cNvSpPr>
          <p:nvPr>
            <p:ph type="title"/>
          </p:nvPr>
        </p:nvSpPr>
        <p:spPr/>
        <p:txBody>
          <a:bodyPr/>
          <a:lstStyle/>
          <a:p>
            <a:r>
              <a:rPr kumimoji="1" lang="ja-JP" altLang="en-US"/>
              <a:t>過適合</a:t>
            </a:r>
            <a:r>
              <a:rPr lang="ja-JP" altLang="en-US"/>
              <a:t>とその</a:t>
            </a:r>
            <a:r>
              <a:rPr kumimoji="1" lang="ja-JP" altLang="en-US"/>
              <a:t>回避としての正則化</a:t>
            </a:r>
          </a:p>
        </p:txBody>
      </p:sp>
      <p:sp>
        <p:nvSpPr>
          <p:cNvPr id="3" name="コンテンツ プレースホルダー 2">
            <a:extLst>
              <a:ext uri="{FF2B5EF4-FFF2-40B4-BE49-F238E27FC236}">
                <a16:creationId xmlns:a16="http://schemas.microsoft.com/office/drawing/2014/main" id="{D4DB70A8-49BA-B13F-D7DA-732BA679EB56}"/>
              </a:ext>
            </a:extLst>
          </p:cNvPr>
          <p:cNvSpPr>
            <a:spLocks noGrp="1"/>
          </p:cNvSpPr>
          <p:nvPr>
            <p:ph idx="1"/>
          </p:nvPr>
        </p:nvSpPr>
        <p:spPr/>
        <p:txBody>
          <a:bodyPr>
            <a:normAutofit lnSpcReduction="10000"/>
          </a:bodyPr>
          <a:lstStyle/>
          <a:p>
            <a:r>
              <a:rPr kumimoji="1" lang="ja-JP" altLang="en-US"/>
              <a:t>次数が多い項を説明変数に加えると、モデルはサンプルの目的変数に過適合する（第</a:t>
            </a:r>
            <a:r>
              <a:rPr kumimoji="1" lang="en-US" altLang="ja-JP" dirty="0"/>
              <a:t>16</a:t>
            </a:r>
            <a:r>
              <a:rPr kumimoji="1" lang="ja-JP" altLang="en-US"/>
              <a:t>回 汎化性能 参照）．</a:t>
            </a:r>
            <a:endParaRPr kumimoji="1" lang="en-US" altLang="ja-JP" dirty="0"/>
          </a:p>
          <a:p>
            <a:endParaRPr lang="en-US" altLang="ja-JP" dirty="0"/>
          </a:p>
          <a:p>
            <a:r>
              <a:rPr kumimoji="1" lang="ja-JP" altLang="en-US"/>
              <a:t>交差検証や</a:t>
            </a:r>
            <a:r>
              <a:rPr kumimoji="1" lang="en-US" altLang="ja-JP" dirty="0"/>
              <a:t>AIC</a:t>
            </a:r>
            <a:r>
              <a:rPr kumimoji="1" lang="ja-JP" altLang="en-US"/>
              <a:t>といった情報量基準で汎化性能をチェックすること以外に、過適合することに罰則を設ける手法がある．</a:t>
            </a:r>
            <a:endParaRPr kumimoji="1" lang="en-US" altLang="ja-JP" dirty="0"/>
          </a:p>
          <a:p>
            <a:pPr marL="0" indent="0">
              <a:buNone/>
            </a:pPr>
            <a:r>
              <a:rPr lang="en-US" altLang="ja-JP" dirty="0"/>
              <a:t>	</a:t>
            </a:r>
            <a:r>
              <a:rPr lang="ja-JP" altLang="en-US"/>
              <a:t>→正則化</a:t>
            </a:r>
            <a:r>
              <a:rPr lang="en-US" altLang="ja-JP" dirty="0"/>
              <a:t>(regularization)</a:t>
            </a:r>
          </a:p>
          <a:p>
            <a:pPr marL="0" indent="0">
              <a:buNone/>
            </a:pPr>
            <a:endParaRPr kumimoji="1" lang="en-US" altLang="ja-JP" dirty="0"/>
          </a:p>
          <a:p>
            <a:r>
              <a:rPr kumimoji="1" lang="ja-JP" altLang="en-US"/>
              <a:t>正則化は線形モデルやロジスティック回帰に</a:t>
            </a:r>
            <a:r>
              <a:rPr lang="ja-JP" altLang="en-US"/>
              <a:t>適用</a:t>
            </a:r>
            <a:r>
              <a:rPr kumimoji="1" lang="ja-JP" altLang="en-US"/>
              <a:t>可能（機械学習の分野ではニューラルネットやサポートベクトルマシンでも利用）</a:t>
            </a:r>
            <a:endParaRPr kumimoji="1" lang="en-US" altLang="ja-JP" dirty="0"/>
          </a:p>
        </p:txBody>
      </p:sp>
    </p:spTree>
    <p:extLst>
      <p:ext uri="{BB962C8B-B14F-4D97-AF65-F5344CB8AC3E}">
        <p14:creationId xmlns:p14="http://schemas.microsoft.com/office/powerpoint/2010/main" val="3601497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0392CF-EC0F-0332-04F8-381C866EC8C9}"/>
              </a:ext>
            </a:extLst>
          </p:cNvPr>
          <p:cNvSpPr>
            <a:spLocks noGrp="1"/>
          </p:cNvSpPr>
          <p:nvPr>
            <p:ph type="title"/>
          </p:nvPr>
        </p:nvSpPr>
        <p:spPr/>
        <p:txBody>
          <a:bodyPr/>
          <a:lstStyle/>
          <a:p>
            <a:r>
              <a:rPr kumimoji="1" lang="ja-JP" altLang="en-US"/>
              <a:t>過適合するときの推定係数</a:t>
            </a:r>
          </a:p>
        </p:txBody>
      </p:sp>
      <p:sp>
        <p:nvSpPr>
          <p:cNvPr id="3" name="コンテンツ プレースホルダー 2">
            <a:extLst>
              <a:ext uri="{FF2B5EF4-FFF2-40B4-BE49-F238E27FC236}">
                <a16:creationId xmlns:a16="http://schemas.microsoft.com/office/drawing/2014/main" id="{9EE16614-A8AC-7035-A1B1-6E20465E687C}"/>
              </a:ext>
            </a:extLst>
          </p:cNvPr>
          <p:cNvSpPr>
            <a:spLocks noGrp="1"/>
          </p:cNvSpPr>
          <p:nvPr>
            <p:ph idx="1"/>
          </p:nvPr>
        </p:nvSpPr>
        <p:spPr>
          <a:xfrm>
            <a:off x="838200" y="1825625"/>
            <a:ext cx="5257800" cy="4351338"/>
          </a:xfrm>
        </p:spPr>
        <p:txBody>
          <a:bodyPr>
            <a:normAutofit lnSpcReduction="10000"/>
          </a:bodyPr>
          <a:lstStyle/>
          <a:p>
            <a:r>
              <a:rPr lang="ja-JP" altLang="en-US"/>
              <a:t>線形モデルで過適合する場合、予測を示す曲線は説明変数</a:t>
            </a:r>
            <a:r>
              <a:rPr lang="en-US" altLang="ja-JP"/>
              <a:t>X</a:t>
            </a:r>
            <a:r>
              <a:rPr lang="ja-JP" altLang="en-US"/>
              <a:t>のわずかな変化に対して敏感に反応．</a:t>
            </a:r>
            <a:endParaRPr lang="en-US" altLang="ja-JP"/>
          </a:p>
          <a:p>
            <a:pPr marL="0" indent="0">
              <a:buNone/>
            </a:pPr>
            <a:r>
              <a:rPr lang="ja-JP" altLang="en-US"/>
              <a:t>　→大きい次数の係数の絶対値が大きい、あるいは説明変数が多い</a:t>
            </a:r>
            <a:endParaRPr kumimoji="1" lang="en-US" altLang="ja-JP"/>
          </a:p>
          <a:p>
            <a:endParaRPr kumimoji="1" lang="en-US" altLang="ja-JP"/>
          </a:p>
          <a:p>
            <a:r>
              <a:rPr lang="ja-JP" altLang="en-US"/>
              <a:t>係数の大きさに罰則を設ければぐにゃぐにゃと変化することを防げる．</a:t>
            </a:r>
            <a:endParaRPr kumimoji="1" lang="ja-JP" altLang="en-US"/>
          </a:p>
        </p:txBody>
      </p:sp>
      <p:grpSp>
        <p:nvGrpSpPr>
          <p:cNvPr id="44" name="グループ化 43">
            <a:extLst>
              <a:ext uri="{FF2B5EF4-FFF2-40B4-BE49-F238E27FC236}">
                <a16:creationId xmlns:a16="http://schemas.microsoft.com/office/drawing/2014/main" id="{A5CFBF60-460E-A6DB-77F0-D8944688CF0B}"/>
              </a:ext>
            </a:extLst>
          </p:cNvPr>
          <p:cNvGrpSpPr/>
          <p:nvPr/>
        </p:nvGrpSpPr>
        <p:grpSpPr>
          <a:xfrm>
            <a:off x="6014492" y="2139463"/>
            <a:ext cx="6177508" cy="4037500"/>
            <a:chOff x="5648047" y="2016155"/>
            <a:chExt cx="6177508" cy="4037500"/>
          </a:xfrm>
        </p:grpSpPr>
        <p:cxnSp>
          <p:nvCxnSpPr>
            <p:cNvPr id="21" name="直線コネクタ 20">
              <a:extLst>
                <a:ext uri="{FF2B5EF4-FFF2-40B4-BE49-F238E27FC236}">
                  <a16:creationId xmlns:a16="http://schemas.microsoft.com/office/drawing/2014/main" id="{9E13BA3C-5A71-30F2-1D27-E9D4EDA7B1DD}"/>
                </a:ext>
              </a:extLst>
            </p:cNvPr>
            <p:cNvCxnSpPr>
              <a:cxnSpLocks/>
            </p:cNvCxnSpPr>
            <p:nvPr/>
          </p:nvCxnSpPr>
          <p:spPr>
            <a:xfrm>
              <a:off x="6257337" y="2016155"/>
              <a:ext cx="0" cy="346377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63BB087C-0F50-2FC8-FA02-3536A5C24C0A}"/>
                </a:ext>
              </a:extLst>
            </p:cNvPr>
            <p:cNvCxnSpPr>
              <a:cxnSpLocks/>
            </p:cNvCxnSpPr>
            <p:nvPr/>
          </p:nvCxnSpPr>
          <p:spPr>
            <a:xfrm flipH="1">
              <a:off x="6231937" y="5467227"/>
              <a:ext cx="559361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3" name="円/楕円 22">
              <a:extLst>
                <a:ext uri="{FF2B5EF4-FFF2-40B4-BE49-F238E27FC236}">
                  <a16:creationId xmlns:a16="http://schemas.microsoft.com/office/drawing/2014/main" id="{F067343A-F899-38B9-E67B-62B7C77D6D5E}"/>
                </a:ext>
              </a:extLst>
            </p:cNvPr>
            <p:cNvSpPr/>
            <p:nvPr/>
          </p:nvSpPr>
          <p:spPr>
            <a:xfrm>
              <a:off x="6342523" y="3880455"/>
              <a:ext cx="182880" cy="182880"/>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E084C8A3-D465-7597-B975-4731471A4D28}"/>
                </a:ext>
              </a:extLst>
            </p:cNvPr>
            <p:cNvCxnSpPr/>
            <p:nvPr/>
          </p:nvCxnSpPr>
          <p:spPr>
            <a:xfrm flipV="1">
              <a:off x="6250987" y="3282049"/>
              <a:ext cx="5166383" cy="96549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円/楕円 24">
              <a:extLst>
                <a:ext uri="{FF2B5EF4-FFF2-40B4-BE49-F238E27FC236}">
                  <a16:creationId xmlns:a16="http://schemas.microsoft.com/office/drawing/2014/main" id="{30ED55E9-5228-A7F4-4329-8AACDE5723C6}"/>
                </a:ext>
              </a:extLst>
            </p:cNvPr>
            <p:cNvSpPr/>
            <p:nvPr/>
          </p:nvSpPr>
          <p:spPr>
            <a:xfrm>
              <a:off x="6611520" y="4492086"/>
              <a:ext cx="182880" cy="182880"/>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3790B387-817A-1D64-CEEC-1FE37E1EFDCA}"/>
                </a:ext>
              </a:extLst>
            </p:cNvPr>
            <p:cNvSpPr/>
            <p:nvPr/>
          </p:nvSpPr>
          <p:spPr>
            <a:xfrm>
              <a:off x="6808829" y="3428065"/>
              <a:ext cx="182880" cy="182880"/>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4AC15771-EFEB-2483-F007-5CC2C5E2A27C}"/>
                </a:ext>
              </a:extLst>
            </p:cNvPr>
            <p:cNvSpPr/>
            <p:nvPr/>
          </p:nvSpPr>
          <p:spPr>
            <a:xfrm>
              <a:off x="7192091" y="3764798"/>
              <a:ext cx="182880" cy="182880"/>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B08F6364-AB64-9E98-E95F-A62E77914090}"/>
                </a:ext>
              </a:extLst>
            </p:cNvPr>
            <p:cNvSpPr/>
            <p:nvPr/>
          </p:nvSpPr>
          <p:spPr>
            <a:xfrm>
              <a:off x="7562206" y="4114537"/>
              <a:ext cx="182880" cy="182880"/>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a:extLst>
                <a:ext uri="{FF2B5EF4-FFF2-40B4-BE49-F238E27FC236}">
                  <a16:creationId xmlns:a16="http://schemas.microsoft.com/office/drawing/2014/main" id="{9B6D5DEB-E05A-106B-2FA8-5861A9DC05FE}"/>
                </a:ext>
              </a:extLst>
            </p:cNvPr>
            <p:cNvSpPr/>
            <p:nvPr/>
          </p:nvSpPr>
          <p:spPr>
            <a:xfrm>
              <a:off x="8126845" y="3738387"/>
              <a:ext cx="182880" cy="182880"/>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a:extLst>
                <a:ext uri="{FF2B5EF4-FFF2-40B4-BE49-F238E27FC236}">
                  <a16:creationId xmlns:a16="http://schemas.microsoft.com/office/drawing/2014/main" id="{B0538D42-3656-72BE-6800-3DF753787CCA}"/>
                </a:ext>
              </a:extLst>
            </p:cNvPr>
            <p:cNvSpPr/>
            <p:nvPr/>
          </p:nvSpPr>
          <p:spPr>
            <a:xfrm>
              <a:off x="8955662" y="4644486"/>
              <a:ext cx="182880" cy="182880"/>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a:extLst>
                <a:ext uri="{FF2B5EF4-FFF2-40B4-BE49-F238E27FC236}">
                  <a16:creationId xmlns:a16="http://schemas.microsoft.com/office/drawing/2014/main" id="{FAC3DE11-617D-8F18-1AAD-52A1CC209284}"/>
                </a:ext>
              </a:extLst>
            </p:cNvPr>
            <p:cNvSpPr/>
            <p:nvPr/>
          </p:nvSpPr>
          <p:spPr>
            <a:xfrm>
              <a:off x="9296663" y="3336625"/>
              <a:ext cx="182880" cy="182880"/>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a:extLst>
                <a:ext uri="{FF2B5EF4-FFF2-40B4-BE49-F238E27FC236}">
                  <a16:creationId xmlns:a16="http://schemas.microsoft.com/office/drawing/2014/main" id="{3547CA30-C5FC-581E-C10A-4B3D0338C347}"/>
                </a:ext>
              </a:extLst>
            </p:cNvPr>
            <p:cNvSpPr/>
            <p:nvPr/>
          </p:nvSpPr>
          <p:spPr>
            <a:xfrm>
              <a:off x="9833947" y="2580770"/>
              <a:ext cx="182880" cy="182880"/>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a:extLst>
                <a:ext uri="{FF2B5EF4-FFF2-40B4-BE49-F238E27FC236}">
                  <a16:creationId xmlns:a16="http://schemas.microsoft.com/office/drawing/2014/main" id="{1C584815-F4A1-217A-8E86-EA920F6B1D04}"/>
                </a:ext>
              </a:extLst>
            </p:cNvPr>
            <p:cNvSpPr/>
            <p:nvPr/>
          </p:nvSpPr>
          <p:spPr>
            <a:xfrm>
              <a:off x="10396119" y="3428065"/>
              <a:ext cx="182880" cy="182880"/>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a:extLst>
                <a:ext uri="{FF2B5EF4-FFF2-40B4-BE49-F238E27FC236}">
                  <a16:creationId xmlns:a16="http://schemas.microsoft.com/office/drawing/2014/main" id="{199CAE22-B9A8-3663-2B69-6908B5169B88}"/>
                </a:ext>
              </a:extLst>
            </p:cNvPr>
            <p:cNvSpPr/>
            <p:nvPr/>
          </p:nvSpPr>
          <p:spPr>
            <a:xfrm>
              <a:off x="11256006" y="3718437"/>
              <a:ext cx="182880" cy="182880"/>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フリーフォーム 34">
              <a:extLst>
                <a:ext uri="{FF2B5EF4-FFF2-40B4-BE49-F238E27FC236}">
                  <a16:creationId xmlns:a16="http://schemas.microsoft.com/office/drawing/2014/main" id="{CE6BA265-FF40-8C5A-8BC2-9AC4972CF15C}"/>
                </a:ext>
              </a:extLst>
            </p:cNvPr>
            <p:cNvSpPr/>
            <p:nvPr/>
          </p:nvSpPr>
          <p:spPr>
            <a:xfrm>
              <a:off x="6260359" y="2016155"/>
              <a:ext cx="5457372" cy="3422546"/>
            </a:xfrm>
            <a:custGeom>
              <a:avLst/>
              <a:gdLst>
                <a:gd name="connsiteX0" fmla="*/ 0 w 5457372"/>
                <a:gd name="connsiteY0" fmla="*/ 1734279 h 3422546"/>
                <a:gd name="connsiteX1" fmla="*/ 203200 w 5457372"/>
                <a:gd name="connsiteY1" fmla="*/ 1951993 h 3422546"/>
                <a:gd name="connsiteX2" fmla="*/ 333829 w 5457372"/>
                <a:gd name="connsiteY2" fmla="*/ 3055079 h 3422546"/>
                <a:gd name="connsiteX3" fmla="*/ 449943 w 5457372"/>
                <a:gd name="connsiteY3" fmla="*/ 2576107 h 3422546"/>
                <a:gd name="connsiteX4" fmla="*/ 508000 w 5457372"/>
                <a:gd name="connsiteY4" fmla="*/ 1255307 h 3422546"/>
                <a:gd name="connsiteX5" fmla="*/ 595086 w 5457372"/>
                <a:gd name="connsiteY5" fmla="*/ 1458507 h 3422546"/>
                <a:gd name="connsiteX6" fmla="*/ 711200 w 5457372"/>
                <a:gd name="connsiteY6" fmla="*/ 1690736 h 3422546"/>
                <a:gd name="connsiteX7" fmla="*/ 827314 w 5457372"/>
                <a:gd name="connsiteY7" fmla="*/ 1255307 h 3422546"/>
                <a:gd name="connsiteX8" fmla="*/ 986972 w 5457372"/>
                <a:gd name="connsiteY8" fmla="*/ 1835879 h 3422546"/>
                <a:gd name="connsiteX9" fmla="*/ 1175657 w 5457372"/>
                <a:gd name="connsiteY9" fmla="*/ 2619650 h 3422546"/>
                <a:gd name="connsiteX10" fmla="*/ 1378857 w 5457372"/>
                <a:gd name="connsiteY10" fmla="*/ 2198736 h 3422546"/>
                <a:gd name="connsiteX11" fmla="*/ 1480457 w 5457372"/>
                <a:gd name="connsiteY11" fmla="*/ 1560107 h 3422546"/>
                <a:gd name="connsiteX12" fmla="*/ 1843314 w 5457372"/>
                <a:gd name="connsiteY12" fmla="*/ 2387422 h 3422546"/>
                <a:gd name="connsiteX13" fmla="*/ 1959429 w 5457372"/>
                <a:gd name="connsiteY13" fmla="*/ 1850393 h 3422546"/>
                <a:gd name="connsiteX14" fmla="*/ 2017486 w 5457372"/>
                <a:gd name="connsiteY14" fmla="*/ 1385936 h 3422546"/>
                <a:gd name="connsiteX15" fmla="*/ 2046514 w 5457372"/>
                <a:gd name="connsiteY15" fmla="*/ 979536 h 3422546"/>
                <a:gd name="connsiteX16" fmla="*/ 2191657 w 5457372"/>
                <a:gd name="connsiteY16" fmla="*/ 674736 h 3422546"/>
                <a:gd name="connsiteX17" fmla="*/ 2525486 w 5457372"/>
                <a:gd name="connsiteY17" fmla="*/ 3345364 h 3422546"/>
                <a:gd name="connsiteX18" fmla="*/ 2772229 w 5457372"/>
                <a:gd name="connsiteY18" fmla="*/ 2735764 h 3422546"/>
                <a:gd name="connsiteX19" fmla="*/ 3018972 w 5457372"/>
                <a:gd name="connsiteY19" fmla="*/ 3098622 h 3422546"/>
                <a:gd name="connsiteX20" fmla="*/ 3149600 w 5457372"/>
                <a:gd name="connsiteY20" fmla="*/ 1037593 h 3422546"/>
                <a:gd name="connsiteX21" fmla="*/ 3512457 w 5457372"/>
                <a:gd name="connsiteY21" fmla="*/ 1342393 h 3422546"/>
                <a:gd name="connsiteX22" fmla="*/ 3773714 w 5457372"/>
                <a:gd name="connsiteY22" fmla="*/ 21593 h 3422546"/>
                <a:gd name="connsiteX23" fmla="*/ 4064000 w 5457372"/>
                <a:gd name="connsiteY23" fmla="*/ 2590622 h 3422546"/>
                <a:gd name="connsiteX24" fmla="*/ 4223657 w 5457372"/>
                <a:gd name="connsiteY24" fmla="*/ 1545593 h 3422546"/>
                <a:gd name="connsiteX25" fmla="*/ 4383314 w 5457372"/>
                <a:gd name="connsiteY25" fmla="*/ 427993 h 3422546"/>
                <a:gd name="connsiteX26" fmla="*/ 4484914 w 5457372"/>
                <a:gd name="connsiteY26" fmla="*/ 1240793 h 3422546"/>
                <a:gd name="connsiteX27" fmla="*/ 4688114 w 5457372"/>
                <a:gd name="connsiteY27" fmla="*/ 166736 h 3422546"/>
                <a:gd name="connsiteX28" fmla="*/ 4876800 w 5457372"/>
                <a:gd name="connsiteY28" fmla="*/ 2982507 h 3422546"/>
                <a:gd name="connsiteX29" fmla="*/ 5080000 w 5457372"/>
                <a:gd name="connsiteY29" fmla="*/ 1777822 h 3422546"/>
                <a:gd name="connsiteX30" fmla="*/ 5457372 w 5457372"/>
                <a:gd name="connsiteY30" fmla="*/ 2750279 h 3422546"/>
                <a:gd name="connsiteX31" fmla="*/ 5457372 w 5457372"/>
                <a:gd name="connsiteY31" fmla="*/ 2750279 h 3422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57372" h="3422546">
                  <a:moveTo>
                    <a:pt x="0" y="1734279"/>
                  </a:moveTo>
                  <a:cubicBezTo>
                    <a:pt x="73781" y="1733069"/>
                    <a:pt x="147562" y="1731860"/>
                    <a:pt x="203200" y="1951993"/>
                  </a:cubicBezTo>
                  <a:cubicBezTo>
                    <a:pt x="258838" y="2172126"/>
                    <a:pt x="292705" y="2951060"/>
                    <a:pt x="333829" y="3055079"/>
                  </a:cubicBezTo>
                  <a:cubicBezTo>
                    <a:pt x="374953" y="3159098"/>
                    <a:pt x="420915" y="2876069"/>
                    <a:pt x="449943" y="2576107"/>
                  </a:cubicBezTo>
                  <a:cubicBezTo>
                    <a:pt x="478971" y="2276145"/>
                    <a:pt x="483810" y="1441574"/>
                    <a:pt x="508000" y="1255307"/>
                  </a:cubicBezTo>
                  <a:cubicBezTo>
                    <a:pt x="532190" y="1069040"/>
                    <a:pt x="561219" y="1385936"/>
                    <a:pt x="595086" y="1458507"/>
                  </a:cubicBezTo>
                  <a:cubicBezTo>
                    <a:pt x="628953" y="1531078"/>
                    <a:pt x="672495" y="1724603"/>
                    <a:pt x="711200" y="1690736"/>
                  </a:cubicBezTo>
                  <a:cubicBezTo>
                    <a:pt x="749905" y="1656869"/>
                    <a:pt x="781352" y="1231116"/>
                    <a:pt x="827314" y="1255307"/>
                  </a:cubicBezTo>
                  <a:cubicBezTo>
                    <a:pt x="873276" y="1279498"/>
                    <a:pt x="928915" y="1608489"/>
                    <a:pt x="986972" y="1835879"/>
                  </a:cubicBezTo>
                  <a:cubicBezTo>
                    <a:pt x="1045029" y="2063269"/>
                    <a:pt x="1110343" y="2559174"/>
                    <a:pt x="1175657" y="2619650"/>
                  </a:cubicBezTo>
                  <a:cubicBezTo>
                    <a:pt x="1240971" y="2680126"/>
                    <a:pt x="1328057" y="2375326"/>
                    <a:pt x="1378857" y="2198736"/>
                  </a:cubicBezTo>
                  <a:cubicBezTo>
                    <a:pt x="1429657" y="2022146"/>
                    <a:pt x="1403048" y="1528659"/>
                    <a:pt x="1480457" y="1560107"/>
                  </a:cubicBezTo>
                  <a:cubicBezTo>
                    <a:pt x="1557866" y="1591555"/>
                    <a:pt x="1763485" y="2339041"/>
                    <a:pt x="1843314" y="2387422"/>
                  </a:cubicBezTo>
                  <a:cubicBezTo>
                    <a:pt x="1923143" y="2435803"/>
                    <a:pt x="1930400" y="2017307"/>
                    <a:pt x="1959429" y="1850393"/>
                  </a:cubicBezTo>
                  <a:cubicBezTo>
                    <a:pt x="1988458" y="1683479"/>
                    <a:pt x="2002972" y="1531079"/>
                    <a:pt x="2017486" y="1385936"/>
                  </a:cubicBezTo>
                  <a:cubicBezTo>
                    <a:pt x="2032000" y="1240793"/>
                    <a:pt x="2017486" y="1098069"/>
                    <a:pt x="2046514" y="979536"/>
                  </a:cubicBezTo>
                  <a:cubicBezTo>
                    <a:pt x="2075542" y="861003"/>
                    <a:pt x="2111828" y="280431"/>
                    <a:pt x="2191657" y="674736"/>
                  </a:cubicBezTo>
                  <a:cubicBezTo>
                    <a:pt x="2271486" y="1069041"/>
                    <a:pt x="2428724" y="3001860"/>
                    <a:pt x="2525486" y="3345364"/>
                  </a:cubicBezTo>
                  <a:cubicBezTo>
                    <a:pt x="2622248" y="3688868"/>
                    <a:pt x="2689982" y="2776888"/>
                    <a:pt x="2772229" y="2735764"/>
                  </a:cubicBezTo>
                  <a:cubicBezTo>
                    <a:pt x="2854476" y="2694640"/>
                    <a:pt x="2956077" y="3381650"/>
                    <a:pt x="3018972" y="3098622"/>
                  </a:cubicBezTo>
                  <a:cubicBezTo>
                    <a:pt x="3081867" y="2815594"/>
                    <a:pt x="3067353" y="1330298"/>
                    <a:pt x="3149600" y="1037593"/>
                  </a:cubicBezTo>
                  <a:cubicBezTo>
                    <a:pt x="3231848" y="744888"/>
                    <a:pt x="3408438" y="1511726"/>
                    <a:pt x="3512457" y="1342393"/>
                  </a:cubicBezTo>
                  <a:cubicBezTo>
                    <a:pt x="3616476" y="1173060"/>
                    <a:pt x="3681790" y="-186445"/>
                    <a:pt x="3773714" y="21593"/>
                  </a:cubicBezTo>
                  <a:cubicBezTo>
                    <a:pt x="3865638" y="229631"/>
                    <a:pt x="3989010" y="2336622"/>
                    <a:pt x="4064000" y="2590622"/>
                  </a:cubicBezTo>
                  <a:cubicBezTo>
                    <a:pt x="4138991" y="2844622"/>
                    <a:pt x="4170438" y="1906031"/>
                    <a:pt x="4223657" y="1545593"/>
                  </a:cubicBezTo>
                  <a:cubicBezTo>
                    <a:pt x="4276876" y="1185155"/>
                    <a:pt x="4339771" y="478793"/>
                    <a:pt x="4383314" y="427993"/>
                  </a:cubicBezTo>
                  <a:cubicBezTo>
                    <a:pt x="4426857" y="377193"/>
                    <a:pt x="4434114" y="1284336"/>
                    <a:pt x="4484914" y="1240793"/>
                  </a:cubicBezTo>
                  <a:cubicBezTo>
                    <a:pt x="4535714" y="1197250"/>
                    <a:pt x="4622800" y="-123550"/>
                    <a:pt x="4688114" y="166736"/>
                  </a:cubicBezTo>
                  <a:cubicBezTo>
                    <a:pt x="4753428" y="457022"/>
                    <a:pt x="4811486" y="2713993"/>
                    <a:pt x="4876800" y="2982507"/>
                  </a:cubicBezTo>
                  <a:cubicBezTo>
                    <a:pt x="4942114" y="3251021"/>
                    <a:pt x="4983238" y="1816527"/>
                    <a:pt x="5080000" y="1777822"/>
                  </a:cubicBezTo>
                  <a:cubicBezTo>
                    <a:pt x="5176762" y="1739117"/>
                    <a:pt x="5457372" y="2750279"/>
                    <a:pt x="5457372" y="2750279"/>
                  </a:cubicBezTo>
                  <a:lnTo>
                    <a:pt x="5457372" y="275027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D890548E-9BA3-DB4B-B08E-225D92419BC5}"/>
                </a:ext>
              </a:extLst>
            </p:cNvPr>
            <p:cNvSpPr txBox="1"/>
            <p:nvPr/>
          </p:nvSpPr>
          <p:spPr>
            <a:xfrm>
              <a:off x="8251166" y="5684323"/>
              <a:ext cx="1322798" cy="369332"/>
            </a:xfrm>
            <a:prstGeom prst="rect">
              <a:avLst/>
            </a:prstGeom>
            <a:noFill/>
          </p:spPr>
          <p:txBody>
            <a:bodyPr wrap="none" rtlCol="0">
              <a:spAutoFit/>
            </a:bodyPr>
            <a:lstStyle/>
            <a:p>
              <a:r>
                <a:rPr kumimoji="1" lang="ja-JP" altLang="en-US"/>
                <a:t>説明変数</a:t>
              </a:r>
              <a:r>
                <a:rPr kumimoji="1" lang="en-US" altLang="ja-JP"/>
                <a:t> X</a:t>
              </a:r>
              <a:endParaRPr kumimoji="1" lang="ja-JP" altLang="en-US"/>
            </a:p>
          </p:txBody>
        </p:sp>
        <p:sp>
          <p:nvSpPr>
            <p:cNvPr id="37" name="テキスト ボックス 36">
              <a:extLst>
                <a:ext uri="{FF2B5EF4-FFF2-40B4-BE49-F238E27FC236}">
                  <a16:creationId xmlns:a16="http://schemas.microsoft.com/office/drawing/2014/main" id="{2EBF4705-AAE7-7B71-A646-D064E48B733B}"/>
                </a:ext>
              </a:extLst>
            </p:cNvPr>
            <p:cNvSpPr txBox="1"/>
            <p:nvPr/>
          </p:nvSpPr>
          <p:spPr>
            <a:xfrm rot="16200000">
              <a:off x="5171314" y="3851185"/>
              <a:ext cx="1322798" cy="369332"/>
            </a:xfrm>
            <a:prstGeom prst="rect">
              <a:avLst/>
            </a:prstGeom>
            <a:noFill/>
          </p:spPr>
          <p:txBody>
            <a:bodyPr wrap="none" rtlCol="0">
              <a:spAutoFit/>
            </a:bodyPr>
            <a:lstStyle/>
            <a:p>
              <a:r>
                <a:rPr kumimoji="1" lang="ja-JP" altLang="en-US"/>
                <a:t>目的変数</a:t>
              </a:r>
              <a:r>
                <a:rPr kumimoji="1" lang="en-US" altLang="ja-JP"/>
                <a:t> Y</a:t>
              </a:r>
              <a:endParaRPr kumimoji="1" lang="ja-JP" altLang="en-US"/>
            </a:p>
          </p:txBody>
        </p:sp>
      </p:grpSp>
    </p:spTree>
    <p:extLst>
      <p:ext uri="{BB962C8B-B14F-4D97-AF65-F5344CB8AC3E}">
        <p14:creationId xmlns:p14="http://schemas.microsoft.com/office/powerpoint/2010/main" val="1231089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8C0105-B16B-80AF-C32B-2A83155BE3D3}"/>
              </a:ext>
            </a:extLst>
          </p:cNvPr>
          <p:cNvSpPr>
            <a:spLocks noGrp="1"/>
          </p:cNvSpPr>
          <p:nvPr>
            <p:ph type="title"/>
          </p:nvPr>
        </p:nvSpPr>
        <p:spPr/>
        <p:txBody>
          <a:bodyPr/>
          <a:lstStyle/>
          <a:p>
            <a:r>
              <a:rPr kumimoji="1" lang="ja-JP" altLang="en-US"/>
              <a:t>損失関数とペナルティ</a:t>
            </a:r>
          </a:p>
        </p:txBody>
      </p:sp>
      <p:sp>
        <p:nvSpPr>
          <p:cNvPr id="3" name="コンテンツ プレースホルダー 2">
            <a:extLst>
              <a:ext uri="{FF2B5EF4-FFF2-40B4-BE49-F238E27FC236}">
                <a16:creationId xmlns:a16="http://schemas.microsoft.com/office/drawing/2014/main" id="{4AF28512-37F2-0516-4E54-5E3BE63A2E72}"/>
              </a:ext>
            </a:extLst>
          </p:cNvPr>
          <p:cNvSpPr>
            <a:spLocks noGrp="1"/>
          </p:cNvSpPr>
          <p:nvPr>
            <p:ph idx="1"/>
          </p:nvPr>
        </p:nvSpPr>
        <p:spPr/>
        <p:txBody>
          <a:bodyPr>
            <a:normAutofit fontScale="62500" lnSpcReduction="20000"/>
          </a:bodyPr>
          <a:lstStyle/>
          <a:p>
            <a:r>
              <a:rPr kumimoji="1" lang="ja-JP" altLang="en-US"/>
              <a:t>機械学習の分野では（回帰モデルに限らず）、予測値と観測値とのズレ（残差）の総和を最小化することでモデルの予測力を高くする．</a:t>
            </a:r>
            <a:endParaRPr kumimoji="1" lang="en-US" altLang="ja-JP" dirty="0"/>
          </a:p>
          <a:p>
            <a:endParaRPr lang="en-US" altLang="ja-JP" dirty="0"/>
          </a:p>
          <a:p>
            <a:r>
              <a:rPr kumimoji="1" lang="ja-JP" altLang="en-US"/>
              <a:t>この最小化する対象を損失関数</a:t>
            </a:r>
            <a:r>
              <a:rPr lang="en-US" altLang="ja-JP" dirty="0"/>
              <a:t>(</a:t>
            </a:r>
            <a:r>
              <a:rPr kumimoji="1" lang="en-US" altLang="ja-JP" dirty="0"/>
              <a:t>Loss function)</a:t>
            </a:r>
            <a:r>
              <a:rPr kumimoji="1" lang="ja-JP" altLang="en-US"/>
              <a:t>と呼ぶ．</a:t>
            </a:r>
            <a:endParaRPr kumimoji="1" lang="en-US" altLang="ja-JP" dirty="0"/>
          </a:p>
          <a:p>
            <a:pPr lvl="1"/>
            <a:r>
              <a:rPr kumimoji="1" lang="ja-JP" altLang="en-US"/>
              <a:t>線形回帰において残差平方和がこれにあたり、最小二乗法によって最小化している．</a:t>
            </a:r>
            <a:endParaRPr kumimoji="1" lang="en-US" altLang="ja-JP" dirty="0"/>
          </a:p>
          <a:p>
            <a:pPr lvl="1"/>
            <a:endParaRPr lang="en-US" altLang="ja-JP" dirty="0"/>
          </a:p>
          <a:p>
            <a:r>
              <a:rPr lang="ja-JP" altLang="en-US"/>
              <a:t>損失関数を単純に最小化すると過適合になるので、ペナルティ項を追加する．→これが正則化</a:t>
            </a:r>
            <a:endParaRPr lang="en-US" altLang="ja-JP" dirty="0"/>
          </a:p>
          <a:p>
            <a:pPr marL="0" indent="0">
              <a:buNone/>
            </a:pPr>
            <a:endParaRPr lang="en-US" altLang="ja-JP" dirty="0"/>
          </a:p>
          <a:p>
            <a:r>
              <a:rPr lang="ja-JP" altLang="en-US"/>
              <a:t>線形回帰モデル</a:t>
            </a:r>
            <a:r>
              <a:rPr lang="en-US" altLang="ja-JP" dirty="0"/>
              <a:t>(</a:t>
            </a:r>
            <a:r>
              <a:rPr lang="ja-JP" altLang="en-US"/>
              <a:t>説明変数</a:t>
            </a:r>
            <a:r>
              <a:rPr lang="en-US" altLang="ja-JP" dirty="0"/>
              <a:t>x</a:t>
            </a:r>
            <a:r>
              <a:rPr lang="en-US" altLang="ja-JP" baseline="-25000" dirty="0"/>
              <a:t>1</a:t>
            </a:r>
            <a:r>
              <a:rPr lang="en-US" altLang="ja-JP" dirty="0"/>
              <a:t>, x</a:t>
            </a:r>
            <a:r>
              <a:rPr lang="en-US" altLang="ja-JP" baseline="-25000" dirty="0"/>
              <a:t>2</a:t>
            </a:r>
            <a:r>
              <a:rPr lang="ja-JP" altLang="en-US"/>
              <a:t>、目的変数</a:t>
            </a:r>
            <a:r>
              <a:rPr lang="en-US" altLang="ja-JP" dirty="0"/>
              <a:t>y)</a:t>
            </a:r>
            <a:r>
              <a:rPr lang="ja-JP" altLang="en-US"/>
              <a:t>を例にすると、回帰式が以下の時、</a:t>
            </a:r>
            <a:endParaRPr lang="en-US" altLang="ja-JP" dirty="0"/>
          </a:p>
          <a:p>
            <a:pPr lvl="1"/>
            <a:r>
              <a:rPr lang="en-US" altLang="ja-JP" dirty="0"/>
              <a:t>y^ = β</a:t>
            </a:r>
            <a:r>
              <a:rPr lang="en-US" altLang="ja-JP" baseline="-25000" dirty="0"/>
              <a:t>0</a:t>
            </a:r>
            <a:r>
              <a:rPr lang="ja-JP" altLang="en-US"/>
              <a:t>＋</a:t>
            </a:r>
            <a:r>
              <a:rPr lang="en-US" altLang="ja-JP" dirty="0"/>
              <a:t>β</a:t>
            </a:r>
            <a:r>
              <a:rPr lang="en-US" altLang="ja-JP" baseline="-25000" dirty="0"/>
              <a:t>1 </a:t>
            </a:r>
            <a:r>
              <a:rPr lang="en-US" altLang="ja-JP" dirty="0"/>
              <a:t>x</a:t>
            </a:r>
            <a:r>
              <a:rPr lang="en-US" altLang="ja-JP" baseline="-25000" dirty="0"/>
              <a:t>1</a:t>
            </a:r>
            <a:r>
              <a:rPr lang="ja-JP" altLang="en-US"/>
              <a:t> ＋</a:t>
            </a:r>
            <a:r>
              <a:rPr lang="en-US" altLang="ja-JP" dirty="0"/>
              <a:t>β</a:t>
            </a:r>
            <a:r>
              <a:rPr lang="en-US" altLang="ja-JP" baseline="-25000" dirty="0"/>
              <a:t>2 </a:t>
            </a:r>
            <a:r>
              <a:rPr lang="en-US" altLang="ja-JP" dirty="0"/>
              <a:t>x</a:t>
            </a:r>
            <a:r>
              <a:rPr lang="en-US" altLang="ja-JP" baseline="-25000" dirty="0"/>
              <a:t>2</a:t>
            </a:r>
          </a:p>
          <a:p>
            <a:pPr marL="0" indent="0">
              <a:buNone/>
            </a:pPr>
            <a:r>
              <a:rPr lang="ja-JP" altLang="en-US"/>
              <a:t>　</a:t>
            </a:r>
            <a:r>
              <a:rPr lang="en-US" altLang="ja-JP" dirty="0" err="1"/>
              <a:t>i</a:t>
            </a:r>
            <a:r>
              <a:rPr lang="ja-JP" altLang="en-US"/>
              <a:t>を一つ一つのデータとして残差平方和</a:t>
            </a:r>
            <a:r>
              <a:rPr lang="en-US" altLang="ja-JP" dirty="0" err="1"/>
              <a:t>Σ</a:t>
            </a:r>
            <a:r>
              <a:rPr lang="en-US" altLang="ja-JP" dirty="0"/>
              <a:t>(</a:t>
            </a:r>
            <a:r>
              <a:rPr lang="en-US" altLang="ja-JP" dirty="0" err="1"/>
              <a:t>y</a:t>
            </a:r>
            <a:r>
              <a:rPr lang="en-US" altLang="ja-JP" baseline="-25000" dirty="0" err="1"/>
              <a:t>i</a:t>
            </a:r>
            <a:r>
              <a:rPr lang="en-US" altLang="ja-JP" dirty="0" err="1"/>
              <a:t>-y</a:t>
            </a:r>
            <a:r>
              <a:rPr lang="en-US" altLang="ja-JP" baseline="-25000" dirty="0" err="1"/>
              <a:t>i</a:t>
            </a:r>
            <a:r>
              <a:rPr lang="en-US" altLang="ja-JP" baseline="30000" dirty="0"/>
              <a:t>^</a:t>
            </a:r>
            <a:r>
              <a:rPr lang="en-US" altLang="ja-JP" dirty="0"/>
              <a:t>)</a:t>
            </a:r>
            <a:r>
              <a:rPr lang="en-US" altLang="ja-JP" baseline="30000" dirty="0"/>
              <a:t>2</a:t>
            </a:r>
            <a:r>
              <a:rPr lang="ja-JP" altLang="en-US"/>
              <a:t>が最小になる</a:t>
            </a:r>
            <a:r>
              <a:rPr lang="en-US" altLang="ja-JP" dirty="0"/>
              <a:t>β</a:t>
            </a:r>
            <a:r>
              <a:rPr lang="en-US" altLang="ja-JP" baseline="-25000" dirty="0"/>
              <a:t>j</a:t>
            </a:r>
            <a:r>
              <a:rPr lang="en-US" altLang="ja-JP" dirty="0"/>
              <a:t>(j=0,1,2)</a:t>
            </a:r>
            <a:r>
              <a:rPr lang="ja-JP" altLang="en-US"/>
              <a:t>を推定する．</a:t>
            </a:r>
            <a:endParaRPr lang="en-US" altLang="ja-JP" dirty="0"/>
          </a:p>
          <a:p>
            <a:pPr marL="0" indent="0">
              <a:buNone/>
            </a:pPr>
            <a:r>
              <a:rPr lang="ja-JP" altLang="en-US"/>
              <a:t>　正則化を行う場合、残差平方和だけでなくペナルティ項を含めた以下を最小化する．</a:t>
            </a:r>
            <a:endParaRPr lang="en-US" altLang="ja-JP" dirty="0"/>
          </a:p>
          <a:p>
            <a:pPr marL="0" indent="0">
              <a:buNone/>
            </a:pPr>
            <a:r>
              <a:rPr lang="en-US" altLang="ja-JP" dirty="0"/>
              <a:t>	 </a:t>
            </a:r>
            <a:r>
              <a:rPr lang="en-US" altLang="ja-JP" dirty="0" err="1"/>
              <a:t>Σ</a:t>
            </a:r>
            <a:r>
              <a:rPr lang="en-US" altLang="ja-JP" dirty="0"/>
              <a:t>(</a:t>
            </a:r>
            <a:r>
              <a:rPr lang="en-US" altLang="ja-JP" dirty="0" err="1"/>
              <a:t>y</a:t>
            </a:r>
            <a:r>
              <a:rPr lang="en-US" altLang="ja-JP" baseline="-25000" dirty="0" err="1"/>
              <a:t>i</a:t>
            </a:r>
            <a:r>
              <a:rPr lang="en-US" altLang="ja-JP" dirty="0" err="1"/>
              <a:t>-y</a:t>
            </a:r>
            <a:r>
              <a:rPr lang="en-US" altLang="ja-JP" baseline="-25000" dirty="0" err="1"/>
              <a:t>i</a:t>
            </a:r>
            <a:r>
              <a:rPr lang="en-US" altLang="ja-JP" baseline="30000" dirty="0"/>
              <a:t>^</a:t>
            </a:r>
            <a:r>
              <a:rPr lang="en-US" altLang="ja-JP" dirty="0"/>
              <a:t>)</a:t>
            </a:r>
            <a:r>
              <a:rPr lang="en-US" altLang="ja-JP" baseline="30000" dirty="0"/>
              <a:t>2 </a:t>
            </a:r>
            <a:r>
              <a:rPr lang="en-US" altLang="ja-JP" dirty="0"/>
              <a:t>+ </a:t>
            </a:r>
            <a:r>
              <a:rPr lang="en-US" altLang="ja-JP" dirty="0" err="1"/>
              <a:t>λ</a:t>
            </a:r>
            <a:r>
              <a:rPr lang="en-US" altLang="ja-JP" i="1" dirty="0" err="1"/>
              <a:t>R</a:t>
            </a:r>
            <a:r>
              <a:rPr lang="en-US" altLang="ja-JP" i="1" dirty="0"/>
              <a:t> </a:t>
            </a:r>
            <a:r>
              <a:rPr lang="en-US" altLang="ja-JP" dirty="0"/>
              <a:t>(β</a:t>
            </a:r>
            <a:r>
              <a:rPr lang="en-US" altLang="ja-JP" baseline="-25000" dirty="0"/>
              <a:t>j</a:t>
            </a:r>
            <a:r>
              <a:rPr lang="en-US" altLang="ja-JP" dirty="0"/>
              <a:t> )</a:t>
            </a:r>
          </a:p>
          <a:p>
            <a:pPr marL="0" indent="0">
              <a:buNone/>
            </a:pPr>
            <a:r>
              <a:rPr lang="ja-JP" altLang="en-US"/>
              <a:t>　関数</a:t>
            </a:r>
            <a:r>
              <a:rPr lang="en-US" altLang="ja-JP" i="1" dirty="0"/>
              <a:t>R </a:t>
            </a:r>
            <a:r>
              <a:rPr lang="ja-JP" altLang="en-US"/>
              <a:t>は係数の絶対値の和（</a:t>
            </a:r>
            <a:r>
              <a:rPr lang="en-US" altLang="ja-JP" dirty="0"/>
              <a:t>L1</a:t>
            </a:r>
            <a:r>
              <a:rPr lang="ja-JP" altLang="en-US"/>
              <a:t>ノルム、</a:t>
            </a:r>
            <a:r>
              <a:rPr lang="en-US" altLang="ja-JP" dirty="0"/>
              <a:t>Lasso</a:t>
            </a:r>
            <a:r>
              <a:rPr lang="ja-JP" altLang="en-US"/>
              <a:t>回帰）もしくは二乗和（</a:t>
            </a:r>
            <a:r>
              <a:rPr lang="en-US" altLang="ja-JP" dirty="0"/>
              <a:t>L2</a:t>
            </a:r>
            <a:r>
              <a:rPr lang="ja-JP" altLang="en-US"/>
              <a:t>ノルム、</a:t>
            </a:r>
            <a:r>
              <a:rPr lang="en-US" altLang="ja-JP" dirty="0"/>
              <a:t>Ridge</a:t>
            </a:r>
            <a:r>
              <a:rPr lang="ja-JP" altLang="en-US"/>
              <a:t>回帰）</a:t>
            </a:r>
            <a:endParaRPr lang="en-US" altLang="ja-JP" dirty="0"/>
          </a:p>
          <a:p>
            <a:pPr marL="0" indent="0">
              <a:buNone/>
            </a:pPr>
            <a:r>
              <a:rPr lang="ja-JP" altLang="en-US"/>
              <a:t>　とすることが多い．</a:t>
            </a:r>
            <a:endParaRPr lang="en-US" altLang="ja-JP" dirty="0"/>
          </a:p>
          <a:p>
            <a:endParaRPr lang="en-US" altLang="ja-JP" dirty="0"/>
          </a:p>
          <a:p>
            <a:pPr marL="0" indent="0">
              <a:buNone/>
            </a:pPr>
            <a:endParaRPr lang="en-US" altLang="ja-JP" dirty="0"/>
          </a:p>
          <a:p>
            <a:endParaRPr kumimoji="1" lang="ja-JP" altLang="en-US"/>
          </a:p>
        </p:txBody>
      </p:sp>
    </p:spTree>
    <p:extLst>
      <p:ext uri="{BB962C8B-B14F-4D97-AF65-F5344CB8AC3E}">
        <p14:creationId xmlns:p14="http://schemas.microsoft.com/office/powerpoint/2010/main" val="2920509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E2A3D-850B-CD00-D101-A7ACEB1DFDCF}"/>
              </a:ext>
            </a:extLst>
          </p:cNvPr>
          <p:cNvSpPr>
            <a:spLocks noGrp="1"/>
          </p:cNvSpPr>
          <p:nvPr>
            <p:ph type="title"/>
          </p:nvPr>
        </p:nvSpPr>
        <p:spPr/>
        <p:txBody>
          <a:bodyPr/>
          <a:lstStyle/>
          <a:p>
            <a:r>
              <a:rPr kumimoji="1" lang="ja-JP" altLang="en-US"/>
              <a:t>ラッソ</a:t>
            </a:r>
            <a:r>
              <a:rPr kumimoji="1" lang="en-US" altLang="ja-JP"/>
              <a:t>(Lasso)</a:t>
            </a:r>
            <a:r>
              <a:rPr kumimoji="1" lang="ja-JP" altLang="en-US"/>
              <a:t>回帰</a:t>
            </a:r>
          </a:p>
        </p:txBody>
      </p:sp>
      <p:sp>
        <p:nvSpPr>
          <p:cNvPr id="3" name="コンテンツ プレースホルダー 2">
            <a:extLst>
              <a:ext uri="{FF2B5EF4-FFF2-40B4-BE49-F238E27FC236}">
                <a16:creationId xmlns:a16="http://schemas.microsoft.com/office/drawing/2014/main" id="{84D4350F-6D30-C4B4-86D5-66EC244050FE}"/>
              </a:ext>
            </a:extLst>
          </p:cNvPr>
          <p:cNvSpPr>
            <a:spLocks noGrp="1"/>
          </p:cNvSpPr>
          <p:nvPr>
            <p:ph idx="1"/>
          </p:nvPr>
        </p:nvSpPr>
        <p:spPr>
          <a:xfrm>
            <a:off x="838200" y="1825625"/>
            <a:ext cx="7239104" cy="4351338"/>
          </a:xfrm>
        </p:spPr>
        <p:txBody>
          <a:bodyPr>
            <a:normAutofit fontScale="85000" lnSpcReduction="20000"/>
          </a:bodyPr>
          <a:lstStyle/>
          <a:p>
            <a:r>
              <a:rPr kumimoji="1" lang="ja-JP" altLang="en-US"/>
              <a:t>ペナルティ項</a:t>
            </a:r>
            <a:r>
              <a:rPr lang="ja-JP" altLang="en-US"/>
              <a:t>が各説明変数の係数の絶対値の和（係数ベクトルの</a:t>
            </a:r>
            <a:r>
              <a:rPr lang="en-US" altLang="ja-JP"/>
              <a:t>L1</a:t>
            </a:r>
            <a:r>
              <a:rPr lang="ja-JP" altLang="en-US"/>
              <a:t>距離、マンハッタン距離）</a:t>
            </a:r>
            <a:endParaRPr lang="en-US" altLang="ja-JP"/>
          </a:p>
          <a:p>
            <a:endParaRPr lang="en-US" altLang="ja-JP"/>
          </a:p>
          <a:p>
            <a:r>
              <a:rPr lang="ja-JP" altLang="en-US"/>
              <a:t>線形回帰の場合、損失関数にペナルティ項を入れた最小化の対象は</a:t>
            </a:r>
            <a:endParaRPr lang="en-US" altLang="ja-JP"/>
          </a:p>
          <a:p>
            <a:pPr marL="0" indent="0">
              <a:buNone/>
            </a:pPr>
            <a:r>
              <a:rPr lang="en-US" altLang="ja-JP"/>
              <a:t>		</a:t>
            </a:r>
            <a:r>
              <a:rPr lang="en-US" altLang="ja-JP" err="1"/>
              <a:t>Σ</a:t>
            </a:r>
            <a:r>
              <a:rPr lang="en-US" altLang="ja-JP"/>
              <a:t>(</a:t>
            </a:r>
            <a:r>
              <a:rPr lang="en-US" altLang="ja-JP" err="1"/>
              <a:t>y</a:t>
            </a:r>
            <a:r>
              <a:rPr lang="en-US" altLang="ja-JP" baseline="-25000" err="1"/>
              <a:t>i</a:t>
            </a:r>
            <a:r>
              <a:rPr lang="en-US" altLang="ja-JP" err="1"/>
              <a:t>-y</a:t>
            </a:r>
            <a:r>
              <a:rPr lang="en-US" altLang="ja-JP" baseline="-25000" err="1"/>
              <a:t>i</a:t>
            </a:r>
            <a:r>
              <a:rPr lang="en-US" altLang="ja-JP" baseline="30000"/>
              <a:t>^</a:t>
            </a:r>
            <a:r>
              <a:rPr lang="en-US" altLang="ja-JP"/>
              <a:t>)</a:t>
            </a:r>
            <a:r>
              <a:rPr lang="en-US" altLang="ja-JP" baseline="30000"/>
              <a:t>2 </a:t>
            </a:r>
            <a:r>
              <a:rPr lang="en-US" altLang="ja-JP"/>
              <a:t>+ </a:t>
            </a:r>
            <a:r>
              <a:rPr lang="en-US" altLang="ja-JP" err="1"/>
              <a:t>λΣ</a:t>
            </a:r>
            <a:r>
              <a:rPr lang="ja-JP" altLang="en-US"/>
              <a:t> </a:t>
            </a:r>
            <a:r>
              <a:rPr lang="en-US" altLang="ja-JP"/>
              <a:t>|β</a:t>
            </a:r>
            <a:r>
              <a:rPr lang="en-US" altLang="ja-JP" baseline="-25000"/>
              <a:t>j</a:t>
            </a:r>
            <a:r>
              <a:rPr lang="en-US" altLang="ja-JP"/>
              <a:t> |</a:t>
            </a:r>
          </a:p>
          <a:p>
            <a:endParaRPr kumimoji="1" lang="en-US" altLang="ja-JP"/>
          </a:p>
          <a:p>
            <a:r>
              <a:rPr kumimoji="1" lang="ja-JP" altLang="en-US"/>
              <a:t>説明変数の係数の大きさを小さくするのではなく、変数の数自体を減らすような選択がなされる傾向がある．</a:t>
            </a:r>
            <a:endParaRPr kumimoji="1" lang="en-US" altLang="ja-JP"/>
          </a:p>
          <a:p>
            <a:endParaRPr lang="en-US" altLang="ja-JP"/>
          </a:p>
          <a:p>
            <a:r>
              <a:rPr lang="ja-JP" altLang="en-US"/>
              <a:t>損失関数の等高線とペナルティ項とが接したところで最小化がされ、おおくの場合は軸上に来る．</a:t>
            </a:r>
            <a:endParaRPr lang="en-US" altLang="ja-JP"/>
          </a:p>
        </p:txBody>
      </p:sp>
      <p:cxnSp>
        <p:nvCxnSpPr>
          <p:cNvPr id="5" name="直線コネクタ 4">
            <a:extLst>
              <a:ext uri="{FF2B5EF4-FFF2-40B4-BE49-F238E27FC236}">
                <a16:creationId xmlns:a16="http://schemas.microsoft.com/office/drawing/2014/main" id="{9013C663-B6D8-D05E-AEE3-F29DD92E6565}"/>
              </a:ext>
            </a:extLst>
          </p:cNvPr>
          <p:cNvCxnSpPr>
            <a:cxnSpLocks/>
          </p:cNvCxnSpPr>
          <p:nvPr/>
        </p:nvCxnSpPr>
        <p:spPr>
          <a:xfrm>
            <a:off x="8113986" y="4719143"/>
            <a:ext cx="3752193"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 name="直線コネクタ 5">
            <a:extLst>
              <a:ext uri="{FF2B5EF4-FFF2-40B4-BE49-F238E27FC236}">
                <a16:creationId xmlns:a16="http://schemas.microsoft.com/office/drawing/2014/main" id="{15F4E034-3BA8-AC61-3229-BFB5F008DEA7}"/>
              </a:ext>
            </a:extLst>
          </p:cNvPr>
          <p:cNvCxnSpPr>
            <a:cxnSpLocks/>
          </p:cNvCxnSpPr>
          <p:nvPr/>
        </p:nvCxnSpPr>
        <p:spPr>
          <a:xfrm flipV="1">
            <a:off x="9585435" y="1954924"/>
            <a:ext cx="0" cy="4222039"/>
          </a:xfrm>
          <a:prstGeom prst="line">
            <a:avLst/>
          </a:prstGeom>
          <a:ln w="19050"/>
        </p:spPr>
        <p:style>
          <a:lnRef idx="1">
            <a:schemeClr val="dk1"/>
          </a:lnRef>
          <a:fillRef idx="0">
            <a:schemeClr val="dk1"/>
          </a:fillRef>
          <a:effectRef idx="0">
            <a:schemeClr val="dk1"/>
          </a:effectRef>
          <a:fontRef idx="minor">
            <a:schemeClr val="tx1"/>
          </a:fontRef>
        </p:style>
      </p:cxnSp>
      <p:sp>
        <p:nvSpPr>
          <p:cNvPr id="11" name="円/楕円 10">
            <a:extLst>
              <a:ext uri="{FF2B5EF4-FFF2-40B4-BE49-F238E27FC236}">
                <a16:creationId xmlns:a16="http://schemas.microsoft.com/office/drawing/2014/main" id="{E10DA9F7-B7BA-D2A9-4DB0-B61EA2A6E36D}"/>
              </a:ext>
            </a:extLst>
          </p:cNvPr>
          <p:cNvSpPr/>
          <p:nvPr/>
        </p:nvSpPr>
        <p:spPr>
          <a:xfrm rot="19372636">
            <a:off x="10151337" y="1953893"/>
            <a:ext cx="1338822" cy="2149371"/>
          </a:xfrm>
          <a:prstGeom prst="ellipse">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a:extLst>
              <a:ext uri="{FF2B5EF4-FFF2-40B4-BE49-F238E27FC236}">
                <a16:creationId xmlns:a16="http://schemas.microsoft.com/office/drawing/2014/main" id="{C6206C9E-BC6D-BF8A-BEE5-94E9FBF5409A}"/>
              </a:ext>
            </a:extLst>
          </p:cNvPr>
          <p:cNvSpPr/>
          <p:nvPr/>
        </p:nvSpPr>
        <p:spPr>
          <a:xfrm rot="19372636">
            <a:off x="10431057" y="2213804"/>
            <a:ext cx="864613" cy="1652607"/>
          </a:xfrm>
          <a:prstGeom prst="ellipse">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2B1B26CC-40F0-2CC1-3AB4-E4D6127CF824}"/>
              </a:ext>
            </a:extLst>
          </p:cNvPr>
          <p:cNvSpPr/>
          <p:nvPr/>
        </p:nvSpPr>
        <p:spPr>
          <a:xfrm rot="19372636">
            <a:off x="9912501" y="1619978"/>
            <a:ext cx="1798331" cy="2874746"/>
          </a:xfrm>
          <a:prstGeom prst="ellipse">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a:extLst>
              <a:ext uri="{FF2B5EF4-FFF2-40B4-BE49-F238E27FC236}">
                <a16:creationId xmlns:a16="http://schemas.microsoft.com/office/drawing/2014/main" id="{EA9DB2C4-7DB8-C1A0-BD2E-ACB0B09A81C5}"/>
              </a:ext>
            </a:extLst>
          </p:cNvPr>
          <p:cNvSpPr/>
          <p:nvPr/>
        </p:nvSpPr>
        <p:spPr>
          <a:xfrm>
            <a:off x="10736911" y="2914828"/>
            <a:ext cx="208775" cy="184887"/>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4207B144-C1AA-9A40-7774-0453354B8162}"/>
              </a:ext>
            </a:extLst>
          </p:cNvPr>
          <p:cNvCxnSpPr>
            <a:cxnSpLocks/>
            <a:stCxn id="17" idx="2"/>
          </p:cNvCxnSpPr>
          <p:nvPr/>
        </p:nvCxnSpPr>
        <p:spPr>
          <a:xfrm flipH="1">
            <a:off x="10934733" y="1704144"/>
            <a:ext cx="457721" cy="122194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7" name="テキスト ボックス 16">
            <a:extLst>
              <a:ext uri="{FF2B5EF4-FFF2-40B4-BE49-F238E27FC236}">
                <a16:creationId xmlns:a16="http://schemas.microsoft.com/office/drawing/2014/main" id="{44C33030-B26D-54D8-E691-1C21918D8C86}"/>
              </a:ext>
            </a:extLst>
          </p:cNvPr>
          <p:cNvSpPr txBox="1"/>
          <p:nvPr/>
        </p:nvSpPr>
        <p:spPr>
          <a:xfrm>
            <a:off x="10723040" y="1057813"/>
            <a:ext cx="1338828" cy="646331"/>
          </a:xfrm>
          <a:prstGeom prst="rect">
            <a:avLst/>
          </a:prstGeom>
          <a:noFill/>
        </p:spPr>
        <p:txBody>
          <a:bodyPr wrap="none" rtlCol="0">
            <a:spAutoFit/>
          </a:bodyPr>
          <a:lstStyle/>
          <a:p>
            <a:r>
              <a:rPr kumimoji="1" lang="ja-JP" altLang="en-US"/>
              <a:t>損失関数の</a:t>
            </a:r>
            <a:endParaRPr kumimoji="1" lang="en-US" altLang="ja-JP"/>
          </a:p>
          <a:p>
            <a:r>
              <a:rPr lang="ja-JP" altLang="en-US"/>
              <a:t>最小値</a:t>
            </a:r>
            <a:endParaRPr kumimoji="1" lang="ja-JP" altLang="en-US"/>
          </a:p>
        </p:txBody>
      </p:sp>
      <p:cxnSp>
        <p:nvCxnSpPr>
          <p:cNvPr id="19" name="直線矢印コネクタ 18">
            <a:extLst>
              <a:ext uri="{FF2B5EF4-FFF2-40B4-BE49-F238E27FC236}">
                <a16:creationId xmlns:a16="http://schemas.microsoft.com/office/drawing/2014/main" id="{59D93B9C-B4C4-8DDA-D8D1-39184C75078A}"/>
              </a:ext>
            </a:extLst>
          </p:cNvPr>
          <p:cNvCxnSpPr>
            <a:cxnSpLocks/>
            <a:stCxn id="22" idx="0"/>
          </p:cNvCxnSpPr>
          <p:nvPr/>
        </p:nvCxnSpPr>
        <p:spPr>
          <a:xfrm flipV="1">
            <a:off x="11469216" y="4353013"/>
            <a:ext cx="27234" cy="83195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2" name="テキスト ボックス 21">
            <a:extLst>
              <a:ext uri="{FF2B5EF4-FFF2-40B4-BE49-F238E27FC236}">
                <a16:creationId xmlns:a16="http://schemas.microsoft.com/office/drawing/2014/main" id="{7631EE73-15F5-0AD5-A20B-EAA9F56EB20B}"/>
              </a:ext>
            </a:extLst>
          </p:cNvPr>
          <p:cNvSpPr txBox="1"/>
          <p:nvPr/>
        </p:nvSpPr>
        <p:spPr>
          <a:xfrm>
            <a:off x="10684386" y="5184966"/>
            <a:ext cx="1569660" cy="923330"/>
          </a:xfrm>
          <a:prstGeom prst="rect">
            <a:avLst/>
          </a:prstGeom>
          <a:noFill/>
        </p:spPr>
        <p:txBody>
          <a:bodyPr wrap="none" rtlCol="0">
            <a:spAutoFit/>
          </a:bodyPr>
          <a:lstStyle/>
          <a:p>
            <a:r>
              <a:rPr kumimoji="1" lang="ja-JP" altLang="en-US"/>
              <a:t>損失関数が</a:t>
            </a:r>
            <a:endParaRPr kumimoji="1" lang="en-US" altLang="ja-JP"/>
          </a:p>
          <a:p>
            <a:r>
              <a:rPr kumimoji="1" lang="ja-JP" altLang="en-US"/>
              <a:t>同じ値をとる</a:t>
            </a:r>
            <a:endParaRPr kumimoji="1" lang="en-US" altLang="ja-JP"/>
          </a:p>
          <a:p>
            <a:r>
              <a:rPr lang="ja-JP" altLang="en-US"/>
              <a:t>等高線</a:t>
            </a:r>
            <a:endParaRPr kumimoji="1" lang="ja-JP" altLang="en-US"/>
          </a:p>
        </p:txBody>
      </p:sp>
      <p:sp>
        <p:nvSpPr>
          <p:cNvPr id="24" name="正方形/長方形 23">
            <a:extLst>
              <a:ext uri="{FF2B5EF4-FFF2-40B4-BE49-F238E27FC236}">
                <a16:creationId xmlns:a16="http://schemas.microsoft.com/office/drawing/2014/main" id="{0CB38A68-B7E3-2121-4ADB-280C97736B05}"/>
              </a:ext>
            </a:extLst>
          </p:cNvPr>
          <p:cNvSpPr/>
          <p:nvPr/>
        </p:nvSpPr>
        <p:spPr>
          <a:xfrm rot="2736866">
            <a:off x="9071927" y="4199652"/>
            <a:ext cx="1018828" cy="1022932"/>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7D3083C5-AE1C-BB3C-1684-2D11659F8F4F}"/>
              </a:ext>
            </a:extLst>
          </p:cNvPr>
          <p:cNvSpPr/>
          <p:nvPr/>
        </p:nvSpPr>
        <p:spPr>
          <a:xfrm rot="2736866">
            <a:off x="8701087" y="3821106"/>
            <a:ext cx="1760506" cy="1780022"/>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8661FB76-5307-991B-2BA7-199A71560C64}"/>
              </a:ext>
            </a:extLst>
          </p:cNvPr>
          <p:cNvSpPr/>
          <p:nvPr/>
        </p:nvSpPr>
        <p:spPr>
          <a:xfrm rot="19372636">
            <a:off x="9622146" y="1131859"/>
            <a:ext cx="2421923" cy="3956241"/>
          </a:xfrm>
          <a:prstGeom prst="ellipse">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F94A509B-70D1-11D1-7F5B-99F529040BF3}"/>
              </a:ext>
            </a:extLst>
          </p:cNvPr>
          <p:cNvSpPr txBox="1"/>
          <p:nvPr/>
        </p:nvSpPr>
        <p:spPr>
          <a:xfrm>
            <a:off x="9331111" y="6192051"/>
            <a:ext cx="500458" cy="369332"/>
          </a:xfrm>
          <a:prstGeom prst="rect">
            <a:avLst/>
          </a:prstGeom>
          <a:noFill/>
        </p:spPr>
        <p:txBody>
          <a:bodyPr wrap="none" rtlCol="0">
            <a:spAutoFit/>
          </a:bodyPr>
          <a:lstStyle/>
          <a:p>
            <a:r>
              <a:rPr kumimoji="1" lang="en-US" altLang="ja-JP"/>
              <a:t>β</a:t>
            </a:r>
            <a:r>
              <a:rPr kumimoji="1" lang="en-US" altLang="ja-JP" baseline="-25000"/>
              <a:t>1</a:t>
            </a:r>
            <a:endParaRPr kumimoji="1" lang="ja-JP" altLang="en-US" baseline="-25000"/>
          </a:p>
        </p:txBody>
      </p:sp>
      <p:sp>
        <p:nvSpPr>
          <p:cNvPr id="31" name="テキスト ボックス 30">
            <a:extLst>
              <a:ext uri="{FF2B5EF4-FFF2-40B4-BE49-F238E27FC236}">
                <a16:creationId xmlns:a16="http://schemas.microsoft.com/office/drawing/2014/main" id="{85D0CB05-212A-FC09-9977-818F8D4ED11F}"/>
              </a:ext>
            </a:extLst>
          </p:cNvPr>
          <p:cNvSpPr txBox="1"/>
          <p:nvPr/>
        </p:nvSpPr>
        <p:spPr>
          <a:xfrm>
            <a:off x="11696046" y="4746432"/>
            <a:ext cx="500458" cy="369332"/>
          </a:xfrm>
          <a:prstGeom prst="rect">
            <a:avLst/>
          </a:prstGeom>
          <a:noFill/>
        </p:spPr>
        <p:txBody>
          <a:bodyPr wrap="none" rtlCol="0">
            <a:spAutoFit/>
          </a:bodyPr>
          <a:lstStyle/>
          <a:p>
            <a:r>
              <a:rPr kumimoji="1" lang="en-US" altLang="ja-JP"/>
              <a:t>β</a:t>
            </a:r>
            <a:r>
              <a:rPr kumimoji="1" lang="en-US" altLang="ja-JP" baseline="-25000"/>
              <a:t>2</a:t>
            </a:r>
            <a:endParaRPr kumimoji="1" lang="ja-JP" altLang="en-US" baseline="-25000"/>
          </a:p>
        </p:txBody>
      </p:sp>
      <p:sp>
        <p:nvSpPr>
          <p:cNvPr id="32" name="円/楕円 31">
            <a:extLst>
              <a:ext uri="{FF2B5EF4-FFF2-40B4-BE49-F238E27FC236}">
                <a16:creationId xmlns:a16="http://schemas.microsoft.com/office/drawing/2014/main" id="{5D51340F-8C64-EB18-D5BB-7FA35501757D}"/>
              </a:ext>
            </a:extLst>
          </p:cNvPr>
          <p:cNvSpPr/>
          <p:nvPr/>
        </p:nvSpPr>
        <p:spPr>
          <a:xfrm>
            <a:off x="9480415" y="3359510"/>
            <a:ext cx="208775" cy="18488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85965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E2A3D-850B-CD00-D101-A7ACEB1DFDCF}"/>
              </a:ext>
            </a:extLst>
          </p:cNvPr>
          <p:cNvSpPr>
            <a:spLocks noGrp="1"/>
          </p:cNvSpPr>
          <p:nvPr>
            <p:ph type="title"/>
          </p:nvPr>
        </p:nvSpPr>
        <p:spPr/>
        <p:txBody>
          <a:bodyPr/>
          <a:lstStyle/>
          <a:p>
            <a:r>
              <a:rPr kumimoji="1" lang="ja-JP" altLang="en-US"/>
              <a:t>リッジ</a:t>
            </a:r>
            <a:r>
              <a:rPr kumimoji="1" lang="en-US" altLang="ja-JP"/>
              <a:t>(Ridge)</a:t>
            </a:r>
            <a:r>
              <a:rPr kumimoji="1" lang="ja-JP" altLang="en-US"/>
              <a:t>回帰</a:t>
            </a:r>
          </a:p>
        </p:txBody>
      </p:sp>
      <p:sp>
        <p:nvSpPr>
          <p:cNvPr id="3" name="コンテンツ プレースホルダー 2">
            <a:extLst>
              <a:ext uri="{FF2B5EF4-FFF2-40B4-BE49-F238E27FC236}">
                <a16:creationId xmlns:a16="http://schemas.microsoft.com/office/drawing/2014/main" id="{84D4350F-6D30-C4B4-86D5-66EC244050FE}"/>
              </a:ext>
            </a:extLst>
          </p:cNvPr>
          <p:cNvSpPr>
            <a:spLocks noGrp="1"/>
          </p:cNvSpPr>
          <p:nvPr>
            <p:ph idx="1"/>
          </p:nvPr>
        </p:nvSpPr>
        <p:spPr>
          <a:xfrm>
            <a:off x="838200" y="1825625"/>
            <a:ext cx="7239104" cy="4351338"/>
          </a:xfrm>
        </p:spPr>
        <p:txBody>
          <a:bodyPr>
            <a:normAutofit fontScale="85000" lnSpcReduction="20000"/>
          </a:bodyPr>
          <a:lstStyle/>
          <a:p>
            <a:r>
              <a:rPr kumimoji="1" lang="ja-JP" altLang="en-US"/>
              <a:t>ペナルティ項</a:t>
            </a:r>
            <a:r>
              <a:rPr lang="ja-JP" altLang="en-US"/>
              <a:t>が各説明変数の係数の二乗和（係数ベクトルの</a:t>
            </a:r>
            <a:r>
              <a:rPr lang="en-US" altLang="ja-JP"/>
              <a:t>L2</a:t>
            </a:r>
            <a:r>
              <a:rPr lang="ja-JP" altLang="en-US"/>
              <a:t>距離、ユークリッド距離）</a:t>
            </a:r>
            <a:endParaRPr kumimoji="1" lang="ja-JP" altLang="en-US"/>
          </a:p>
          <a:p>
            <a:endParaRPr lang="en-US" altLang="ja-JP"/>
          </a:p>
          <a:p>
            <a:r>
              <a:rPr lang="ja-JP" altLang="en-US"/>
              <a:t>線形回帰の場合、損失関数にペナルティ項を入れた最小化の対象は</a:t>
            </a:r>
            <a:endParaRPr lang="en-US" altLang="ja-JP"/>
          </a:p>
          <a:p>
            <a:pPr marL="0" indent="0">
              <a:buNone/>
            </a:pPr>
            <a:r>
              <a:rPr lang="en-US" altLang="ja-JP"/>
              <a:t>		</a:t>
            </a:r>
            <a:r>
              <a:rPr lang="en-US" altLang="ja-JP" err="1"/>
              <a:t>Σ</a:t>
            </a:r>
            <a:r>
              <a:rPr lang="en-US" altLang="ja-JP"/>
              <a:t>(</a:t>
            </a:r>
            <a:r>
              <a:rPr lang="en-US" altLang="ja-JP" err="1"/>
              <a:t>y</a:t>
            </a:r>
            <a:r>
              <a:rPr lang="en-US" altLang="ja-JP" baseline="-25000" err="1"/>
              <a:t>i</a:t>
            </a:r>
            <a:r>
              <a:rPr lang="en-US" altLang="ja-JP" err="1"/>
              <a:t>-y</a:t>
            </a:r>
            <a:r>
              <a:rPr lang="en-US" altLang="ja-JP" baseline="-25000" err="1"/>
              <a:t>i</a:t>
            </a:r>
            <a:r>
              <a:rPr lang="en-US" altLang="ja-JP" baseline="30000"/>
              <a:t>^</a:t>
            </a:r>
            <a:r>
              <a:rPr lang="en-US" altLang="ja-JP"/>
              <a:t>)</a:t>
            </a:r>
            <a:r>
              <a:rPr lang="en-US" altLang="ja-JP" baseline="30000"/>
              <a:t>2 </a:t>
            </a:r>
            <a:r>
              <a:rPr lang="en-US" altLang="ja-JP"/>
              <a:t>+ </a:t>
            </a:r>
            <a:r>
              <a:rPr lang="en-US" altLang="ja-JP" err="1"/>
              <a:t>λΣ</a:t>
            </a:r>
            <a:r>
              <a:rPr lang="ja-JP" altLang="en-US"/>
              <a:t> </a:t>
            </a:r>
            <a:r>
              <a:rPr lang="en-US" altLang="ja-JP"/>
              <a:t>β</a:t>
            </a:r>
            <a:r>
              <a:rPr lang="en-US" altLang="ja-JP" baseline="-25000"/>
              <a:t>j</a:t>
            </a:r>
            <a:r>
              <a:rPr lang="en-US" altLang="ja-JP"/>
              <a:t> </a:t>
            </a:r>
            <a:r>
              <a:rPr lang="en-US" altLang="ja-JP" baseline="30000"/>
              <a:t>2</a:t>
            </a:r>
          </a:p>
          <a:p>
            <a:pPr lvl="1"/>
            <a:r>
              <a:rPr kumimoji="1" lang="en-US" altLang="ja-JP" err="1"/>
              <a:t>λ</a:t>
            </a:r>
            <a:r>
              <a:rPr kumimoji="1" lang="ja-JP" altLang="en-US"/>
              <a:t>の代わりに</a:t>
            </a:r>
            <a:r>
              <a:rPr kumimoji="1" lang="en-US" altLang="ja-JP" err="1"/>
              <a:t>λ</a:t>
            </a:r>
            <a:r>
              <a:rPr kumimoji="1" lang="en-US" altLang="ja-JP"/>
              <a:t>/2</a:t>
            </a:r>
            <a:r>
              <a:rPr kumimoji="1" lang="ja-JP" altLang="en-US"/>
              <a:t>と定式化する場合もある．</a:t>
            </a:r>
            <a:endParaRPr kumimoji="1" lang="en-US" altLang="ja-JP"/>
          </a:p>
          <a:p>
            <a:endParaRPr kumimoji="1" lang="en-US" altLang="ja-JP"/>
          </a:p>
          <a:p>
            <a:r>
              <a:rPr kumimoji="1" lang="ja-JP" altLang="en-US"/>
              <a:t>説明変数の係数の大きさを小さくする傾向がある．</a:t>
            </a:r>
          </a:p>
          <a:p>
            <a:endParaRPr lang="en-US" altLang="ja-JP"/>
          </a:p>
          <a:p>
            <a:r>
              <a:rPr lang="ja-JP" altLang="en-US"/>
              <a:t>損失関数の等高線とペナルティ項とが接したところで最小化がされる．</a:t>
            </a:r>
            <a:endParaRPr lang="en-US" altLang="ja-JP"/>
          </a:p>
        </p:txBody>
      </p:sp>
      <p:cxnSp>
        <p:nvCxnSpPr>
          <p:cNvPr id="5" name="直線コネクタ 4">
            <a:extLst>
              <a:ext uri="{FF2B5EF4-FFF2-40B4-BE49-F238E27FC236}">
                <a16:creationId xmlns:a16="http://schemas.microsoft.com/office/drawing/2014/main" id="{9013C663-B6D8-D05E-AEE3-F29DD92E6565}"/>
              </a:ext>
            </a:extLst>
          </p:cNvPr>
          <p:cNvCxnSpPr>
            <a:cxnSpLocks/>
          </p:cNvCxnSpPr>
          <p:nvPr/>
        </p:nvCxnSpPr>
        <p:spPr>
          <a:xfrm>
            <a:off x="8113986" y="4719143"/>
            <a:ext cx="3752193"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 name="直線コネクタ 5">
            <a:extLst>
              <a:ext uri="{FF2B5EF4-FFF2-40B4-BE49-F238E27FC236}">
                <a16:creationId xmlns:a16="http://schemas.microsoft.com/office/drawing/2014/main" id="{15F4E034-3BA8-AC61-3229-BFB5F008DEA7}"/>
              </a:ext>
            </a:extLst>
          </p:cNvPr>
          <p:cNvCxnSpPr>
            <a:cxnSpLocks/>
          </p:cNvCxnSpPr>
          <p:nvPr/>
        </p:nvCxnSpPr>
        <p:spPr>
          <a:xfrm flipV="1">
            <a:off x="9585435" y="1954924"/>
            <a:ext cx="0" cy="4222039"/>
          </a:xfrm>
          <a:prstGeom prst="line">
            <a:avLst/>
          </a:prstGeom>
          <a:ln w="19050"/>
        </p:spPr>
        <p:style>
          <a:lnRef idx="1">
            <a:schemeClr val="dk1"/>
          </a:lnRef>
          <a:fillRef idx="0">
            <a:schemeClr val="dk1"/>
          </a:fillRef>
          <a:effectRef idx="0">
            <a:schemeClr val="dk1"/>
          </a:effectRef>
          <a:fontRef idx="minor">
            <a:schemeClr val="tx1"/>
          </a:fontRef>
        </p:style>
      </p:cxnSp>
      <p:sp>
        <p:nvSpPr>
          <p:cNvPr id="11" name="円/楕円 10">
            <a:extLst>
              <a:ext uri="{FF2B5EF4-FFF2-40B4-BE49-F238E27FC236}">
                <a16:creationId xmlns:a16="http://schemas.microsoft.com/office/drawing/2014/main" id="{E10DA9F7-B7BA-D2A9-4DB0-B61EA2A6E36D}"/>
              </a:ext>
            </a:extLst>
          </p:cNvPr>
          <p:cNvSpPr/>
          <p:nvPr/>
        </p:nvSpPr>
        <p:spPr>
          <a:xfrm rot="19372636">
            <a:off x="10099908" y="1971162"/>
            <a:ext cx="1405674" cy="2178033"/>
          </a:xfrm>
          <a:prstGeom prst="ellipse">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a:extLst>
              <a:ext uri="{FF2B5EF4-FFF2-40B4-BE49-F238E27FC236}">
                <a16:creationId xmlns:a16="http://schemas.microsoft.com/office/drawing/2014/main" id="{C6206C9E-BC6D-BF8A-BEE5-94E9FBF5409A}"/>
              </a:ext>
            </a:extLst>
          </p:cNvPr>
          <p:cNvSpPr/>
          <p:nvPr/>
        </p:nvSpPr>
        <p:spPr>
          <a:xfrm rot="19372636">
            <a:off x="10431057" y="2213804"/>
            <a:ext cx="864613" cy="1652607"/>
          </a:xfrm>
          <a:prstGeom prst="ellipse">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2B1B26CC-40F0-2CC1-3AB4-E4D6127CF824}"/>
              </a:ext>
            </a:extLst>
          </p:cNvPr>
          <p:cNvSpPr/>
          <p:nvPr/>
        </p:nvSpPr>
        <p:spPr>
          <a:xfrm rot="19372636">
            <a:off x="9912501" y="1619978"/>
            <a:ext cx="1798331" cy="2874746"/>
          </a:xfrm>
          <a:prstGeom prst="ellipse">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a:extLst>
              <a:ext uri="{FF2B5EF4-FFF2-40B4-BE49-F238E27FC236}">
                <a16:creationId xmlns:a16="http://schemas.microsoft.com/office/drawing/2014/main" id="{EA9DB2C4-7DB8-C1A0-BD2E-ACB0B09A81C5}"/>
              </a:ext>
            </a:extLst>
          </p:cNvPr>
          <p:cNvSpPr/>
          <p:nvPr/>
        </p:nvSpPr>
        <p:spPr>
          <a:xfrm>
            <a:off x="10736911" y="2914828"/>
            <a:ext cx="208775" cy="184887"/>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4207B144-C1AA-9A40-7774-0453354B8162}"/>
              </a:ext>
            </a:extLst>
          </p:cNvPr>
          <p:cNvCxnSpPr>
            <a:cxnSpLocks/>
            <a:stCxn id="17" idx="2"/>
          </p:cNvCxnSpPr>
          <p:nvPr/>
        </p:nvCxnSpPr>
        <p:spPr>
          <a:xfrm flipH="1">
            <a:off x="10934733" y="1704144"/>
            <a:ext cx="457721" cy="122194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7" name="テキスト ボックス 16">
            <a:extLst>
              <a:ext uri="{FF2B5EF4-FFF2-40B4-BE49-F238E27FC236}">
                <a16:creationId xmlns:a16="http://schemas.microsoft.com/office/drawing/2014/main" id="{44C33030-B26D-54D8-E691-1C21918D8C86}"/>
              </a:ext>
            </a:extLst>
          </p:cNvPr>
          <p:cNvSpPr txBox="1"/>
          <p:nvPr/>
        </p:nvSpPr>
        <p:spPr>
          <a:xfrm>
            <a:off x="10723040" y="1057813"/>
            <a:ext cx="1338828" cy="646331"/>
          </a:xfrm>
          <a:prstGeom prst="rect">
            <a:avLst/>
          </a:prstGeom>
          <a:noFill/>
        </p:spPr>
        <p:txBody>
          <a:bodyPr wrap="none" rtlCol="0">
            <a:spAutoFit/>
          </a:bodyPr>
          <a:lstStyle/>
          <a:p>
            <a:r>
              <a:rPr kumimoji="1" lang="ja-JP" altLang="en-US"/>
              <a:t>損失関数の</a:t>
            </a:r>
            <a:endParaRPr kumimoji="1" lang="en-US" altLang="ja-JP"/>
          </a:p>
          <a:p>
            <a:r>
              <a:rPr lang="ja-JP" altLang="en-US"/>
              <a:t>最小値</a:t>
            </a:r>
            <a:endParaRPr kumimoji="1" lang="ja-JP" altLang="en-US"/>
          </a:p>
        </p:txBody>
      </p:sp>
      <p:cxnSp>
        <p:nvCxnSpPr>
          <p:cNvPr id="19" name="直線矢印コネクタ 18">
            <a:extLst>
              <a:ext uri="{FF2B5EF4-FFF2-40B4-BE49-F238E27FC236}">
                <a16:creationId xmlns:a16="http://schemas.microsoft.com/office/drawing/2014/main" id="{59D93B9C-B4C4-8DDA-D8D1-39184C75078A}"/>
              </a:ext>
            </a:extLst>
          </p:cNvPr>
          <p:cNvCxnSpPr>
            <a:cxnSpLocks/>
            <a:stCxn id="22" idx="0"/>
          </p:cNvCxnSpPr>
          <p:nvPr/>
        </p:nvCxnSpPr>
        <p:spPr>
          <a:xfrm flipV="1">
            <a:off x="11469216" y="4353013"/>
            <a:ext cx="27234" cy="83195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2" name="テキスト ボックス 21">
            <a:extLst>
              <a:ext uri="{FF2B5EF4-FFF2-40B4-BE49-F238E27FC236}">
                <a16:creationId xmlns:a16="http://schemas.microsoft.com/office/drawing/2014/main" id="{7631EE73-15F5-0AD5-A20B-EAA9F56EB20B}"/>
              </a:ext>
            </a:extLst>
          </p:cNvPr>
          <p:cNvSpPr txBox="1"/>
          <p:nvPr/>
        </p:nvSpPr>
        <p:spPr>
          <a:xfrm>
            <a:off x="10684386" y="5184966"/>
            <a:ext cx="1569660" cy="923330"/>
          </a:xfrm>
          <a:prstGeom prst="rect">
            <a:avLst/>
          </a:prstGeom>
          <a:noFill/>
        </p:spPr>
        <p:txBody>
          <a:bodyPr wrap="none" rtlCol="0">
            <a:spAutoFit/>
          </a:bodyPr>
          <a:lstStyle/>
          <a:p>
            <a:r>
              <a:rPr kumimoji="1" lang="ja-JP" altLang="en-US"/>
              <a:t>損失関数が</a:t>
            </a:r>
            <a:endParaRPr kumimoji="1" lang="en-US" altLang="ja-JP"/>
          </a:p>
          <a:p>
            <a:r>
              <a:rPr kumimoji="1" lang="ja-JP" altLang="en-US"/>
              <a:t>同じ値をとる</a:t>
            </a:r>
            <a:endParaRPr kumimoji="1" lang="en-US" altLang="ja-JP"/>
          </a:p>
          <a:p>
            <a:r>
              <a:rPr lang="ja-JP" altLang="en-US"/>
              <a:t>等高線</a:t>
            </a:r>
            <a:endParaRPr kumimoji="1" lang="ja-JP" altLang="en-US"/>
          </a:p>
        </p:txBody>
      </p:sp>
      <p:sp>
        <p:nvSpPr>
          <p:cNvPr id="26" name="円/楕円 25">
            <a:extLst>
              <a:ext uri="{FF2B5EF4-FFF2-40B4-BE49-F238E27FC236}">
                <a16:creationId xmlns:a16="http://schemas.microsoft.com/office/drawing/2014/main" id="{8661FB76-5307-991B-2BA7-199A71560C64}"/>
              </a:ext>
            </a:extLst>
          </p:cNvPr>
          <p:cNvSpPr/>
          <p:nvPr/>
        </p:nvSpPr>
        <p:spPr>
          <a:xfrm rot="19372636">
            <a:off x="9622146" y="1131859"/>
            <a:ext cx="2421923" cy="3956241"/>
          </a:xfrm>
          <a:prstGeom prst="ellipse">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F94A509B-70D1-11D1-7F5B-99F529040BF3}"/>
              </a:ext>
            </a:extLst>
          </p:cNvPr>
          <p:cNvSpPr txBox="1"/>
          <p:nvPr/>
        </p:nvSpPr>
        <p:spPr>
          <a:xfrm>
            <a:off x="9331111" y="6192051"/>
            <a:ext cx="500458" cy="369332"/>
          </a:xfrm>
          <a:prstGeom prst="rect">
            <a:avLst/>
          </a:prstGeom>
          <a:noFill/>
        </p:spPr>
        <p:txBody>
          <a:bodyPr wrap="none" rtlCol="0">
            <a:spAutoFit/>
          </a:bodyPr>
          <a:lstStyle/>
          <a:p>
            <a:r>
              <a:rPr kumimoji="1" lang="en-US" altLang="ja-JP"/>
              <a:t>β</a:t>
            </a:r>
            <a:r>
              <a:rPr kumimoji="1" lang="en-US" altLang="ja-JP" baseline="-25000"/>
              <a:t>1</a:t>
            </a:r>
            <a:endParaRPr kumimoji="1" lang="ja-JP" altLang="en-US" baseline="-25000"/>
          </a:p>
        </p:txBody>
      </p:sp>
      <p:sp>
        <p:nvSpPr>
          <p:cNvPr id="31" name="テキスト ボックス 30">
            <a:extLst>
              <a:ext uri="{FF2B5EF4-FFF2-40B4-BE49-F238E27FC236}">
                <a16:creationId xmlns:a16="http://schemas.microsoft.com/office/drawing/2014/main" id="{85D0CB05-212A-FC09-9977-818F8D4ED11F}"/>
              </a:ext>
            </a:extLst>
          </p:cNvPr>
          <p:cNvSpPr txBox="1"/>
          <p:nvPr/>
        </p:nvSpPr>
        <p:spPr>
          <a:xfrm>
            <a:off x="11696046" y="4746432"/>
            <a:ext cx="500458" cy="369332"/>
          </a:xfrm>
          <a:prstGeom prst="rect">
            <a:avLst/>
          </a:prstGeom>
          <a:noFill/>
        </p:spPr>
        <p:txBody>
          <a:bodyPr wrap="none" rtlCol="0">
            <a:spAutoFit/>
          </a:bodyPr>
          <a:lstStyle/>
          <a:p>
            <a:r>
              <a:rPr kumimoji="1" lang="en-US" altLang="ja-JP"/>
              <a:t>β</a:t>
            </a:r>
            <a:r>
              <a:rPr kumimoji="1" lang="en-US" altLang="ja-JP" baseline="-25000"/>
              <a:t>2</a:t>
            </a:r>
            <a:endParaRPr kumimoji="1" lang="ja-JP" altLang="en-US" baseline="-25000"/>
          </a:p>
        </p:txBody>
      </p:sp>
      <p:sp>
        <p:nvSpPr>
          <p:cNvPr id="7" name="円/楕円 6">
            <a:extLst>
              <a:ext uri="{FF2B5EF4-FFF2-40B4-BE49-F238E27FC236}">
                <a16:creationId xmlns:a16="http://schemas.microsoft.com/office/drawing/2014/main" id="{1D10A79F-1505-7977-AF4F-12563C93F5A5}"/>
              </a:ext>
            </a:extLst>
          </p:cNvPr>
          <p:cNvSpPr/>
          <p:nvPr/>
        </p:nvSpPr>
        <p:spPr>
          <a:xfrm>
            <a:off x="8286815" y="3416592"/>
            <a:ext cx="2589050" cy="2589050"/>
          </a:xfrm>
          <a:prstGeom prst="ellipse">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7602C8D3-62C4-E029-4B6C-39A8787E4648}"/>
              </a:ext>
            </a:extLst>
          </p:cNvPr>
          <p:cNvSpPr/>
          <p:nvPr/>
        </p:nvSpPr>
        <p:spPr>
          <a:xfrm>
            <a:off x="8859495" y="3993166"/>
            <a:ext cx="1443690" cy="1443690"/>
          </a:xfrm>
          <a:prstGeom prst="ellipse">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7D0D4B99-2A17-37FF-8BEF-6CBC450C5CB8}"/>
              </a:ext>
            </a:extLst>
          </p:cNvPr>
          <p:cNvSpPr/>
          <p:nvPr/>
        </p:nvSpPr>
        <p:spPr>
          <a:xfrm>
            <a:off x="10311376" y="3617355"/>
            <a:ext cx="208775" cy="18488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45369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F14742-1FDD-CBED-6861-F2E8EE456D3B}"/>
              </a:ext>
            </a:extLst>
          </p:cNvPr>
          <p:cNvSpPr>
            <a:spLocks noGrp="1"/>
          </p:cNvSpPr>
          <p:nvPr>
            <p:ph type="title"/>
          </p:nvPr>
        </p:nvSpPr>
        <p:spPr/>
        <p:txBody>
          <a:bodyPr/>
          <a:lstStyle/>
          <a:p>
            <a:r>
              <a:rPr kumimoji="1" lang="ja-JP" altLang="en-US"/>
              <a:t>エラスティックネット</a:t>
            </a:r>
          </a:p>
        </p:txBody>
      </p:sp>
      <p:sp>
        <p:nvSpPr>
          <p:cNvPr id="3" name="コンテンツ プレースホルダー 2">
            <a:extLst>
              <a:ext uri="{FF2B5EF4-FFF2-40B4-BE49-F238E27FC236}">
                <a16:creationId xmlns:a16="http://schemas.microsoft.com/office/drawing/2014/main" id="{44AC642B-84FE-1B69-ECAE-914FB804A793}"/>
              </a:ext>
            </a:extLst>
          </p:cNvPr>
          <p:cNvSpPr>
            <a:spLocks noGrp="1"/>
          </p:cNvSpPr>
          <p:nvPr>
            <p:ph idx="1"/>
          </p:nvPr>
        </p:nvSpPr>
        <p:spPr/>
        <p:txBody>
          <a:bodyPr/>
          <a:lstStyle/>
          <a:p>
            <a:r>
              <a:rPr kumimoji="1" lang="en-US" altLang="ja-JP"/>
              <a:t>L1</a:t>
            </a:r>
            <a:r>
              <a:rPr kumimoji="1" lang="ja-JP" altLang="en-US"/>
              <a:t>正則化と</a:t>
            </a:r>
            <a:r>
              <a:rPr kumimoji="1" lang="en-US" altLang="ja-JP"/>
              <a:t>L2</a:t>
            </a:r>
            <a:r>
              <a:rPr kumimoji="1" lang="ja-JP" altLang="en-US"/>
              <a:t>正則化を線形でつないで両者のいいとこ取りをしたもの．</a:t>
            </a:r>
            <a:endParaRPr kumimoji="1" lang="en-US" altLang="ja-JP"/>
          </a:p>
          <a:p>
            <a:endParaRPr lang="en-US" altLang="ja-JP"/>
          </a:p>
          <a:p>
            <a:r>
              <a:rPr lang="ja-JP" altLang="en-US"/>
              <a:t>線形回帰の場合、損失関数にペナルティ項を入れた最小化の対象は</a:t>
            </a:r>
            <a:endParaRPr lang="en-US" altLang="ja-JP"/>
          </a:p>
          <a:p>
            <a:pPr marL="0" indent="0">
              <a:buNone/>
            </a:pPr>
            <a:r>
              <a:rPr lang="en-US" altLang="ja-JP"/>
              <a:t>		</a:t>
            </a:r>
            <a:r>
              <a:rPr lang="en-US" altLang="ja-JP" err="1"/>
              <a:t>Σ</a:t>
            </a:r>
            <a:r>
              <a:rPr lang="en-US" altLang="ja-JP"/>
              <a:t>(</a:t>
            </a:r>
            <a:r>
              <a:rPr lang="en-US" altLang="ja-JP" err="1"/>
              <a:t>y</a:t>
            </a:r>
            <a:r>
              <a:rPr lang="en-US" altLang="ja-JP" baseline="-25000" err="1"/>
              <a:t>i</a:t>
            </a:r>
            <a:r>
              <a:rPr lang="en-US" altLang="ja-JP" err="1"/>
              <a:t>-y</a:t>
            </a:r>
            <a:r>
              <a:rPr lang="en-US" altLang="ja-JP" baseline="-25000" err="1"/>
              <a:t>i</a:t>
            </a:r>
            <a:r>
              <a:rPr lang="en-US" altLang="ja-JP" baseline="30000"/>
              <a:t>^</a:t>
            </a:r>
            <a:r>
              <a:rPr lang="en-US" altLang="ja-JP"/>
              <a:t>)</a:t>
            </a:r>
            <a:r>
              <a:rPr lang="en-US" altLang="ja-JP" baseline="30000"/>
              <a:t>2 </a:t>
            </a:r>
            <a:r>
              <a:rPr lang="en-US" altLang="ja-JP"/>
              <a:t>+ λ</a:t>
            </a:r>
            <a:r>
              <a:rPr lang="en-US" altLang="ja-JP" baseline="-25000"/>
              <a:t>1</a:t>
            </a:r>
            <a:r>
              <a:rPr lang="en-US" altLang="ja-JP"/>
              <a:t>Σ</a:t>
            </a:r>
            <a:r>
              <a:rPr lang="ja-JP" altLang="en-US"/>
              <a:t> </a:t>
            </a:r>
            <a:r>
              <a:rPr lang="en-US" altLang="ja-JP"/>
              <a:t>|β</a:t>
            </a:r>
            <a:r>
              <a:rPr lang="en-US" altLang="ja-JP" baseline="-25000"/>
              <a:t>j</a:t>
            </a:r>
            <a:r>
              <a:rPr lang="en-US" altLang="ja-JP"/>
              <a:t> |+ λ</a:t>
            </a:r>
            <a:r>
              <a:rPr lang="en-US" altLang="ja-JP" baseline="-25000"/>
              <a:t>2</a:t>
            </a:r>
            <a:r>
              <a:rPr lang="en-US" altLang="ja-JP"/>
              <a:t>Σ</a:t>
            </a:r>
            <a:r>
              <a:rPr lang="ja-JP" altLang="en-US"/>
              <a:t> </a:t>
            </a:r>
            <a:r>
              <a:rPr lang="en-US" altLang="ja-JP"/>
              <a:t>β</a:t>
            </a:r>
            <a:r>
              <a:rPr lang="en-US" altLang="ja-JP" baseline="-25000"/>
              <a:t>j</a:t>
            </a:r>
            <a:r>
              <a:rPr lang="en-US" altLang="ja-JP"/>
              <a:t> </a:t>
            </a:r>
            <a:r>
              <a:rPr lang="en-US" altLang="ja-JP" baseline="30000"/>
              <a:t>2</a:t>
            </a:r>
          </a:p>
          <a:p>
            <a:pPr marL="0" indent="0">
              <a:buNone/>
            </a:pPr>
            <a:endParaRPr lang="en-US" altLang="ja-JP"/>
          </a:p>
          <a:p>
            <a:r>
              <a:rPr lang="ja-JP" altLang="en-US"/>
              <a:t>説明変数の数を減らしつつ、係数の絶対値も小さくする．</a:t>
            </a:r>
            <a:endParaRPr lang="en-US" altLang="ja-JP"/>
          </a:p>
          <a:p>
            <a:endParaRPr kumimoji="1" lang="ja-JP" altLang="en-US"/>
          </a:p>
        </p:txBody>
      </p:sp>
    </p:spTree>
    <p:extLst>
      <p:ext uri="{BB962C8B-B14F-4D97-AF65-F5344CB8AC3E}">
        <p14:creationId xmlns:p14="http://schemas.microsoft.com/office/powerpoint/2010/main" val="24135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3CD2A4-5164-0C71-3A79-02B4864BFBDE}"/>
              </a:ext>
            </a:extLst>
          </p:cNvPr>
          <p:cNvSpPr>
            <a:spLocks noGrp="1"/>
          </p:cNvSpPr>
          <p:nvPr>
            <p:ph type="title"/>
          </p:nvPr>
        </p:nvSpPr>
        <p:spPr/>
        <p:txBody>
          <a:bodyPr/>
          <a:lstStyle/>
          <a:p>
            <a:r>
              <a:rPr kumimoji="1" lang="en-US" altLang="ja-JP"/>
              <a:t>R</a:t>
            </a:r>
            <a:r>
              <a:rPr kumimoji="1" lang="ja-JP" altLang="en-US"/>
              <a:t>で正則化実践</a:t>
            </a:r>
          </a:p>
        </p:txBody>
      </p:sp>
      <p:sp>
        <p:nvSpPr>
          <p:cNvPr id="3" name="コンテンツ プレースホルダー 2">
            <a:extLst>
              <a:ext uri="{FF2B5EF4-FFF2-40B4-BE49-F238E27FC236}">
                <a16:creationId xmlns:a16="http://schemas.microsoft.com/office/drawing/2014/main" id="{F23448A0-64B6-27A3-0496-62E637CAF58B}"/>
              </a:ext>
            </a:extLst>
          </p:cNvPr>
          <p:cNvSpPr>
            <a:spLocks noGrp="1"/>
          </p:cNvSpPr>
          <p:nvPr>
            <p:ph idx="1"/>
          </p:nvPr>
        </p:nvSpPr>
        <p:spPr/>
        <p:txBody>
          <a:bodyPr/>
          <a:lstStyle/>
          <a:p>
            <a:r>
              <a:rPr lang="ja-JP" altLang="en-US"/>
              <a:t>パッケージ</a:t>
            </a:r>
            <a:r>
              <a:rPr lang="en-US" altLang="ja-JP" dirty="0" err="1"/>
              <a:t>glmnet</a:t>
            </a:r>
            <a:r>
              <a:rPr lang="ja-JP" altLang="en-US"/>
              <a:t>にある</a:t>
            </a:r>
            <a:r>
              <a:rPr lang="en-US" altLang="ja-JP" dirty="0" err="1"/>
              <a:t>cv.glmnet</a:t>
            </a:r>
            <a:r>
              <a:rPr lang="ja-JP" altLang="en-US"/>
              <a:t>関数で正則化回帰ができる．</a:t>
            </a:r>
            <a:endParaRPr lang="en-US" altLang="ja-JP" dirty="0"/>
          </a:p>
          <a:p>
            <a:pPr lvl="1"/>
            <a:r>
              <a:rPr lang="ja-JP" altLang="en-US"/>
              <a:t>引数のオプション</a:t>
            </a:r>
            <a:r>
              <a:rPr lang="en-US" altLang="ja-JP" dirty="0"/>
              <a:t>α</a:t>
            </a:r>
            <a:r>
              <a:rPr lang="ja-JP" altLang="en-US"/>
              <a:t>を</a:t>
            </a:r>
            <a:r>
              <a:rPr lang="en-US" altLang="ja-JP" dirty="0"/>
              <a:t>1</a:t>
            </a:r>
            <a:r>
              <a:rPr lang="ja-JP" altLang="en-US"/>
              <a:t>にすると</a:t>
            </a:r>
            <a:r>
              <a:rPr lang="en-US" altLang="ja-JP" dirty="0"/>
              <a:t>Lasso</a:t>
            </a:r>
            <a:r>
              <a:rPr lang="ja-JP" altLang="en-US"/>
              <a:t>回帰、</a:t>
            </a:r>
            <a:r>
              <a:rPr lang="en-US" altLang="ja-JP" dirty="0"/>
              <a:t>α</a:t>
            </a:r>
            <a:r>
              <a:rPr lang="ja-JP" altLang="en-US"/>
              <a:t>を</a:t>
            </a:r>
            <a:r>
              <a:rPr lang="en-US" altLang="ja-JP" dirty="0"/>
              <a:t>0</a:t>
            </a:r>
            <a:r>
              <a:rPr lang="ja-JP" altLang="en-US"/>
              <a:t>にすると</a:t>
            </a:r>
            <a:r>
              <a:rPr lang="en-US" altLang="ja-JP" dirty="0"/>
              <a:t>Ridge</a:t>
            </a:r>
            <a:r>
              <a:rPr lang="ja-JP" altLang="en-US"/>
              <a:t>回帰、</a:t>
            </a:r>
            <a:r>
              <a:rPr lang="en-US" altLang="ja-JP" dirty="0"/>
              <a:t>0</a:t>
            </a:r>
            <a:r>
              <a:rPr lang="ja-JP" altLang="en-US"/>
              <a:t>＜</a:t>
            </a:r>
            <a:r>
              <a:rPr lang="en-US" altLang="ja-JP" dirty="0"/>
              <a:t>α</a:t>
            </a:r>
            <a:r>
              <a:rPr lang="ja-JP" altLang="en-US"/>
              <a:t>＜</a:t>
            </a:r>
            <a:r>
              <a:rPr lang="en-US" altLang="ja-JP" dirty="0"/>
              <a:t>1</a:t>
            </a:r>
            <a:r>
              <a:rPr lang="ja-JP" altLang="en-US"/>
              <a:t>にするとエラスティックネットとなる．</a:t>
            </a:r>
            <a:endParaRPr lang="en-US" altLang="ja-JP" dirty="0"/>
          </a:p>
          <a:p>
            <a:endParaRPr lang="en-US" altLang="ja-JP" dirty="0"/>
          </a:p>
          <a:p>
            <a:r>
              <a:rPr kumimoji="1" lang="ja-JP" altLang="en-US"/>
              <a:t>データを自作してラッソ回帰、リッジ回帰してみよう．</a:t>
            </a:r>
          </a:p>
        </p:txBody>
      </p:sp>
    </p:spTree>
    <p:extLst>
      <p:ext uri="{BB962C8B-B14F-4D97-AF65-F5344CB8AC3E}">
        <p14:creationId xmlns:p14="http://schemas.microsoft.com/office/powerpoint/2010/main" val="123246150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845</Words>
  <Application>Microsoft Macintosh PowerPoint</Application>
  <PresentationFormat>ワイド画面</PresentationFormat>
  <Paragraphs>85</Paragraphs>
  <Slides>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游ゴシック</vt:lpstr>
      <vt:lpstr>游ゴシック Light</vt:lpstr>
      <vt:lpstr>Arial</vt:lpstr>
      <vt:lpstr>Office テーマ</vt:lpstr>
      <vt:lpstr>R初心者講座第３２回</vt:lpstr>
      <vt:lpstr>線形回帰の線形とは？</vt:lpstr>
      <vt:lpstr>過適合とその回避としての正則化</vt:lpstr>
      <vt:lpstr>過適合するときの推定係数</vt:lpstr>
      <vt:lpstr>損失関数とペナルティ</vt:lpstr>
      <vt:lpstr>ラッソ(Lasso)回帰</vt:lpstr>
      <vt:lpstr>リッジ(Ridge)回帰</vt:lpstr>
      <vt:lpstr>エラスティックネット</vt:lpstr>
      <vt:lpstr>Rで正則化実践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R初心者講座第３２回</dc:title>
  <dc:creator>Shin Fukui</dc:creator>
  <cp:lastModifiedBy>Shin Fukui</cp:lastModifiedBy>
  <cp:revision>3</cp:revision>
  <dcterms:created xsi:type="dcterms:W3CDTF">2023-09-21T08:54:56Z</dcterms:created>
  <dcterms:modified xsi:type="dcterms:W3CDTF">2023-09-27T03:10:45Z</dcterms:modified>
</cp:coreProperties>
</file>