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8" r:id="rId7"/>
    <p:sldId id="262" r:id="rId8"/>
    <p:sldId id="263" r:id="rId9"/>
    <p:sldId id="264" r:id="rId10"/>
    <p:sldId id="265" r:id="rId11"/>
    <p:sldId id="266" r:id="rId12"/>
    <p:sldId id="261" r:id="rId13"/>
    <p:sldId id="267"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85CC50-B318-0D47-B1DF-B2E9D6F24FDF}" v="109" dt="2023-06-27T06:59:23.7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92"/>
    <p:restoredTop sz="95563"/>
  </p:normalViewPr>
  <p:slideViewPr>
    <p:cSldViewPr snapToGrid="0" snapToObjects="1">
      <p:cViewPr varScale="1">
        <p:scale>
          <a:sx n="114" d="100"/>
          <a:sy n="114" d="100"/>
        </p:scale>
        <p:origin x="184" y="2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ukui Shin" userId="6902ee70c48ce296" providerId="LiveId" clId="{6BB61489-3CFA-3340-AA3E-0B7865878512}"/>
    <pc:docChg chg="undo custSel addSld modSld">
      <pc:chgData name="Fukui Shin" userId="6902ee70c48ce296" providerId="LiveId" clId="{6BB61489-3CFA-3340-AA3E-0B7865878512}" dt="2022-05-03T16:54:08.275" v="997" actId="20577"/>
      <pc:docMkLst>
        <pc:docMk/>
      </pc:docMkLst>
      <pc:sldChg chg="modSp mod">
        <pc:chgData name="Fukui Shin" userId="6902ee70c48ce296" providerId="LiveId" clId="{6BB61489-3CFA-3340-AA3E-0B7865878512}" dt="2022-05-02T07:30:41.677" v="551" actId="20577"/>
        <pc:sldMkLst>
          <pc:docMk/>
          <pc:sldMk cId="3662875377" sldId="257"/>
        </pc:sldMkLst>
        <pc:spChg chg="mod">
          <ac:chgData name="Fukui Shin" userId="6902ee70c48ce296" providerId="LiveId" clId="{6BB61489-3CFA-3340-AA3E-0B7865878512}" dt="2022-05-02T06:58:37.837" v="22" actId="20577"/>
          <ac:spMkLst>
            <pc:docMk/>
            <pc:sldMk cId="3662875377" sldId="257"/>
            <ac:spMk id="2" creationId="{91D1B73E-1808-6519-5AC2-2F403255D521}"/>
          </ac:spMkLst>
        </pc:spChg>
        <pc:spChg chg="mod">
          <ac:chgData name="Fukui Shin" userId="6902ee70c48ce296" providerId="LiveId" clId="{6BB61489-3CFA-3340-AA3E-0B7865878512}" dt="2022-05-02T07:30:41.677" v="551" actId="20577"/>
          <ac:spMkLst>
            <pc:docMk/>
            <pc:sldMk cId="3662875377" sldId="257"/>
            <ac:spMk id="3" creationId="{2A2FEE19-B4BA-A81F-4C41-FE24FE1F3C98}"/>
          </ac:spMkLst>
        </pc:spChg>
      </pc:sldChg>
      <pc:sldChg chg="modSp new mod">
        <pc:chgData name="Fukui Shin" userId="6902ee70c48ce296" providerId="LiveId" clId="{6BB61489-3CFA-3340-AA3E-0B7865878512}" dt="2022-05-03T16:54:08.275" v="997" actId="20577"/>
        <pc:sldMkLst>
          <pc:docMk/>
          <pc:sldMk cId="3758541488" sldId="258"/>
        </pc:sldMkLst>
        <pc:spChg chg="mod">
          <ac:chgData name="Fukui Shin" userId="6902ee70c48ce296" providerId="LiveId" clId="{6BB61489-3CFA-3340-AA3E-0B7865878512}" dt="2022-05-02T07:24:43.166" v="469" actId="20577"/>
          <ac:spMkLst>
            <pc:docMk/>
            <pc:sldMk cId="3758541488" sldId="258"/>
            <ac:spMk id="2" creationId="{7DDD6FBC-BD38-8941-1361-A99997176476}"/>
          </ac:spMkLst>
        </pc:spChg>
        <pc:spChg chg="mod">
          <ac:chgData name="Fukui Shin" userId="6902ee70c48ce296" providerId="LiveId" clId="{6BB61489-3CFA-3340-AA3E-0B7865878512}" dt="2022-05-03T16:54:08.275" v="997" actId="20577"/>
          <ac:spMkLst>
            <pc:docMk/>
            <pc:sldMk cId="3758541488" sldId="258"/>
            <ac:spMk id="3" creationId="{3C4D225C-B18E-97DD-287A-3C6E28789013}"/>
          </ac:spMkLst>
        </pc:spChg>
      </pc:sldChg>
    </pc:docChg>
  </pc:docChgLst>
  <pc:docChgLst>
    <pc:chgData name="Shin Fukui" userId="6902ee70c48ce296" providerId="LiveId" clId="{5885CC50-B318-0D47-B1DF-B2E9D6F24FDF}"/>
    <pc:docChg chg="undo custSel addSld delSld modSld">
      <pc:chgData name="Shin Fukui" userId="6902ee70c48ce296" providerId="LiveId" clId="{5885CC50-B318-0D47-B1DF-B2E9D6F24FDF}" dt="2023-06-27T07:18:03.441" v="1456" actId="1076"/>
      <pc:docMkLst>
        <pc:docMk/>
      </pc:docMkLst>
      <pc:sldChg chg="modSp mod">
        <pc:chgData name="Shin Fukui" userId="6902ee70c48ce296" providerId="LiveId" clId="{5885CC50-B318-0D47-B1DF-B2E9D6F24FDF}" dt="2023-06-27T07:02:57.232" v="1428" actId="20577"/>
        <pc:sldMkLst>
          <pc:docMk/>
          <pc:sldMk cId="899391238" sldId="265"/>
        </pc:sldMkLst>
        <pc:spChg chg="mod">
          <ac:chgData name="Shin Fukui" userId="6902ee70c48ce296" providerId="LiveId" clId="{5885CC50-B318-0D47-B1DF-B2E9D6F24FDF}" dt="2023-06-27T07:02:57.232" v="1428" actId="20577"/>
          <ac:spMkLst>
            <pc:docMk/>
            <pc:sldMk cId="899391238" sldId="265"/>
            <ac:spMk id="3" creationId="{46F0F486-64BE-6B45-7F56-734F54C447E4}"/>
          </ac:spMkLst>
        </pc:spChg>
        <pc:picChg chg="mod">
          <ac:chgData name="Shin Fukui" userId="6902ee70c48ce296" providerId="LiveId" clId="{5885CC50-B318-0D47-B1DF-B2E9D6F24FDF}" dt="2023-06-27T07:01:58.649" v="1412" actId="1076"/>
          <ac:picMkLst>
            <pc:docMk/>
            <pc:sldMk cId="899391238" sldId="265"/>
            <ac:picMk id="9" creationId="{B6DF209D-B0F2-2640-A479-11929378E612}"/>
          </ac:picMkLst>
        </pc:picChg>
      </pc:sldChg>
      <pc:sldChg chg="addSp delSp modSp mod">
        <pc:chgData name="Shin Fukui" userId="6902ee70c48ce296" providerId="LiveId" clId="{5885CC50-B318-0D47-B1DF-B2E9D6F24FDF}" dt="2023-06-27T07:18:03.441" v="1456" actId="1076"/>
        <pc:sldMkLst>
          <pc:docMk/>
          <pc:sldMk cId="479238848" sldId="268"/>
        </pc:sldMkLst>
        <pc:spChg chg="mod">
          <ac:chgData name="Shin Fukui" userId="6902ee70c48ce296" providerId="LiveId" clId="{5885CC50-B318-0D47-B1DF-B2E9D6F24FDF}" dt="2023-06-27T02:04:00.239" v="38" actId="20577"/>
          <ac:spMkLst>
            <pc:docMk/>
            <pc:sldMk cId="479238848" sldId="268"/>
            <ac:spMk id="2" creationId="{6425799A-61B4-B85A-E109-DD46736D5336}"/>
          </ac:spMkLst>
        </pc:spChg>
        <pc:spChg chg="mod">
          <ac:chgData name="Shin Fukui" userId="6902ee70c48ce296" providerId="LiveId" clId="{5885CC50-B318-0D47-B1DF-B2E9D6F24FDF}" dt="2023-06-27T07:00:44.604" v="1411" actId="20577"/>
          <ac:spMkLst>
            <pc:docMk/>
            <pc:sldMk cId="479238848" sldId="268"/>
            <ac:spMk id="3" creationId="{236F3288-875D-71A4-01B9-EA2489C7E857}"/>
          </ac:spMkLst>
        </pc:spChg>
        <pc:spChg chg="add mod">
          <ac:chgData name="Shin Fukui" userId="6902ee70c48ce296" providerId="LiveId" clId="{5885CC50-B318-0D47-B1DF-B2E9D6F24FDF}" dt="2023-06-27T06:39:21.791" v="1105" actId="1076"/>
          <ac:spMkLst>
            <pc:docMk/>
            <pc:sldMk cId="479238848" sldId="268"/>
            <ac:spMk id="20" creationId="{65041AC3-FEA1-626B-6CD8-9444E9B782BF}"/>
          </ac:spMkLst>
        </pc:spChg>
        <pc:spChg chg="add mod">
          <ac:chgData name="Shin Fukui" userId="6902ee70c48ce296" providerId="LiveId" clId="{5885CC50-B318-0D47-B1DF-B2E9D6F24FDF}" dt="2023-06-27T06:39:25.339" v="1106" actId="1076"/>
          <ac:spMkLst>
            <pc:docMk/>
            <pc:sldMk cId="479238848" sldId="268"/>
            <ac:spMk id="21" creationId="{93E982E5-210A-3EAF-3703-F52A9389C4EB}"/>
          </ac:spMkLst>
        </pc:spChg>
        <pc:spChg chg="add del mod">
          <ac:chgData name="Shin Fukui" userId="6902ee70c48ce296" providerId="LiveId" clId="{5885CC50-B318-0D47-B1DF-B2E9D6F24FDF}" dt="2023-06-27T06:39:45.187" v="1108" actId="478"/>
          <ac:spMkLst>
            <pc:docMk/>
            <pc:sldMk cId="479238848" sldId="268"/>
            <ac:spMk id="27" creationId="{BF652251-833C-17A3-847C-307F356E5AB6}"/>
          </ac:spMkLst>
        </pc:spChg>
        <pc:spChg chg="add del mod">
          <ac:chgData name="Shin Fukui" userId="6902ee70c48ce296" providerId="LiveId" clId="{5885CC50-B318-0D47-B1DF-B2E9D6F24FDF}" dt="2023-06-27T06:39:45.187" v="1108" actId="478"/>
          <ac:spMkLst>
            <pc:docMk/>
            <pc:sldMk cId="479238848" sldId="268"/>
            <ac:spMk id="28" creationId="{07A9B358-FBA7-4EAE-C286-6493F8233970}"/>
          </ac:spMkLst>
        </pc:spChg>
        <pc:spChg chg="add mod">
          <ac:chgData name="Shin Fukui" userId="6902ee70c48ce296" providerId="LiveId" clId="{5885CC50-B318-0D47-B1DF-B2E9D6F24FDF}" dt="2023-06-27T06:39:54.712" v="1110" actId="1076"/>
          <ac:spMkLst>
            <pc:docMk/>
            <pc:sldMk cId="479238848" sldId="268"/>
            <ac:spMk id="37" creationId="{30A13742-208C-DF53-E713-E870B78215E8}"/>
          </ac:spMkLst>
        </pc:spChg>
        <pc:spChg chg="add mod">
          <ac:chgData name="Shin Fukui" userId="6902ee70c48ce296" providerId="LiveId" clId="{5885CC50-B318-0D47-B1DF-B2E9D6F24FDF}" dt="2023-06-27T06:39:54.712" v="1110" actId="1076"/>
          <ac:spMkLst>
            <pc:docMk/>
            <pc:sldMk cId="479238848" sldId="268"/>
            <ac:spMk id="38" creationId="{ECDE5736-9232-6338-2A0E-2CA1FB8DCF47}"/>
          </ac:spMkLst>
        </pc:spChg>
        <pc:spChg chg="add mod">
          <ac:chgData name="Shin Fukui" userId="6902ee70c48ce296" providerId="LiveId" clId="{5885CC50-B318-0D47-B1DF-B2E9D6F24FDF}" dt="2023-06-27T06:42:00.187" v="1157" actId="1076"/>
          <ac:spMkLst>
            <pc:docMk/>
            <pc:sldMk cId="479238848" sldId="268"/>
            <ac:spMk id="39" creationId="{8CCB92F8-DB13-87B6-DF62-38042265A319}"/>
          </ac:spMkLst>
        </pc:spChg>
        <pc:spChg chg="add mod">
          <ac:chgData name="Shin Fukui" userId="6902ee70c48ce296" providerId="LiveId" clId="{5885CC50-B318-0D47-B1DF-B2E9D6F24FDF}" dt="2023-06-27T06:42:09.417" v="1159" actId="1076"/>
          <ac:spMkLst>
            <pc:docMk/>
            <pc:sldMk cId="479238848" sldId="268"/>
            <ac:spMk id="40" creationId="{6C0D3E33-85BA-7072-7A02-49240FB3EF17}"/>
          </ac:spMkLst>
        </pc:spChg>
        <pc:spChg chg="add mod">
          <ac:chgData name="Shin Fukui" userId="6902ee70c48ce296" providerId="LiveId" clId="{5885CC50-B318-0D47-B1DF-B2E9D6F24FDF}" dt="2023-06-27T06:41:33.798" v="1151" actId="1076"/>
          <ac:spMkLst>
            <pc:docMk/>
            <pc:sldMk cId="479238848" sldId="268"/>
            <ac:spMk id="50" creationId="{D226CA48-0673-DD4A-8FFF-2BC9B29C4654}"/>
          </ac:spMkLst>
        </pc:spChg>
        <pc:spChg chg="add mod">
          <ac:chgData name="Shin Fukui" userId="6902ee70c48ce296" providerId="LiveId" clId="{5885CC50-B318-0D47-B1DF-B2E9D6F24FDF}" dt="2023-06-27T06:41:41.403" v="1155" actId="20577"/>
          <ac:spMkLst>
            <pc:docMk/>
            <pc:sldMk cId="479238848" sldId="268"/>
            <ac:spMk id="51" creationId="{C3914037-EB4A-51F8-79CC-CB819519B368}"/>
          </ac:spMkLst>
        </pc:spChg>
        <pc:spChg chg="add mod">
          <ac:chgData name="Shin Fukui" userId="6902ee70c48ce296" providerId="LiveId" clId="{5885CC50-B318-0D47-B1DF-B2E9D6F24FDF}" dt="2023-06-27T06:58:05.468" v="1346" actId="1076"/>
          <ac:spMkLst>
            <pc:docMk/>
            <pc:sldMk cId="479238848" sldId="268"/>
            <ac:spMk id="59" creationId="{5EE2454B-BC43-3D95-44CB-843B48126BE6}"/>
          </ac:spMkLst>
        </pc:spChg>
        <pc:spChg chg="add mod">
          <ac:chgData name="Shin Fukui" userId="6902ee70c48ce296" providerId="LiveId" clId="{5885CC50-B318-0D47-B1DF-B2E9D6F24FDF}" dt="2023-06-27T06:59:15.274" v="1387" actId="1076"/>
          <ac:spMkLst>
            <pc:docMk/>
            <pc:sldMk cId="479238848" sldId="268"/>
            <ac:spMk id="61" creationId="{B6F27239-B68C-C349-3611-021933152BB5}"/>
          </ac:spMkLst>
        </pc:spChg>
        <pc:spChg chg="add del">
          <ac:chgData name="Shin Fukui" userId="6902ee70c48ce296" providerId="LiveId" clId="{5885CC50-B318-0D47-B1DF-B2E9D6F24FDF}" dt="2023-06-27T07:00:05.885" v="1407" actId="478"/>
          <ac:spMkLst>
            <pc:docMk/>
            <pc:sldMk cId="479238848" sldId="268"/>
            <ac:spMk id="63" creationId="{4C229604-F290-914C-427F-A58583A1B422}"/>
          </ac:spMkLst>
        </pc:spChg>
        <pc:spChg chg="add mod">
          <ac:chgData name="Shin Fukui" userId="6902ee70c48ce296" providerId="LiveId" clId="{5885CC50-B318-0D47-B1DF-B2E9D6F24FDF}" dt="2023-06-27T07:18:03.441" v="1456" actId="1076"/>
          <ac:spMkLst>
            <pc:docMk/>
            <pc:sldMk cId="479238848" sldId="268"/>
            <ac:spMk id="64" creationId="{526EF14D-D459-3E18-B51B-F77A6EC10216}"/>
          </ac:spMkLst>
        </pc:spChg>
        <pc:cxnChg chg="add mod">
          <ac:chgData name="Shin Fukui" userId="6902ee70c48ce296" providerId="LiveId" clId="{5885CC50-B318-0D47-B1DF-B2E9D6F24FDF}" dt="2023-06-27T06:37:43.690" v="1085" actId="1582"/>
          <ac:cxnSpMkLst>
            <pc:docMk/>
            <pc:sldMk cId="479238848" sldId="268"/>
            <ac:cxnSpMk id="5" creationId="{3B586A74-448F-8192-DAA8-289F60F7490F}"/>
          </ac:cxnSpMkLst>
        </pc:cxnChg>
        <pc:cxnChg chg="add mod">
          <ac:chgData name="Shin Fukui" userId="6902ee70c48ce296" providerId="LiveId" clId="{5885CC50-B318-0D47-B1DF-B2E9D6F24FDF}" dt="2023-06-27T06:37:43.690" v="1085" actId="1582"/>
          <ac:cxnSpMkLst>
            <pc:docMk/>
            <pc:sldMk cId="479238848" sldId="268"/>
            <ac:cxnSpMk id="7" creationId="{0C1E19F0-8E60-D08E-FD5D-E2FABC653CC7}"/>
          </ac:cxnSpMkLst>
        </pc:cxnChg>
        <pc:cxnChg chg="add mod">
          <ac:chgData name="Shin Fukui" userId="6902ee70c48ce296" providerId="LiveId" clId="{5885CC50-B318-0D47-B1DF-B2E9D6F24FDF}" dt="2023-06-27T06:39:00.872" v="1100" actId="14100"/>
          <ac:cxnSpMkLst>
            <pc:docMk/>
            <pc:sldMk cId="479238848" sldId="268"/>
            <ac:cxnSpMk id="10" creationId="{3EF3EFA5-EDD5-C719-B67C-8F7E054E35A8}"/>
          </ac:cxnSpMkLst>
        </pc:cxnChg>
        <pc:cxnChg chg="add mod">
          <ac:chgData name="Shin Fukui" userId="6902ee70c48ce296" providerId="LiveId" clId="{5885CC50-B318-0D47-B1DF-B2E9D6F24FDF}" dt="2023-06-27T06:39:31.980" v="1107" actId="1076"/>
          <ac:cxnSpMkLst>
            <pc:docMk/>
            <pc:sldMk cId="479238848" sldId="268"/>
            <ac:cxnSpMk id="14" creationId="{D1EB2857-041D-B095-FD2F-86D2B76CAB9D}"/>
          </ac:cxnSpMkLst>
        </pc:cxnChg>
        <pc:cxnChg chg="add mod">
          <ac:chgData name="Shin Fukui" userId="6902ee70c48ce296" providerId="LiveId" clId="{5885CC50-B318-0D47-B1DF-B2E9D6F24FDF}" dt="2023-06-27T06:39:07.007" v="1102" actId="14100"/>
          <ac:cxnSpMkLst>
            <pc:docMk/>
            <pc:sldMk cId="479238848" sldId="268"/>
            <ac:cxnSpMk id="17" creationId="{CFC756ED-D422-CD94-D3F2-9EE20534CF2F}"/>
          </ac:cxnSpMkLst>
        </pc:cxnChg>
        <pc:cxnChg chg="add del mod">
          <ac:chgData name="Shin Fukui" userId="6902ee70c48ce296" providerId="LiveId" clId="{5885CC50-B318-0D47-B1DF-B2E9D6F24FDF}" dt="2023-06-27T06:39:45.187" v="1108" actId="478"/>
          <ac:cxnSpMkLst>
            <pc:docMk/>
            <pc:sldMk cId="479238848" sldId="268"/>
            <ac:cxnSpMk id="22" creationId="{62B66596-4582-120A-5ED2-A3CC312A0841}"/>
          </ac:cxnSpMkLst>
        </pc:cxnChg>
        <pc:cxnChg chg="add del mod">
          <ac:chgData name="Shin Fukui" userId="6902ee70c48ce296" providerId="LiveId" clId="{5885CC50-B318-0D47-B1DF-B2E9D6F24FDF}" dt="2023-06-27T06:39:45.187" v="1108" actId="478"/>
          <ac:cxnSpMkLst>
            <pc:docMk/>
            <pc:sldMk cId="479238848" sldId="268"/>
            <ac:cxnSpMk id="23" creationId="{96A94DA0-A7FB-64B4-EBE5-196EFFED9E74}"/>
          </ac:cxnSpMkLst>
        </pc:cxnChg>
        <pc:cxnChg chg="add del mod">
          <ac:chgData name="Shin Fukui" userId="6902ee70c48ce296" providerId="LiveId" clId="{5885CC50-B318-0D47-B1DF-B2E9D6F24FDF}" dt="2023-06-27T06:39:45.187" v="1108" actId="478"/>
          <ac:cxnSpMkLst>
            <pc:docMk/>
            <pc:sldMk cId="479238848" sldId="268"/>
            <ac:cxnSpMk id="24" creationId="{785AD023-148C-6046-2E91-93317E03A457}"/>
          </ac:cxnSpMkLst>
        </pc:cxnChg>
        <pc:cxnChg chg="add del mod">
          <ac:chgData name="Shin Fukui" userId="6902ee70c48ce296" providerId="LiveId" clId="{5885CC50-B318-0D47-B1DF-B2E9D6F24FDF}" dt="2023-06-27T06:39:45.187" v="1108" actId="478"/>
          <ac:cxnSpMkLst>
            <pc:docMk/>
            <pc:sldMk cId="479238848" sldId="268"/>
            <ac:cxnSpMk id="25" creationId="{BEA65680-139C-69E3-B661-9974A49BAB2E}"/>
          </ac:cxnSpMkLst>
        </pc:cxnChg>
        <pc:cxnChg chg="add del mod">
          <ac:chgData name="Shin Fukui" userId="6902ee70c48ce296" providerId="LiveId" clId="{5885CC50-B318-0D47-B1DF-B2E9D6F24FDF}" dt="2023-06-27T06:39:45.187" v="1108" actId="478"/>
          <ac:cxnSpMkLst>
            <pc:docMk/>
            <pc:sldMk cId="479238848" sldId="268"/>
            <ac:cxnSpMk id="26" creationId="{4A23BBD3-B0AC-3F53-B475-A2826BF52A2E}"/>
          </ac:cxnSpMkLst>
        </pc:cxnChg>
        <pc:cxnChg chg="add mod">
          <ac:chgData name="Shin Fukui" userId="6902ee70c48ce296" providerId="LiveId" clId="{5885CC50-B318-0D47-B1DF-B2E9D6F24FDF}" dt="2023-06-27T06:41:06.134" v="1143" actId="1038"/>
          <ac:cxnSpMkLst>
            <pc:docMk/>
            <pc:sldMk cId="479238848" sldId="268"/>
            <ac:cxnSpMk id="32" creationId="{2E804809-E510-CE71-CA73-D641715F1FEF}"/>
          </ac:cxnSpMkLst>
        </pc:cxnChg>
        <pc:cxnChg chg="add mod">
          <ac:chgData name="Shin Fukui" userId="6902ee70c48ce296" providerId="LiveId" clId="{5885CC50-B318-0D47-B1DF-B2E9D6F24FDF}" dt="2023-06-27T06:39:54.712" v="1110" actId="1076"/>
          <ac:cxnSpMkLst>
            <pc:docMk/>
            <pc:sldMk cId="479238848" sldId="268"/>
            <ac:cxnSpMk id="33" creationId="{D80A0ED7-EA12-19A4-165E-ACA66C91B3E3}"/>
          </ac:cxnSpMkLst>
        </pc:cxnChg>
        <pc:cxnChg chg="add mod">
          <ac:chgData name="Shin Fukui" userId="6902ee70c48ce296" providerId="LiveId" clId="{5885CC50-B318-0D47-B1DF-B2E9D6F24FDF}" dt="2023-06-27T06:40:25.325" v="1128" actId="208"/>
          <ac:cxnSpMkLst>
            <pc:docMk/>
            <pc:sldMk cId="479238848" sldId="268"/>
            <ac:cxnSpMk id="34" creationId="{77ED7A31-6D29-0D2D-C633-324274B29174}"/>
          </ac:cxnSpMkLst>
        </pc:cxnChg>
        <pc:cxnChg chg="add mod">
          <ac:chgData name="Shin Fukui" userId="6902ee70c48ce296" providerId="LiveId" clId="{5885CC50-B318-0D47-B1DF-B2E9D6F24FDF}" dt="2023-06-27T06:39:54.712" v="1110" actId="1076"/>
          <ac:cxnSpMkLst>
            <pc:docMk/>
            <pc:sldMk cId="479238848" sldId="268"/>
            <ac:cxnSpMk id="35" creationId="{373393EB-27E2-E30C-9967-6FB6AB4637D9}"/>
          </ac:cxnSpMkLst>
        </pc:cxnChg>
        <pc:cxnChg chg="add mod">
          <ac:chgData name="Shin Fukui" userId="6902ee70c48ce296" providerId="LiveId" clId="{5885CC50-B318-0D47-B1DF-B2E9D6F24FDF}" dt="2023-06-27T06:40:57.903" v="1136" actId="14100"/>
          <ac:cxnSpMkLst>
            <pc:docMk/>
            <pc:sldMk cId="479238848" sldId="268"/>
            <ac:cxnSpMk id="36" creationId="{08D9691C-ED9A-E959-0526-F9EDF2298265}"/>
          </ac:cxnSpMkLst>
        </pc:cxnChg>
        <pc:cxnChg chg="add mod">
          <ac:chgData name="Shin Fukui" userId="6902ee70c48ce296" providerId="LiveId" clId="{5885CC50-B318-0D47-B1DF-B2E9D6F24FDF}" dt="2023-06-27T06:40:38.183" v="1131" actId="14100"/>
          <ac:cxnSpMkLst>
            <pc:docMk/>
            <pc:sldMk cId="479238848" sldId="268"/>
            <ac:cxnSpMk id="41" creationId="{487A35AE-353C-8A8C-F61E-D139208A0BC3}"/>
          </ac:cxnSpMkLst>
        </pc:cxnChg>
        <pc:cxnChg chg="add mod">
          <ac:chgData name="Shin Fukui" userId="6902ee70c48ce296" providerId="LiveId" clId="{5885CC50-B318-0D47-B1DF-B2E9D6F24FDF}" dt="2023-06-27T06:41:03.337" v="1137" actId="14100"/>
          <ac:cxnSpMkLst>
            <pc:docMk/>
            <pc:sldMk cId="479238848" sldId="268"/>
            <ac:cxnSpMk id="43" creationId="{A9F348BB-7302-3210-0A4B-BA53D510456E}"/>
          </ac:cxnSpMkLst>
        </pc:cxnChg>
        <pc:cxnChg chg="add mod">
          <ac:chgData name="Shin Fukui" userId="6902ee70c48ce296" providerId="LiveId" clId="{5885CC50-B318-0D47-B1DF-B2E9D6F24FDF}" dt="2023-06-27T06:41:10.541" v="1145" actId="1038"/>
          <ac:cxnSpMkLst>
            <pc:docMk/>
            <pc:sldMk cId="479238848" sldId="268"/>
            <ac:cxnSpMk id="44" creationId="{EB1235A8-7649-F616-7F84-661CD44D1390}"/>
          </ac:cxnSpMkLst>
        </pc:cxnChg>
        <pc:cxnChg chg="add mod">
          <ac:chgData name="Shin Fukui" userId="6902ee70c48ce296" providerId="LiveId" clId="{5885CC50-B318-0D47-B1DF-B2E9D6F24FDF}" dt="2023-06-27T06:41:17.925" v="1146"/>
          <ac:cxnSpMkLst>
            <pc:docMk/>
            <pc:sldMk cId="479238848" sldId="268"/>
            <ac:cxnSpMk id="48" creationId="{53B3960C-05BD-0EF0-F0E5-4135F5D8F590}"/>
          </ac:cxnSpMkLst>
        </pc:cxnChg>
        <pc:cxnChg chg="add mod">
          <ac:chgData name="Shin Fukui" userId="6902ee70c48ce296" providerId="LiveId" clId="{5885CC50-B318-0D47-B1DF-B2E9D6F24FDF}" dt="2023-06-27T06:41:17.925" v="1146"/>
          <ac:cxnSpMkLst>
            <pc:docMk/>
            <pc:sldMk cId="479238848" sldId="268"/>
            <ac:cxnSpMk id="49" creationId="{ADE42052-D565-1DEA-50E4-A31FA7FED49C}"/>
          </ac:cxnSpMkLst>
        </pc:cxnChg>
        <pc:cxnChg chg="add mod">
          <ac:chgData name="Shin Fukui" userId="6902ee70c48ce296" providerId="LiveId" clId="{5885CC50-B318-0D47-B1DF-B2E9D6F24FDF}" dt="2023-06-27T06:53:37.384" v="1286" actId="14100"/>
          <ac:cxnSpMkLst>
            <pc:docMk/>
            <pc:sldMk cId="479238848" sldId="268"/>
            <ac:cxnSpMk id="52" creationId="{12A79E42-6854-D5B5-3C81-B749B71BEF19}"/>
          </ac:cxnSpMkLst>
        </pc:cxnChg>
        <pc:cxnChg chg="add mod">
          <ac:chgData name="Shin Fukui" userId="6902ee70c48ce296" providerId="LiveId" clId="{5885CC50-B318-0D47-B1DF-B2E9D6F24FDF}" dt="2023-06-27T06:55:34.539" v="1334" actId="1582"/>
          <ac:cxnSpMkLst>
            <pc:docMk/>
            <pc:sldMk cId="479238848" sldId="268"/>
            <ac:cxnSpMk id="57" creationId="{9F2E81CD-46CE-C70B-9B0D-B6EA3B394A92}"/>
          </ac:cxnSpMkLst>
        </pc:cxnChg>
        <pc:cxnChg chg="add del mod">
          <ac:chgData name="Shin Fukui" userId="6902ee70c48ce296" providerId="LiveId" clId="{5885CC50-B318-0D47-B1DF-B2E9D6F24FDF}" dt="2023-06-27T06:54:25.077" v="1318" actId="478"/>
          <ac:cxnSpMkLst>
            <pc:docMk/>
            <pc:sldMk cId="479238848" sldId="268"/>
            <ac:cxnSpMk id="60" creationId="{5E11DD43-3298-B560-1BE6-A16F3EE19A14}"/>
          </ac:cxnSpMkLst>
        </pc:cxnChg>
      </pc:sldChg>
      <pc:sldChg chg="modSp new del mod">
        <pc:chgData name="Shin Fukui" userId="6902ee70c48ce296" providerId="LiveId" clId="{5885CC50-B318-0D47-B1DF-B2E9D6F24FDF}" dt="2023-06-27T06:52:28.147" v="1278" actId="2696"/>
        <pc:sldMkLst>
          <pc:docMk/>
          <pc:sldMk cId="1630136081" sldId="269"/>
        </pc:sldMkLst>
        <pc:spChg chg="mod">
          <ac:chgData name="Shin Fukui" userId="6902ee70c48ce296" providerId="LiveId" clId="{5885CC50-B318-0D47-B1DF-B2E9D6F24FDF}" dt="2023-06-27T06:47:38.768" v="1277" actId="20577"/>
          <ac:spMkLst>
            <pc:docMk/>
            <pc:sldMk cId="1630136081" sldId="269"/>
            <ac:spMk id="3" creationId="{64B05618-658C-2A12-F6B7-E70B9EEC3861}"/>
          </ac:spMkLst>
        </pc:spChg>
      </pc:sldChg>
    </pc:docChg>
  </pc:docChgLst>
  <pc:docChgLst>
    <pc:chgData name="Fukui Shin" userId="6902ee70c48ce296" providerId="LiveId" clId="{4D795853-7EB4-AD48-87CD-98D3F256BE69}"/>
    <pc:docChg chg="undo custSel addSld modSld sldOrd">
      <pc:chgData name="Fukui Shin" userId="6902ee70c48ce296" providerId="LiveId" clId="{4D795853-7EB4-AD48-87CD-98D3F256BE69}" dt="2022-05-05T19:40:53.535" v="7135" actId="20577"/>
      <pc:docMkLst>
        <pc:docMk/>
      </pc:docMkLst>
      <pc:sldChg chg="modSp mod">
        <pc:chgData name="Fukui Shin" userId="6902ee70c48ce296" providerId="LiveId" clId="{4D795853-7EB4-AD48-87CD-98D3F256BE69}" dt="2022-05-04T08:44:13.599" v="522" actId="27636"/>
        <pc:sldMkLst>
          <pc:docMk/>
          <pc:sldMk cId="3758541488" sldId="258"/>
        </pc:sldMkLst>
        <pc:spChg chg="mod">
          <ac:chgData name="Fukui Shin" userId="6902ee70c48ce296" providerId="LiveId" clId="{4D795853-7EB4-AD48-87CD-98D3F256BE69}" dt="2022-05-04T08:31:47.829" v="264" actId="20577"/>
          <ac:spMkLst>
            <pc:docMk/>
            <pc:sldMk cId="3758541488" sldId="258"/>
            <ac:spMk id="2" creationId="{7DDD6FBC-BD38-8941-1361-A99997176476}"/>
          </ac:spMkLst>
        </pc:spChg>
        <pc:spChg chg="mod">
          <ac:chgData name="Fukui Shin" userId="6902ee70c48ce296" providerId="LiveId" clId="{4D795853-7EB4-AD48-87CD-98D3F256BE69}" dt="2022-05-04T08:44:13.599" v="522" actId="27636"/>
          <ac:spMkLst>
            <pc:docMk/>
            <pc:sldMk cId="3758541488" sldId="258"/>
            <ac:spMk id="3" creationId="{3C4D225C-B18E-97DD-287A-3C6E28789013}"/>
          </ac:spMkLst>
        </pc:spChg>
      </pc:sldChg>
      <pc:sldChg chg="modSp new mod">
        <pc:chgData name="Fukui Shin" userId="6902ee70c48ce296" providerId="LiveId" clId="{4D795853-7EB4-AD48-87CD-98D3F256BE69}" dt="2022-05-05T19:38:53.122" v="7070" actId="20577"/>
        <pc:sldMkLst>
          <pc:docMk/>
          <pc:sldMk cId="2800184810" sldId="259"/>
        </pc:sldMkLst>
        <pc:spChg chg="mod">
          <ac:chgData name="Fukui Shin" userId="6902ee70c48ce296" providerId="LiveId" clId="{4D795853-7EB4-AD48-87CD-98D3F256BE69}" dt="2022-05-04T08:43:21.042" v="492" actId="20577"/>
          <ac:spMkLst>
            <pc:docMk/>
            <pc:sldMk cId="2800184810" sldId="259"/>
            <ac:spMk id="2" creationId="{B58949F6-1FE7-49E5-595C-9174596D1110}"/>
          </ac:spMkLst>
        </pc:spChg>
        <pc:spChg chg="mod">
          <ac:chgData name="Fukui Shin" userId="6902ee70c48ce296" providerId="LiveId" clId="{4D795853-7EB4-AD48-87CD-98D3F256BE69}" dt="2022-05-05T19:38:53.122" v="7070" actId="20577"/>
          <ac:spMkLst>
            <pc:docMk/>
            <pc:sldMk cId="2800184810" sldId="259"/>
            <ac:spMk id="3" creationId="{10422D37-EF94-0AC3-3718-B9D5589C8AB4}"/>
          </ac:spMkLst>
        </pc:spChg>
      </pc:sldChg>
      <pc:sldChg chg="addSp delSp modSp new mod">
        <pc:chgData name="Fukui Shin" userId="6902ee70c48ce296" providerId="LiveId" clId="{4D795853-7EB4-AD48-87CD-98D3F256BE69}" dt="2022-05-04T12:35:01.030" v="3342" actId="1076"/>
        <pc:sldMkLst>
          <pc:docMk/>
          <pc:sldMk cId="2174962742" sldId="260"/>
        </pc:sldMkLst>
        <pc:spChg chg="mod">
          <ac:chgData name="Fukui Shin" userId="6902ee70c48ce296" providerId="LiveId" clId="{4D795853-7EB4-AD48-87CD-98D3F256BE69}" dt="2022-05-04T09:28:47.720" v="1717" actId="20577"/>
          <ac:spMkLst>
            <pc:docMk/>
            <pc:sldMk cId="2174962742" sldId="260"/>
            <ac:spMk id="2" creationId="{271BA40F-9989-33EC-9093-3D5FF8A7D1FC}"/>
          </ac:spMkLst>
        </pc:spChg>
        <pc:spChg chg="mod">
          <ac:chgData name="Fukui Shin" userId="6902ee70c48ce296" providerId="LiveId" clId="{4D795853-7EB4-AD48-87CD-98D3F256BE69}" dt="2022-05-04T12:35:01.030" v="3342" actId="1076"/>
          <ac:spMkLst>
            <pc:docMk/>
            <pc:sldMk cId="2174962742" sldId="260"/>
            <ac:spMk id="3" creationId="{3D1DA819-3B44-A4B3-E0CB-305274E591A5}"/>
          </ac:spMkLst>
        </pc:spChg>
        <pc:spChg chg="add del mod">
          <ac:chgData name="Fukui Shin" userId="6902ee70c48ce296" providerId="LiveId" clId="{4D795853-7EB4-AD48-87CD-98D3F256BE69}" dt="2022-05-04T09:33:09.113" v="2161"/>
          <ac:spMkLst>
            <pc:docMk/>
            <pc:sldMk cId="2174962742" sldId="260"/>
            <ac:spMk id="8" creationId="{07447A46-D5BB-1051-9B15-FD3BA50AFDE0}"/>
          </ac:spMkLst>
        </pc:spChg>
        <pc:spChg chg="add del mod">
          <ac:chgData name="Fukui Shin" userId="6902ee70c48ce296" providerId="LiveId" clId="{4D795853-7EB4-AD48-87CD-98D3F256BE69}" dt="2022-05-04T09:33:09.113" v="2161"/>
          <ac:spMkLst>
            <pc:docMk/>
            <pc:sldMk cId="2174962742" sldId="260"/>
            <ac:spMk id="9" creationId="{426877C1-3AB1-DD49-8B13-AAAE7ED00040}"/>
          </ac:spMkLst>
        </pc:spChg>
        <pc:spChg chg="add del mod">
          <ac:chgData name="Fukui Shin" userId="6902ee70c48ce296" providerId="LiveId" clId="{4D795853-7EB4-AD48-87CD-98D3F256BE69}" dt="2022-05-04T09:33:09.113" v="2161"/>
          <ac:spMkLst>
            <pc:docMk/>
            <pc:sldMk cId="2174962742" sldId="260"/>
            <ac:spMk id="10" creationId="{715E8CEA-3ECB-2E54-6D8E-6BB9EAF43BD9}"/>
          </ac:spMkLst>
        </pc:spChg>
        <pc:spChg chg="add del mod">
          <ac:chgData name="Fukui Shin" userId="6902ee70c48ce296" providerId="LiveId" clId="{4D795853-7EB4-AD48-87CD-98D3F256BE69}" dt="2022-05-04T09:33:09.113" v="2161"/>
          <ac:spMkLst>
            <pc:docMk/>
            <pc:sldMk cId="2174962742" sldId="260"/>
            <ac:spMk id="11" creationId="{D278AC70-3901-93EF-14DE-FE0D6A80320F}"/>
          </ac:spMkLst>
        </pc:spChg>
        <pc:spChg chg="add del mod">
          <ac:chgData name="Fukui Shin" userId="6902ee70c48ce296" providerId="LiveId" clId="{4D795853-7EB4-AD48-87CD-98D3F256BE69}" dt="2022-05-04T09:33:09.113" v="2161"/>
          <ac:spMkLst>
            <pc:docMk/>
            <pc:sldMk cId="2174962742" sldId="260"/>
            <ac:spMk id="12" creationId="{2BB191FB-5382-F9AB-E23F-494E8F128B17}"/>
          </ac:spMkLst>
        </pc:spChg>
        <pc:spChg chg="add del mod">
          <ac:chgData name="Fukui Shin" userId="6902ee70c48ce296" providerId="LiveId" clId="{4D795853-7EB4-AD48-87CD-98D3F256BE69}" dt="2022-05-04T09:33:09.113" v="2161"/>
          <ac:spMkLst>
            <pc:docMk/>
            <pc:sldMk cId="2174962742" sldId="260"/>
            <ac:spMk id="13" creationId="{113CF85E-42FB-D3CD-E97F-AB26080507A5}"/>
          </ac:spMkLst>
        </pc:spChg>
        <pc:spChg chg="add del mod">
          <ac:chgData name="Fukui Shin" userId="6902ee70c48ce296" providerId="LiveId" clId="{4D795853-7EB4-AD48-87CD-98D3F256BE69}" dt="2022-05-04T09:33:09.113" v="2161"/>
          <ac:spMkLst>
            <pc:docMk/>
            <pc:sldMk cId="2174962742" sldId="260"/>
            <ac:spMk id="14" creationId="{6A1D05B8-2D09-CA69-176B-DA8FC6B622A0}"/>
          </ac:spMkLst>
        </pc:spChg>
        <pc:spChg chg="add del mod">
          <ac:chgData name="Fukui Shin" userId="6902ee70c48ce296" providerId="LiveId" clId="{4D795853-7EB4-AD48-87CD-98D3F256BE69}" dt="2022-05-04T09:33:09.113" v="2161"/>
          <ac:spMkLst>
            <pc:docMk/>
            <pc:sldMk cId="2174962742" sldId="260"/>
            <ac:spMk id="15" creationId="{179DBBCA-2351-90A2-B1E5-D2D9D6E79ADE}"/>
          </ac:spMkLst>
        </pc:spChg>
        <pc:spChg chg="add del mod">
          <ac:chgData name="Fukui Shin" userId="6902ee70c48ce296" providerId="LiveId" clId="{4D795853-7EB4-AD48-87CD-98D3F256BE69}" dt="2022-05-04T09:33:09.113" v="2161"/>
          <ac:spMkLst>
            <pc:docMk/>
            <pc:sldMk cId="2174962742" sldId="260"/>
            <ac:spMk id="16" creationId="{57D79D28-9581-77C7-9B62-6970B2EEAE6A}"/>
          </ac:spMkLst>
        </pc:spChg>
        <pc:spChg chg="add del mod">
          <ac:chgData name="Fukui Shin" userId="6902ee70c48ce296" providerId="LiveId" clId="{4D795853-7EB4-AD48-87CD-98D3F256BE69}" dt="2022-05-04T09:33:09.113" v="2161"/>
          <ac:spMkLst>
            <pc:docMk/>
            <pc:sldMk cId="2174962742" sldId="260"/>
            <ac:spMk id="17" creationId="{8792FECA-67BC-4BDA-41A5-E996104F3E25}"/>
          </ac:spMkLst>
        </pc:spChg>
        <pc:spChg chg="add del mod">
          <ac:chgData name="Fukui Shin" userId="6902ee70c48ce296" providerId="LiveId" clId="{4D795853-7EB4-AD48-87CD-98D3F256BE69}" dt="2022-05-04T09:33:09.113" v="2161"/>
          <ac:spMkLst>
            <pc:docMk/>
            <pc:sldMk cId="2174962742" sldId="260"/>
            <ac:spMk id="18" creationId="{C917A007-8AC7-B132-18C6-2562DD057663}"/>
          </ac:spMkLst>
        </pc:spChg>
        <pc:spChg chg="add del mod">
          <ac:chgData name="Fukui Shin" userId="6902ee70c48ce296" providerId="LiveId" clId="{4D795853-7EB4-AD48-87CD-98D3F256BE69}" dt="2022-05-04T09:33:09.113" v="2161"/>
          <ac:spMkLst>
            <pc:docMk/>
            <pc:sldMk cId="2174962742" sldId="260"/>
            <ac:spMk id="19" creationId="{1CB42DDF-B3DD-3A33-6448-1DCFD4F46BD9}"/>
          </ac:spMkLst>
        </pc:spChg>
        <pc:spChg chg="add del mod">
          <ac:chgData name="Fukui Shin" userId="6902ee70c48ce296" providerId="LiveId" clId="{4D795853-7EB4-AD48-87CD-98D3F256BE69}" dt="2022-05-04T09:33:09.113" v="2161"/>
          <ac:spMkLst>
            <pc:docMk/>
            <pc:sldMk cId="2174962742" sldId="260"/>
            <ac:spMk id="20" creationId="{38053543-7A45-4131-7CF3-933C94F1AE4B}"/>
          </ac:spMkLst>
        </pc:spChg>
        <pc:spChg chg="add del mod">
          <ac:chgData name="Fukui Shin" userId="6902ee70c48ce296" providerId="LiveId" clId="{4D795853-7EB4-AD48-87CD-98D3F256BE69}" dt="2022-05-04T09:33:09.113" v="2161"/>
          <ac:spMkLst>
            <pc:docMk/>
            <pc:sldMk cId="2174962742" sldId="260"/>
            <ac:spMk id="21" creationId="{7D71AF52-FE69-318C-F6C8-D45AFC3D939F}"/>
          </ac:spMkLst>
        </pc:spChg>
        <pc:spChg chg="add del mod">
          <ac:chgData name="Fukui Shin" userId="6902ee70c48ce296" providerId="LiveId" clId="{4D795853-7EB4-AD48-87CD-98D3F256BE69}" dt="2022-05-04T09:33:09.113" v="2161"/>
          <ac:spMkLst>
            <pc:docMk/>
            <pc:sldMk cId="2174962742" sldId="260"/>
            <ac:spMk id="22" creationId="{7E6A4AC0-61C5-8450-4087-066D9C55080F}"/>
          </ac:spMkLst>
        </pc:spChg>
        <pc:spChg chg="add del mod">
          <ac:chgData name="Fukui Shin" userId="6902ee70c48ce296" providerId="LiveId" clId="{4D795853-7EB4-AD48-87CD-98D3F256BE69}" dt="2022-05-04T09:33:09.113" v="2161"/>
          <ac:spMkLst>
            <pc:docMk/>
            <pc:sldMk cId="2174962742" sldId="260"/>
            <ac:spMk id="23" creationId="{C6C1FE02-6407-40B7-8320-A8F3D26B67EB}"/>
          </ac:spMkLst>
        </pc:spChg>
        <pc:spChg chg="add del mod">
          <ac:chgData name="Fukui Shin" userId="6902ee70c48ce296" providerId="LiveId" clId="{4D795853-7EB4-AD48-87CD-98D3F256BE69}" dt="2022-05-04T09:33:09.113" v="2161"/>
          <ac:spMkLst>
            <pc:docMk/>
            <pc:sldMk cId="2174962742" sldId="260"/>
            <ac:spMk id="24" creationId="{C56F9753-A960-56B2-12F3-0F9F803D6761}"/>
          </ac:spMkLst>
        </pc:spChg>
        <pc:spChg chg="add del mod">
          <ac:chgData name="Fukui Shin" userId="6902ee70c48ce296" providerId="LiveId" clId="{4D795853-7EB4-AD48-87CD-98D3F256BE69}" dt="2022-05-04T09:33:09.113" v="2161"/>
          <ac:spMkLst>
            <pc:docMk/>
            <pc:sldMk cId="2174962742" sldId="260"/>
            <ac:spMk id="25" creationId="{547B9702-D2B2-C47D-AAE3-ECB40AD9F247}"/>
          </ac:spMkLst>
        </pc:spChg>
        <pc:spChg chg="add del mod">
          <ac:chgData name="Fukui Shin" userId="6902ee70c48ce296" providerId="LiveId" clId="{4D795853-7EB4-AD48-87CD-98D3F256BE69}" dt="2022-05-04T09:33:09.113" v="2161"/>
          <ac:spMkLst>
            <pc:docMk/>
            <pc:sldMk cId="2174962742" sldId="260"/>
            <ac:spMk id="26" creationId="{E1942774-F4C2-A8C2-5849-0C4FD3C427B1}"/>
          </ac:spMkLst>
        </pc:spChg>
        <pc:spChg chg="add del mod">
          <ac:chgData name="Fukui Shin" userId="6902ee70c48ce296" providerId="LiveId" clId="{4D795853-7EB4-AD48-87CD-98D3F256BE69}" dt="2022-05-04T09:33:09.113" v="2161"/>
          <ac:spMkLst>
            <pc:docMk/>
            <pc:sldMk cId="2174962742" sldId="260"/>
            <ac:spMk id="27" creationId="{385FFD24-7DC8-DCA9-21FF-F22086960748}"/>
          </ac:spMkLst>
        </pc:spChg>
        <pc:spChg chg="add del mod">
          <ac:chgData name="Fukui Shin" userId="6902ee70c48ce296" providerId="LiveId" clId="{4D795853-7EB4-AD48-87CD-98D3F256BE69}" dt="2022-05-04T09:33:09.113" v="2161"/>
          <ac:spMkLst>
            <pc:docMk/>
            <pc:sldMk cId="2174962742" sldId="260"/>
            <ac:spMk id="28" creationId="{744F9CBF-D067-234B-DD17-9FDCD6C74156}"/>
          </ac:spMkLst>
        </pc:spChg>
        <pc:spChg chg="add del mod">
          <ac:chgData name="Fukui Shin" userId="6902ee70c48ce296" providerId="LiveId" clId="{4D795853-7EB4-AD48-87CD-98D3F256BE69}" dt="2022-05-04T09:33:09.113" v="2161"/>
          <ac:spMkLst>
            <pc:docMk/>
            <pc:sldMk cId="2174962742" sldId="260"/>
            <ac:spMk id="29" creationId="{D8133444-588D-350D-5342-FE1E007321C3}"/>
          </ac:spMkLst>
        </pc:spChg>
        <pc:spChg chg="add del mod">
          <ac:chgData name="Fukui Shin" userId="6902ee70c48ce296" providerId="LiveId" clId="{4D795853-7EB4-AD48-87CD-98D3F256BE69}" dt="2022-05-04T09:33:09.113" v="2161"/>
          <ac:spMkLst>
            <pc:docMk/>
            <pc:sldMk cId="2174962742" sldId="260"/>
            <ac:spMk id="30" creationId="{64208339-10DE-D199-7A1D-0EFDD4D35813}"/>
          </ac:spMkLst>
        </pc:spChg>
        <pc:spChg chg="add del mod">
          <ac:chgData name="Fukui Shin" userId="6902ee70c48ce296" providerId="LiveId" clId="{4D795853-7EB4-AD48-87CD-98D3F256BE69}" dt="2022-05-04T09:33:09.113" v="2161"/>
          <ac:spMkLst>
            <pc:docMk/>
            <pc:sldMk cId="2174962742" sldId="260"/>
            <ac:spMk id="31" creationId="{0A3BCB47-823E-49E6-37B3-E77BB1464E35}"/>
          </ac:spMkLst>
        </pc:spChg>
        <pc:spChg chg="add del mod">
          <ac:chgData name="Fukui Shin" userId="6902ee70c48ce296" providerId="LiveId" clId="{4D795853-7EB4-AD48-87CD-98D3F256BE69}" dt="2022-05-04T09:33:09.113" v="2161"/>
          <ac:spMkLst>
            <pc:docMk/>
            <pc:sldMk cId="2174962742" sldId="260"/>
            <ac:spMk id="32" creationId="{C9503ACC-B98A-9956-C2C0-40CDCF475B09}"/>
          </ac:spMkLst>
        </pc:spChg>
        <pc:spChg chg="add del mod">
          <ac:chgData name="Fukui Shin" userId="6902ee70c48ce296" providerId="LiveId" clId="{4D795853-7EB4-AD48-87CD-98D3F256BE69}" dt="2022-05-04T09:33:09.113" v="2161"/>
          <ac:spMkLst>
            <pc:docMk/>
            <pc:sldMk cId="2174962742" sldId="260"/>
            <ac:spMk id="33" creationId="{1002A6CB-9887-AD50-A46D-08646DEBE4C5}"/>
          </ac:spMkLst>
        </pc:spChg>
        <pc:spChg chg="add del mod">
          <ac:chgData name="Fukui Shin" userId="6902ee70c48ce296" providerId="LiveId" clId="{4D795853-7EB4-AD48-87CD-98D3F256BE69}" dt="2022-05-04T09:33:09.113" v="2161"/>
          <ac:spMkLst>
            <pc:docMk/>
            <pc:sldMk cId="2174962742" sldId="260"/>
            <ac:spMk id="34" creationId="{8851F99A-9BF1-B1A2-9EA9-AF7BA985C17A}"/>
          </ac:spMkLst>
        </pc:spChg>
        <pc:spChg chg="add del mod">
          <ac:chgData name="Fukui Shin" userId="6902ee70c48ce296" providerId="LiveId" clId="{4D795853-7EB4-AD48-87CD-98D3F256BE69}" dt="2022-05-04T09:33:09.113" v="2161"/>
          <ac:spMkLst>
            <pc:docMk/>
            <pc:sldMk cId="2174962742" sldId="260"/>
            <ac:spMk id="35" creationId="{4BB62B05-0691-C042-FAC3-31B0F6217FB9}"/>
          </ac:spMkLst>
        </pc:spChg>
        <pc:spChg chg="add del mod">
          <ac:chgData name="Fukui Shin" userId="6902ee70c48ce296" providerId="LiveId" clId="{4D795853-7EB4-AD48-87CD-98D3F256BE69}" dt="2022-05-04T09:33:09.113" v="2161"/>
          <ac:spMkLst>
            <pc:docMk/>
            <pc:sldMk cId="2174962742" sldId="260"/>
            <ac:spMk id="36" creationId="{83D3F237-A906-0A06-DB56-2D007B1AF69C}"/>
          </ac:spMkLst>
        </pc:spChg>
        <pc:spChg chg="add del mod">
          <ac:chgData name="Fukui Shin" userId="6902ee70c48ce296" providerId="LiveId" clId="{4D795853-7EB4-AD48-87CD-98D3F256BE69}" dt="2022-05-04T09:33:09.113" v="2161"/>
          <ac:spMkLst>
            <pc:docMk/>
            <pc:sldMk cId="2174962742" sldId="260"/>
            <ac:spMk id="37" creationId="{8FB7476F-0342-0C4D-1CA0-EFD73599B414}"/>
          </ac:spMkLst>
        </pc:spChg>
        <pc:spChg chg="add del mod">
          <ac:chgData name="Fukui Shin" userId="6902ee70c48ce296" providerId="LiveId" clId="{4D795853-7EB4-AD48-87CD-98D3F256BE69}" dt="2022-05-04T09:33:09.113" v="2161"/>
          <ac:spMkLst>
            <pc:docMk/>
            <pc:sldMk cId="2174962742" sldId="260"/>
            <ac:spMk id="38" creationId="{60391B07-11F8-D9C8-1C4F-50A02E13872C}"/>
          </ac:spMkLst>
        </pc:spChg>
        <pc:spChg chg="add del mod">
          <ac:chgData name="Fukui Shin" userId="6902ee70c48ce296" providerId="LiveId" clId="{4D795853-7EB4-AD48-87CD-98D3F256BE69}" dt="2022-05-04T09:33:09.113" v="2161"/>
          <ac:spMkLst>
            <pc:docMk/>
            <pc:sldMk cId="2174962742" sldId="260"/>
            <ac:spMk id="39" creationId="{7DAA6DAB-95FB-7FBC-AF71-42FEE22C2182}"/>
          </ac:spMkLst>
        </pc:spChg>
        <pc:spChg chg="add del mod">
          <ac:chgData name="Fukui Shin" userId="6902ee70c48ce296" providerId="LiveId" clId="{4D795853-7EB4-AD48-87CD-98D3F256BE69}" dt="2022-05-04T09:33:09.113" v="2161"/>
          <ac:spMkLst>
            <pc:docMk/>
            <pc:sldMk cId="2174962742" sldId="260"/>
            <ac:spMk id="40" creationId="{FE48C829-784F-81EA-D5A4-82EA4613324C}"/>
          </ac:spMkLst>
        </pc:spChg>
        <pc:spChg chg="add del mod">
          <ac:chgData name="Fukui Shin" userId="6902ee70c48ce296" providerId="LiveId" clId="{4D795853-7EB4-AD48-87CD-98D3F256BE69}" dt="2022-05-04T09:33:09.113" v="2161"/>
          <ac:spMkLst>
            <pc:docMk/>
            <pc:sldMk cId="2174962742" sldId="260"/>
            <ac:spMk id="41" creationId="{5863265C-7C30-FCB4-7C0E-9FFE48C00DC1}"/>
          </ac:spMkLst>
        </pc:spChg>
        <pc:spChg chg="add del mod">
          <ac:chgData name="Fukui Shin" userId="6902ee70c48ce296" providerId="LiveId" clId="{4D795853-7EB4-AD48-87CD-98D3F256BE69}" dt="2022-05-04T09:33:09.113" v="2161"/>
          <ac:spMkLst>
            <pc:docMk/>
            <pc:sldMk cId="2174962742" sldId="260"/>
            <ac:spMk id="42" creationId="{3CF85DEB-CB28-407A-2A0D-CDDB8D0F191B}"/>
          </ac:spMkLst>
        </pc:spChg>
        <pc:spChg chg="add del mod">
          <ac:chgData name="Fukui Shin" userId="6902ee70c48ce296" providerId="LiveId" clId="{4D795853-7EB4-AD48-87CD-98D3F256BE69}" dt="2022-05-04T09:33:09.113" v="2161"/>
          <ac:spMkLst>
            <pc:docMk/>
            <pc:sldMk cId="2174962742" sldId="260"/>
            <ac:spMk id="43" creationId="{B56F716F-5250-F989-5356-8EC611813E2A}"/>
          </ac:spMkLst>
        </pc:spChg>
        <pc:spChg chg="add del mod">
          <ac:chgData name="Fukui Shin" userId="6902ee70c48ce296" providerId="LiveId" clId="{4D795853-7EB4-AD48-87CD-98D3F256BE69}" dt="2022-05-04T09:33:09.113" v="2161"/>
          <ac:spMkLst>
            <pc:docMk/>
            <pc:sldMk cId="2174962742" sldId="260"/>
            <ac:spMk id="44" creationId="{95C3F01F-895F-71BB-D0DA-1916DA0B691D}"/>
          </ac:spMkLst>
        </pc:spChg>
        <pc:spChg chg="add del mod">
          <ac:chgData name="Fukui Shin" userId="6902ee70c48ce296" providerId="LiveId" clId="{4D795853-7EB4-AD48-87CD-98D3F256BE69}" dt="2022-05-04T09:33:09.113" v="2161"/>
          <ac:spMkLst>
            <pc:docMk/>
            <pc:sldMk cId="2174962742" sldId="260"/>
            <ac:spMk id="59" creationId="{7EBC0078-5538-F014-27D1-41CE793501C7}"/>
          </ac:spMkLst>
        </pc:spChg>
        <pc:spChg chg="add del mod">
          <ac:chgData name="Fukui Shin" userId="6902ee70c48ce296" providerId="LiveId" clId="{4D795853-7EB4-AD48-87CD-98D3F256BE69}" dt="2022-05-04T09:33:09.113" v="2161"/>
          <ac:spMkLst>
            <pc:docMk/>
            <pc:sldMk cId="2174962742" sldId="260"/>
            <ac:spMk id="61" creationId="{A952E101-0F9D-8E94-7805-A89AE011CA97}"/>
          </ac:spMkLst>
        </pc:spChg>
        <pc:spChg chg="add del mod">
          <ac:chgData name="Fukui Shin" userId="6902ee70c48ce296" providerId="LiveId" clId="{4D795853-7EB4-AD48-87CD-98D3F256BE69}" dt="2022-05-04T09:33:09.113" v="2161"/>
          <ac:spMkLst>
            <pc:docMk/>
            <pc:sldMk cId="2174962742" sldId="260"/>
            <ac:spMk id="64" creationId="{428B7A35-53BD-1026-1CF3-ABEC3F28F815}"/>
          </ac:spMkLst>
        </pc:spChg>
        <pc:spChg chg="add del mod">
          <ac:chgData name="Fukui Shin" userId="6902ee70c48ce296" providerId="LiveId" clId="{4D795853-7EB4-AD48-87CD-98D3F256BE69}" dt="2022-05-04T09:33:09.113" v="2161"/>
          <ac:spMkLst>
            <pc:docMk/>
            <pc:sldMk cId="2174962742" sldId="260"/>
            <ac:spMk id="65" creationId="{FE8BAA1C-ECA1-2D05-D73E-A89929500D8F}"/>
          </ac:spMkLst>
        </pc:spChg>
        <pc:spChg chg="add del mod">
          <ac:chgData name="Fukui Shin" userId="6902ee70c48ce296" providerId="LiveId" clId="{4D795853-7EB4-AD48-87CD-98D3F256BE69}" dt="2022-05-04T09:33:09.113" v="2161"/>
          <ac:spMkLst>
            <pc:docMk/>
            <pc:sldMk cId="2174962742" sldId="260"/>
            <ac:spMk id="66" creationId="{A82A4C80-D692-A979-0E4B-B14A9D05EA82}"/>
          </ac:spMkLst>
        </pc:spChg>
        <pc:picChg chg="add del mod">
          <ac:chgData name="Fukui Shin" userId="6902ee70c48ce296" providerId="LiveId" clId="{4D795853-7EB4-AD48-87CD-98D3F256BE69}" dt="2022-05-04T09:33:09.113" v="2161"/>
          <ac:picMkLst>
            <pc:docMk/>
            <pc:sldMk cId="2174962742" sldId="260"/>
            <ac:picMk id="47" creationId="{BAB204B1-634A-CBC6-5741-FE0C7216CB6A}"/>
          </ac:picMkLst>
        </pc:picChg>
        <pc:picChg chg="add del mod">
          <ac:chgData name="Fukui Shin" userId="6902ee70c48ce296" providerId="LiveId" clId="{4D795853-7EB4-AD48-87CD-98D3F256BE69}" dt="2022-05-04T09:33:09.113" v="2161"/>
          <ac:picMkLst>
            <pc:docMk/>
            <pc:sldMk cId="2174962742" sldId="260"/>
            <ac:picMk id="54" creationId="{8F87C108-B99D-D0A3-EF52-C1DC6D2EB385}"/>
          </ac:picMkLst>
        </pc:picChg>
        <pc:picChg chg="add del mod">
          <ac:chgData name="Fukui Shin" userId="6902ee70c48ce296" providerId="LiveId" clId="{4D795853-7EB4-AD48-87CD-98D3F256BE69}" dt="2022-05-04T09:33:09.113" v="2161"/>
          <ac:picMkLst>
            <pc:docMk/>
            <pc:sldMk cId="2174962742" sldId="260"/>
            <ac:picMk id="56" creationId="{799FF8F7-7277-BDD7-4271-3BF74CD754F2}"/>
          </ac:picMkLst>
        </pc:picChg>
        <pc:picChg chg="add mod">
          <ac:chgData name="Fukui Shin" userId="6902ee70c48ce296" providerId="LiveId" clId="{4D795853-7EB4-AD48-87CD-98D3F256BE69}" dt="2022-05-04T09:46:15.017" v="2539" actId="1037"/>
          <ac:picMkLst>
            <pc:docMk/>
            <pc:sldMk cId="2174962742" sldId="260"/>
            <ac:picMk id="67" creationId="{7171638B-C38D-2D7F-C868-D5214F830AC0}"/>
          </ac:picMkLst>
        </pc:picChg>
        <pc:cxnChg chg="add del mod">
          <ac:chgData name="Fukui Shin" userId="6902ee70c48ce296" providerId="LiveId" clId="{4D795853-7EB4-AD48-87CD-98D3F256BE69}" dt="2022-05-04T09:33:09.113" v="2161"/>
          <ac:cxnSpMkLst>
            <pc:docMk/>
            <pc:sldMk cId="2174962742" sldId="260"/>
            <ac:cxnSpMk id="4" creationId="{62B72DD9-BB5D-F485-264C-84ACF103757E}"/>
          </ac:cxnSpMkLst>
        </pc:cxnChg>
        <pc:cxnChg chg="add del mod">
          <ac:chgData name="Fukui Shin" userId="6902ee70c48ce296" providerId="LiveId" clId="{4D795853-7EB4-AD48-87CD-98D3F256BE69}" dt="2022-05-04T09:33:09.113" v="2161"/>
          <ac:cxnSpMkLst>
            <pc:docMk/>
            <pc:sldMk cId="2174962742" sldId="260"/>
            <ac:cxnSpMk id="5" creationId="{79D41952-88BD-8F2E-0455-49AD1B0D550A}"/>
          </ac:cxnSpMkLst>
        </pc:cxnChg>
        <pc:cxnChg chg="add del mod">
          <ac:chgData name="Fukui Shin" userId="6902ee70c48ce296" providerId="LiveId" clId="{4D795853-7EB4-AD48-87CD-98D3F256BE69}" dt="2022-05-04T09:33:09.113" v="2161"/>
          <ac:cxnSpMkLst>
            <pc:docMk/>
            <pc:sldMk cId="2174962742" sldId="260"/>
            <ac:cxnSpMk id="6" creationId="{F993BBB9-7664-FE1D-522D-391822FDA230}"/>
          </ac:cxnSpMkLst>
        </pc:cxnChg>
        <pc:cxnChg chg="add del mod">
          <ac:chgData name="Fukui Shin" userId="6902ee70c48ce296" providerId="LiveId" clId="{4D795853-7EB4-AD48-87CD-98D3F256BE69}" dt="2022-05-04T09:33:09.113" v="2161"/>
          <ac:cxnSpMkLst>
            <pc:docMk/>
            <pc:sldMk cId="2174962742" sldId="260"/>
            <ac:cxnSpMk id="7" creationId="{6C53E579-1072-C718-1170-8743D50779BE}"/>
          </ac:cxnSpMkLst>
        </pc:cxnChg>
        <pc:cxnChg chg="add del mod">
          <ac:chgData name="Fukui Shin" userId="6902ee70c48ce296" providerId="LiveId" clId="{4D795853-7EB4-AD48-87CD-98D3F256BE69}" dt="2022-05-04T09:33:09.113" v="2161"/>
          <ac:cxnSpMkLst>
            <pc:docMk/>
            <pc:sldMk cId="2174962742" sldId="260"/>
            <ac:cxnSpMk id="45" creationId="{A012F52A-83C7-C1BC-BDB4-3373B53EDA23}"/>
          </ac:cxnSpMkLst>
        </pc:cxnChg>
        <pc:cxnChg chg="add del mod">
          <ac:chgData name="Fukui Shin" userId="6902ee70c48ce296" providerId="LiveId" clId="{4D795853-7EB4-AD48-87CD-98D3F256BE69}" dt="2022-05-04T09:33:09.113" v="2161"/>
          <ac:cxnSpMkLst>
            <pc:docMk/>
            <pc:sldMk cId="2174962742" sldId="260"/>
            <ac:cxnSpMk id="46" creationId="{7013F31D-740B-B890-D0C5-1001E0A6C7FD}"/>
          </ac:cxnSpMkLst>
        </pc:cxnChg>
        <pc:cxnChg chg="add del mod">
          <ac:chgData name="Fukui Shin" userId="6902ee70c48ce296" providerId="LiveId" clId="{4D795853-7EB4-AD48-87CD-98D3F256BE69}" dt="2022-05-04T09:33:09.113" v="2161"/>
          <ac:cxnSpMkLst>
            <pc:docMk/>
            <pc:sldMk cId="2174962742" sldId="260"/>
            <ac:cxnSpMk id="48" creationId="{7AECE83E-CC19-4AAB-9F0B-CF723E227A8F}"/>
          </ac:cxnSpMkLst>
        </pc:cxnChg>
        <pc:cxnChg chg="add del mod">
          <ac:chgData name="Fukui Shin" userId="6902ee70c48ce296" providerId="LiveId" clId="{4D795853-7EB4-AD48-87CD-98D3F256BE69}" dt="2022-05-04T09:33:09.113" v="2161"/>
          <ac:cxnSpMkLst>
            <pc:docMk/>
            <pc:sldMk cId="2174962742" sldId="260"/>
            <ac:cxnSpMk id="49" creationId="{1CAC863C-C7C0-4F49-E35D-80694E4DBDD6}"/>
          </ac:cxnSpMkLst>
        </pc:cxnChg>
        <pc:cxnChg chg="add del mod">
          <ac:chgData name="Fukui Shin" userId="6902ee70c48ce296" providerId="LiveId" clId="{4D795853-7EB4-AD48-87CD-98D3F256BE69}" dt="2022-05-04T09:33:09.113" v="2161"/>
          <ac:cxnSpMkLst>
            <pc:docMk/>
            <pc:sldMk cId="2174962742" sldId="260"/>
            <ac:cxnSpMk id="50" creationId="{03650DC1-A5F9-3510-8324-27655F77A0E8}"/>
          </ac:cxnSpMkLst>
        </pc:cxnChg>
        <pc:cxnChg chg="add del mod">
          <ac:chgData name="Fukui Shin" userId="6902ee70c48ce296" providerId="LiveId" clId="{4D795853-7EB4-AD48-87CD-98D3F256BE69}" dt="2022-05-04T09:33:09.113" v="2161"/>
          <ac:cxnSpMkLst>
            <pc:docMk/>
            <pc:sldMk cId="2174962742" sldId="260"/>
            <ac:cxnSpMk id="51" creationId="{B7A88590-DAA9-DE68-FB7F-E3C6C5DEB40B}"/>
          </ac:cxnSpMkLst>
        </pc:cxnChg>
        <pc:cxnChg chg="add del mod">
          <ac:chgData name="Fukui Shin" userId="6902ee70c48ce296" providerId="LiveId" clId="{4D795853-7EB4-AD48-87CD-98D3F256BE69}" dt="2022-05-04T09:33:09.113" v="2161"/>
          <ac:cxnSpMkLst>
            <pc:docMk/>
            <pc:sldMk cId="2174962742" sldId="260"/>
            <ac:cxnSpMk id="52" creationId="{500FDD37-017E-7C86-F067-9904A0C2B0BB}"/>
          </ac:cxnSpMkLst>
        </pc:cxnChg>
        <pc:cxnChg chg="add del mod">
          <ac:chgData name="Fukui Shin" userId="6902ee70c48ce296" providerId="LiveId" clId="{4D795853-7EB4-AD48-87CD-98D3F256BE69}" dt="2022-05-04T09:33:09.113" v="2161"/>
          <ac:cxnSpMkLst>
            <pc:docMk/>
            <pc:sldMk cId="2174962742" sldId="260"/>
            <ac:cxnSpMk id="53" creationId="{F142E051-1A0D-2F42-C0F3-3409F19D304C}"/>
          </ac:cxnSpMkLst>
        </pc:cxnChg>
        <pc:cxnChg chg="add del mod">
          <ac:chgData name="Fukui Shin" userId="6902ee70c48ce296" providerId="LiveId" clId="{4D795853-7EB4-AD48-87CD-98D3F256BE69}" dt="2022-05-04T09:33:09.113" v="2161"/>
          <ac:cxnSpMkLst>
            <pc:docMk/>
            <pc:sldMk cId="2174962742" sldId="260"/>
            <ac:cxnSpMk id="55" creationId="{436BC005-9937-6500-FB9A-31C4E739DA14}"/>
          </ac:cxnSpMkLst>
        </pc:cxnChg>
        <pc:cxnChg chg="add del mod">
          <ac:chgData name="Fukui Shin" userId="6902ee70c48ce296" providerId="LiveId" clId="{4D795853-7EB4-AD48-87CD-98D3F256BE69}" dt="2022-05-04T09:33:09.113" v="2161"/>
          <ac:cxnSpMkLst>
            <pc:docMk/>
            <pc:sldMk cId="2174962742" sldId="260"/>
            <ac:cxnSpMk id="57" creationId="{F0D72624-F4B5-86F9-D2EB-06B8174FFFB4}"/>
          </ac:cxnSpMkLst>
        </pc:cxnChg>
        <pc:cxnChg chg="add del mod">
          <ac:chgData name="Fukui Shin" userId="6902ee70c48ce296" providerId="LiveId" clId="{4D795853-7EB4-AD48-87CD-98D3F256BE69}" dt="2022-05-04T09:33:09.113" v="2161"/>
          <ac:cxnSpMkLst>
            <pc:docMk/>
            <pc:sldMk cId="2174962742" sldId="260"/>
            <ac:cxnSpMk id="58" creationId="{463688D7-CFF2-8193-E78E-450C8A1DFC20}"/>
          </ac:cxnSpMkLst>
        </pc:cxnChg>
        <pc:cxnChg chg="add del mod">
          <ac:chgData name="Fukui Shin" userId="6902ee70c48ce296" providerId="LiveId" clId="{4D795853-7EB4-AD48-87CD-98D3F256BE69}" dt="2022-05-04T09:33:09.113" v="2161"/>
          <ac:cxnSpMkLst>
            <pc:docMk/>
            <pc:sldMk cId="2174962742" sldId="260"/>
            <ac:cxnSpMk id="60" creationId="{40B9F9FD-F1A3-081C-8436-D674514AC13D}"/>
          </ac:cxnSpMkLst>
        </pc:cxnChg>
        <pc:cxnChg chg="add del mod">
          <ac:chgData name="Fukui Shin" userId="6902ee70c48ce296" providerId="LiveId" clId="{4D795853-7EB4-AD48-87CD-98D3F256BE69}" dt="2022-05-04T09:33:09.113" v="2161"/>
          <ac:cxnSpMkLst>
            <pc:docMk/>
            <pc:sldMk cId="2174962742" sldId="260"/>
            <ac:cxnSpMk id="62" creationId="{78B6DE9E-6C86-3ACC-B4F0-C0533CB66650}"/>
          </ac:cxnSpMkLst>
        </pc:cxnChg>
        <pc:cxnChg chg="add del mod">
          <ac:chgData name="Fukui Shin" userId="6902ee70c48ce296" providerId="LiveId" clId="{4D795853-7EB4-AD48-87CD-98D3F256BE69}" dt="2022-05-04T09:33:09.113" v="2161"/>
          <ac:cxnSpMkLst>
            <pc:docMk/>
            <pc:sldMk cId="2174962742" sldId="260"/>
            <ac:cxnSpMk id="63" creationId="{BB068C63-7FD8-BE1B-86EB-4E76B4458435}"/>
          </ac:cxnSpMkLst>
        </pc:cxnChg>
      </pc:sldChg>
      <pc:sldChg chg="addSp modSp new mod ord">
        <pc:chgData name="Fukui Shin" userId="6902ee70c48ce296" providerId="LiveId" clId="{4D795853-7EB4-AD48-87CD-98D3F256BE69}" dt="2022-05-05T19:40:53.535" v="7135" actId="20577"/>
        <pc:sldMkLst>
          <pc:docMk/>
          <pc:sldMk cId="2659769690" sldId="261"/>
        </pc:sldMkLst>
        <pc:spChg chg="mod">
          <ac:chgData name="Fukui Shin" userId="6902ee70c48ce296" providerId="LiveId" clId="{4D795853-7EB4-AD48-87CD-98D3F256BE69}" dt="2022-05-04T17:39:52.872" v="5949" actId="20577"/>
          <ac:spMkLst>
            <pc:docMk/>
            <pc:sldMk cId="2659769690" sldId="261"/>
            <ac:spMk id="2" creationId="{9C47F95F-BC46-9C95-A90C-571B6CFCF89D}"/>
          </ac:spMkLst>
        </pc:spChg>
        <pc:spChg chg="mod">
          <ac:chgData name="Fukui Shin" userId="6902ee70c48ce296" providerId="LiveId" clId="{4D795853-7EB4-AD48-87CD-98D3F256BE69}" dt="2022-05-05T19:40:53.535" v="7135" actId="20577"/>
          <ac:spMkLst>
            <pc:docMk/>
            <pc:sldMk cId="2659769690" sldId="261"/>
            <ac:spMk id="3" creationId="{FE69AA21-8AFD-7088-B654-28CF3D39A92C}"/>
          </ac:spMkLst>
        </pc:spChg>
        <pc:spChg chg="add mod">
          <ac:chgData name="Fukui Shin" userId="6902ee70c48ce296" providerId="LiveId" clId="{4D795853-7EB4-AD48-87CD-98D3F256BE69}" dt="2022-05-04T10:57:16.380" v="2569" actId="1076"/>
          <ac:spMkLst>
            <pc:docMk/>
            <pc:sldMk cId="2659769690" sldId="261"/>
            <ac:spMk id="4" creationId="{C6974D6D-892B-3DF4-A05A-88E3FF8EC3DE}"/>
          </ac:spMkLst>
        </pc:spChg>
        <pc:spChg chg="add mod">
          <ac:chgData name="Fukui Shin" userId="6902ee70c48ce296" providerId="LiveId" clId="{4D795853-7EB4-AD48-87CD-98D3F256BE69}" dt="2022-05-04T10:57:16.380" v="2569" actId="1076"/>
          <ac:spMkLst>
            <pc:docMk/>
            <pc:sldMk cId="2659769690" sldId="261"/>
            <ac:spMk id="5" creationId="{6C4060E0-D52A-5DF2-B7AE-34F1E2ECFE61}"/>
          </ac:spMkLst>
        </pc:spChg>
        <pc:spChg chg="add mod">
          <ac:chgData name="Fukui Shin" userId="6902ee70c48ce296" providerId="LiveId" clId="{4D795853-7EB4-AD48-87CD-98D3F256BE69}" dt="2022-05-04T10:57:16.380" v="2569" actId="1076"/>
          <ac:spMkLst>
            <pc:docMk/>
            <pc:sldMk cId="2659769690" sldId="261"/>
            <ac:spMk id="6" creationId="{D3F1E080-4D5A-98FC-1E47-C8E2895FA2DA}"/>
          </ac:spMkLst>
        </pc:spChg>
        <pc:spChg chg="add mod">
          <ac:chgData name="Fukui Shin" userId="6902ee70c48ce296" providerId="LiveId" clId="{4D795853-7EB4-AD48-87CD-98D3F256BE69}" dt="2022-05-04T10:57:16.380" v="2569" actId="1076"/>
          <ac:spMkLst>
            <pc:docMk/>
            <pc:sldMk cId="2659769690" sldId="261"/>
            <ac:spMk id="7" creationId="{9117AC34-8906-BA26-AE08-EE17D63A36C5}"/>
          </ac:spMkLst>
        </pc:spChg>
        <pc:spChg chg="add mod">
          <ac:chgData name="Fukui Shin" userId="6902ee70c48ce296" providerId="LiveId" clId="{4D795853-7EB4-AD48-87CD-98D3F256BE69}" dt="2022-05-04T10:57:16.380" v="2569" actId="1076"/>
          <ac:spMkLst>
            <pc:docMk/>
            <pc:sldMk cId="2659769690" sldId="261"/>
            <ac:spMk id="8" creationId="{BAEA1431-9DF0-A9B8-2310-C1CA6A2BAFE8}"/>
          </ac:spMkLst>
        </pc:spChg>
        <pc:spChg chg="add mod">
          <ac:chgData name="Fukui Shin" userId="6902ee70c48ce296" providerId="LiveId" clId="{4D795853-7EB4-AD48-87CD-98D3F256BE69}" dt="2022-05-04T10:57:16.380" v="2569" actId="1076"/>
          <ac:spMkLst>
            <pc:docMk/>
            <pc:sldMk cId="2659769690" sldId="261"/>
            <ac:spMk id="9" creationId="{1C9EE05E-1B1C-79C2-10A2-B284C2B38BA2}"/>
          </ac:spMkLst>
        </pc:spChg>
        <pc:spChg chg="add mod">
          <ac:chgData name="Fukui Shin" userId="6902ee70c48ce296" providerId="LiveId" clId="{4D795853-7EB4-AD48-87CD-98D3F256BE69}" dt="2022-05-04T10:57:16.380" v="2569" actId="1076"/>
          <ac:spMkLst>
            <pc:docMk/>
            <pc:sldMk cId="2659769690" sldId="261"/>
            <ac:spMk id="10" creationId="{BFB12D8B-650F-F417-BD3D-1911734A2619}"/>
          </ac:spMkLst>
        </pc:spChg>
        <pc:spChg chg="add mod">
          <ac:chgData name="Fukui Shin" userId="6902ee70c48ce296" providerId="LiveId" clId="{4D795853-7EB4-AD48-87CD-98D3F256BE69}" dt="2022-05-04T10:57:16.380" v="2569" actId="1076"/>
          <ac:spMkLst>
            <pc:docMk/>
            <pc:sldMk cId="2659769690" sldId="261"/>
            <ac:spMk id="11" creationId="{FD98E865-9946-CE7E-5D30-FECA5BBA9268}"/>
          </ac:spMkLst>
        </pc:spChg>
        <pc:spChg chg="add mod">
          <ac:chgData name="Fukui Shin" userId="6902ee70c48ce296" providerId="LiveId" clId="{4D795853-7EB4-AD48-87CD-98D3F256BE69}" dt="2022-05-04T10:57:16.380" v="2569" actId="1076"/>
          <ac:spMkLst>
            <pc:docMk/>
            <pc:sldMk cId="2659769690" sldId="261"/>
            <ac:spMk id="12" creationId="{DF82C265-EA8E-A240-E610-89981075D1D1}"/>
          </ac:spMkLst>
        </pc:spChg>
        <pc:spChg chg="add mod">
          <ac:chgData name="Fukui Shin" userId="6902ee70c48ce296" providerId="LiveId" clId="{4D795853-7EB4-AD48-87CD-98D3F256BE69}" dt="2022-05-04T10:57:16.380" v="2569" actId="1076"/>
          <ac:spMkLst>
            <pc:docMk/>
            <pc:sldMk cId="2659769690" sldId="261"/>
            <ac:spMk id="13" creationId="{7AAAD312-F8B5-CE2E-36EF-885FDCF51383}"/>
          </ac:spMkLst>
        </pc:spChg>
        <pc:spChg chg="add mod">
          <ac:chgData name="Fukui Shin" userId="6902ee70c48ce296" providerId="LiveId" clId="{4D795853-7EB4-AD48-87CD-98D3F256BE69}" dt="2022-05-04T10:57:16.380" v="2569" actId="1076"/>
          <ac:spMkLst>
            <pc:docMk/>
            <pc:sldMk cId="2659769690" sldId="261"/>
            <ac:spMk id="30" creationId="{89C98B58-A7E2-45C5-84C3-F6679692B514}"/>
          </ac:spMkLst>
        </pc:spChg>
        <pc:spChg chg="add mod">
          <ac:chgData name="Fukui Shin" userId="6902ee70c48ce296" providerId="LiveId" clId="{4D795853-7EB4-AD48-87CD-98D3F256BE69}" dt="2022-05-04T10:57:16.380" v="2569" actId="1076"/>
          <ac:spMkLst>
            <pc:docMk/>
            <pc:sldMk cId="2659769690" sldId="261"/>
            <ac:spMk id="31" creationId="{BAB3DC76-2CD2-0022-7A7F-58FC50DE7F5A}"/>
          </ac:spMkLst>
        </pc:spChg>
        <pc:cxnChg chg="add mod">
          <ac:chgData name="Fukui Shin" userId="6902ee70c48ce296" providerId="LiveId" clId="{4D795853-7EB4-AD48-87CD-98D3F256BE69}" dt="2022-05-04T10:57:16.380" v="2569" actId="1076"/>
          <ac:cxnSpMkLst>
            <pc:docMk/>
            <pc:sldMk cId="2659769690" sldId="261"/>
            <ac:cxnSpMk id="14" creationId="{5631299A-77F7-44D9-9DEA-E8EFE90CBC8E}"/>
          </ac:cxnSpMkLst>
        </pc:cxnChg>
        <pc:cxnChg chg="add mod">
          <ac:chgData name="Fukui Shin" userId="6902ee70c48ce296" providerId="LiveId" clId="{4D795853-7EB4-AD48-87CD-98D3F256BE69}" dt="2022-05-04T10:57:16.380" v="2569" actId="1076"/>
          <ac:cxnSpMkLst>
            <pc:docMk/>
            <pc:sldMk cId="2659769690" sldId="261"/>
            <ac:cxnSpMk id="15" creationId="{23B18C6C-4B03-D16F-936F-DAA183812386}"/>
          </ac:cxnSpMkLst>
        </pc:cxnChg>
        <pc:cxnChg chg="add mod">
          <ac:chgData name="Fukui Shin" userId="6902ee70c48ce296" providerId="LiveId" clId="{4D795853-7EB4-AD48-87CD-98D3F256BE69}" dt="2022-05-04T10:57:16.380" v="2569" actId="1076"/>
          <ac:cxnSpMkLst>
            <pc:docMk/>
            <pc:sldMk cId="2659769690" sldId="261"/>
            <ac:cxnSpMk id="16" creationId="{8EA2A774-8DEF-58AA-9C7A-854E2CE8A005}"/>
          </ac:cxnSpMkLst>
        </pc:cxnChg>
        <pc:cxnChg chg="add mod">
          <ac:chgData name="Fukui Shin" userId="6902ee70c48ce296" providerId="LiveId" clId="{4D795853-7EB4-AD48-87CD-98D3F256BE69}" dt="2022-05-04T10:57:16.380" v="2569" actId="1076"/>
          <ac:cxnSpMkLst>
            <pc:docMk/>
            <pc:sldMk cId="2659769690" sldId="261"/>
            <ac:cxnSpMk id="17" creationId="{4E80A133-E77F-EB0F-6C4D-218659AD1CED}"/>
          </ac:cxnSpMkLst>
        </pc:cxnChg>
        <pc:cxnChg chg="add mod">
          <ac:chgData name="Fukui Shin" userId="6902ee70c48ce296" providerId="LiveId" clId="{4D795853-7EB4-AD48-87CD-98D3F256BE69}" dt="2022-05-04T10:57:16.380" v="2569" actId="1076"/>
          <ac:cxnSpMkLst>
            <pc:docMk/>
            <pc:sldMk cId="2659769690" sldId="261"/>
            <ac:cxnSpMk id="18" creationId="{843DE966-CB90-13C0-BE69-13BAD68FB8E1}"/>
          </ac:cxnSpMkLst>
        </pc:cxnChg>
        <pc:cxnChg chg="add mod">
          <ac:chgData name="Fukui Shin" userId="6902ee70c48ce296" providerId="LiveId" clId="{4D795853-7EB4-AD48-87CD-98D3F256BE69}" dt="2022-05-04T10:57:16.380" v="2569" actId="1076"/>
          <ac:cxnSpMkLst>
            <pc:docMk/>
            <pc:sldMk cId="2659769690" sldId="261"/>
            <ac:cxnSpMk id="19" creationId="{1EA2F95E-1AAB-E5A0-A958-DDBDB3D6A19F}"/>
          </ac:cxnSpMkLst>
        </pc:cxnChg>
        <pc:cxnChg chg="add mod">
          <ac:chgData name="Fukui Shin" userId="6902ee70c48ce296" providerId="LiveId" clId="{4D795853-7EB4-AD48-87CD-98D3F256BE69}" dt="2022-05-04T10:57:16.380" v="2569" actId="1076"/>
          <ac:cxnSpMkLst>
            <pc:docMk/>
            <pc:sldMk cId="2659769690" sldId="261"/>
            <ac:cxnSpMk id="20" creationId="{A0025632-B419-6C4B-9239-FAEC3B9991FC}"/>
          </ac:cxnSpMkLst>
        </pc:cxnChg>
        <pc:cxnChg chg="add mod">
          <ac:chgData name="Fukui Shin" userId="6902ee70c48ce296" providerId="LiveId" clId="{4D795853-7EB4-AD48-87CD-98D3F256BE69}" dt="2022-05-04T10:57:16.380" v="2569" actId="1076"/>
          <ac:cxnSpMkLst>
            <pc:docMk/>
            <pc:sldMk cId="2659769690" sldId="261"/>
            <ac:cxnSpMk id="21" creationId="{2B89C72F-D24B-1242-2E6D-8EDAB6840167}"/>
          </ac:cxnSpMkLst>
        </pc:cxnChg>
        <pc:cxnChg chg="add mod">
          <ac:chgData name="Fukui Shin" userId="6902ee70c48ce296" providerId="LiveId" clId="{4D795853-7EB4-AD48-87CD-98D3F256BE69}" dt="2022-05-04T10:57:16.380" v="2569" actId="1076"/>
          <ac:cxnSpMkLst>
            <pc:docMk/>
            <pc:sldMk cId="2659769690" sldId="261"/>
            <ac:cxnSpMk id="22" creationId="{4F1B35A4-0D10-A914-E27A-2A81EE845890}"/>
          </ac:cxnSpMkLst>
        </pc:cxnChg>
        <pc:cxnChg chg="add mod">
          <ac:chgData name="Fukui Shin" userId="6902ee70c48ce296" providerId="LiveId" clId="{4D795853-7EB4-AD48-87CD-98D3F256BE69}" dt="2022-05-04T10:57:16.380" v="2569" actId="1076"/>
          <ac:cxnSpMkLst>
            <pc:docMk/>
            <pc:sldMk cId="2659769690" sldId="261"/>
            <ac:cxnSpMk id="23" creationId="{63E6377A-E542-F51F-93BB-A7615AC26D93}"/>
          </ac:cxnSpMkLst>
        </pc:cxnChg>
        <pc:cxnChg chg="add mod">
          <ac:chgData name="Fukui Shin" userId="6902ee70c48ce296" providerId="LiveId" clId="{4D795853-7EB4-AD48-87CD-98D3F256BE69}" dt="2022-05-04T10:57:16.380" v="2569" actId="1076"/>
          <ac:cxnSpMkLst>
            <pc:docMk/>
            <pc:sldMk cId="2659769690" sldId="261"/>
            <ac:cxnSpMk id="24" creationId="{C6EBFCAB-56AB-81EB-A298-BDAD5608FFD4}"/>
          </ac:cxnSpMkLst>
        </pc:cxnChg>
        <pc:cxnChg chg="add mod">
          <ac:chgData name="Fukui Shin" userId="6902ee70c48ce296" providerId="LiveId" clId="{4D795853-7EB4-AD48-87CD-98D3F256BE69}" dt="2022-05-04T10:57:16.380" v="2569" actId="1076"/>
          <ac:cxnSpMkLst>
            <pc:docMk/>
            <pc:sldMk cId="2659769690" sldId="261"/>
            <ac:cxnSpMk id="25" creationId="{32DE2518-3D26-A0B4-50C3-2DE7EAE3490C}"/>
          </ac:cxnSpMkLst>
        </pc:cxnChg>
        <pc:cxnChg chg="add mod">
          <ac:chgData name="Fukui Shin" userId="6902ee70c48ce296" providerId="LiveId" clId="{4D795853-7EB4-AD48-87CD-98D3F256BE69}" dt="2022-05-04T10:57:16.380" v="2569" actId="1076"/>
          <ac:cxnSpMkLst>
            <pc:docMk/>
            <pc:sldMk cId="2659769690" sldId="261"/>
            <ac:cxnSpMk id="26" creationId="{28AD62CF-5189-05AF-4F40-3ED29FAF64D7}"/>
          </ac:cxnSpMkLst>
        </pc:cxnChg>
        <pc:cxnChg chg="add mod">
          <ac:chgData name="Fukui Shin" userId="6902ee70c48ce296" providerId="LiveId" clId="{4D795853-7EB4-AD48-87CD-98D3F256BE69}" dt="2022-05-04T10:57:16.380" v="2569" actId="1076"/>
          <ac:cxnSpMkLst>
            <pc:docMk/>
            <pc:sldMk cId="2659769690" sldId="261"/>
            <ac:cxnSpMk id="27" creationId="{31FC3B6B-A9D1-AB64-76CF-DA9B1352250F}"/>
          </ac:cxnSpMkLst>
        </pc:cxnChg>
        <pc:cxnChg chg="add mod">
          <ac:chgData name="Fukui Shin" userId="6902ee70c48ce296" providerId="LiveId" clId="{4D795853-7EB4-AD48-87CD-98D3F256BE69}" dt="2022-05-04T10:57:16.380" v="2569" actId="1076"/>
          <ac:cxnSpMkLst>
            <pc:docMk/>
            <pc:sldMk cId="2659769690" sldId="261"/>
            <ac:cxnSpMk id="28" creationId="{67C50B5D-F0C9-F29E-447F-D11331B7612F}"/>
          </ac:cxnSpMkLst>
        </pc:cxnChg>
        <pc:cxnChg chg="add mod">
          <ac:chgData name="Fukui Shin" userId="6902ee70c48ce296" providerId="LiveId" clId="{4D795853-7EB4-AD48-87CD-98D3F256BE69}" dt="2022-05-04T10:57:16.380" v="2569" actId="1076"/>
          <ac:cxnSpMkLst>
            <pc:docMk/>
            <pc:sldMk cId="2659769690" sldId="261"/>
            <ac:cxnSpMk id="29" creationId="{B4F78BEB-C5FB-7A00-D554-D186DED8A99B}"/>
          </ac:cxnSpMkLst>
        </pc:cxnChg>
      </pc:sldChg>
      <pc:sldChg chg="addSp delSp modSp new mod">
        <pc:chgData name="Fukui Shin" userId="6902ee70c48ce296" providerId="LiveId" clId="{4D795853-7EB4-AD48-87CD-98D3F256BE69}" dt="2022-05-05T03:44:28.155" v="6644" actId="20577"/>
        <pc:sldMkLst>
          <pc:docMk/>
          <pc:sldMk cId="343336561" sldId="262"/>
        </pc:sldMkLst>
        <pc:spChg chg="mod">
          <ac:chgData name="Fukui Shin" userId="6902ee70c48ce296" providerId="LiveId" clId="{4D795853-7EB4-AD48-87CD-98D3F256BE69}" dt="2022-05-04T12:55:46.002" v="3895" actId="20577"/>
          <ac:spMkLst>
            <pc:docMk/>
            <pc:sldMk cId="343336561" sldId="262"/>
            <ac:spMk id="2" creationId="{7D380588-99AE-5711-C4C6-852DA41C0FD8}"/>
          </ac:spMkLst>
        </pc:spChg>
        <pc:spChg chg="mod">
          <ac:chgData name="Fukui Shin" userId="6902ee70c48ce296" providerId="LiveId" clId="{4D795853-7EB4-AD48-87CD-98D3F256BE69}" dt="2022-05-05T03:44:28.155" v="6644" actId="20577"/>
          <ac:spMkLst>
            <pc:docMk/>
            <pc:sldMk cId="343336561" sldId="262"/>
            <ac:spMk id="3" creationId="{4CB77D7F-7BFC-864E-E332-438BEFFC6095}"/>
          </ac:spMkLst>
        </pc:spChg>
        <pc:spChg chg="add mod">
          <ac:chgData name="Fukui Shin" userId="6902ee70c48ce296" providerId="LiveId" clId="{4D795853-7EB4-AD48-87CD-98D3F256BE69}" dt="2022-05-04T15:15:38.635" v="4094" actId="20577"/>
          <ac:spMkLst>
            <pc:docMk/>
            <pc:sldMk cId="343336561" sldId="262"/>
            <ac:spMk id="4" creationId="{CA5FCF66-2978-1A2C-B9AD-1831F72B922D}"/>
          </ac:spMkLst>
        </pc:spChg>
        <pc:spChg chg="add mod">
          <ac:chgData name="Fukui Shin" userId="6902ee70c48ce296" providerId="LiveId" clId="{4D795853-7EB4-AD48-87CD-98D3F256BE69}" dt="2022-05-04T15:15:47.480" v="4120" actId="20577"/>
          <ac:spMkLst>
            <pc:docMk/>
            <pc:sldMk cId="343336561" sldId="262"/>
            <ac:spMk id="5" creationId="{0A9F7122-C2E8-F325-1904-11A974C22751}"/>
          </ac:spMkLst>
        </pc:spChg>
        <pc:spChg chg="add mod">
          <ac:chgData name="Fukui Shin" userId="6902ee70c48ce296" providerId="LiveId" clId="{4D795853-7EB4-AD48-87CD-98D3F256BE69}" dt="2022-05-04T15:16:52.948" v="4199" actId="207"/>
          <ac:spMkLst>
            <pc:docMk/>
            <pc:sldMk cId="343336561" sldId="262"/>
            <ac:spMk id="6" creationId="{FC36DD9C-1C6D-8E54-61C7-8C6BB313F82B}"/>
          </ac:spMkLst>
        </pc:spChg>
        <pc:spChg chg="add mod">
          <ac:chgData name="Fukui Shin" userId="6902ee70c48ce296" providerId="LiveId" clId="{4D795853-7EB4-AD48-87CD-98D3F256BE69}" dt="2022-05-04T15:16:13.430" v="4173" actId="20577"/>
          <ac:spMkLst>
            <pc:docMk/>
            <pc:sldMk cId="343336561" sldId="262"/>
            <ac:spMk id="7" creationId="{8E03259E-252C-6B23-FEAE-E43492C91F7F}"/>
          </ac:spMkLst>
        </pc:spChg>
        <pc:spChg chg="add mod">
          <ac:chgData name="Fukui Shin" userId="6902ee70c48ce296" providerId="LiveId" clId="{4D795853-7EB4-AD48-87CD-98D3F256BE69}" dt="2022-05-04T15:16:34.116" v="4198" actId="20577"/>
          <ac:spMkLst>
            <pc:docMk/>
            <pc:sldMk cId="343336561" sldId="262"/>
            <ac:spMk id="8" creationId="{33EFAA42-60B8-788E-898D-89FBBAF9FE08}"/>
          </ac:spMkLst>
        </pc:spChg>
        <pc:spChg chg="add del mod">
          <ac:chgData name="Fukui Shin" userId="6902ee70c48ce296" providerId="LiveId" clId="{4D795853-7EB4-AD48-87CD-98D3F256BE69}" dt="2022-05-04T15:14:45.955" v="3998"/>
          <ac:spMkLst>
            <pc:docMk/>
            <pc:sldMk cId="343336561" sldId="262"/>
            <ac:spMk id="9" creationId="{8A84C245-51C5-F8A2-9202-DB39C150DBE1}"/>
          </ac:spMkLst>
        </pc:spChg>
        <pc:spChg chg="add mod">
          <ac:chgData name="Fukui Shin" userId="6902ee70c48ce296" providerId="LiveId" clId="{4D795853-7EB4-AD48-87CD-98D3F256BE69}" dt="2022-05-05T03:41:23.936" v="6614" actId="1582"/>
          <ac:spMkLst>
            <pc:docMk/>
            <pc:sldMk cId="343336561" sldId="262"/>
            <ac:spMk id="10" creationId="{7A882BB6-E944-3DD6-0C4A-B45D83E34123}"/>
          </ac:spMkLst>
        </pc:spChg>
        <pc:spChg chg="add mod">
          <ac:chgData name="Fukui Shin" userId="6902ee70c48ce296" providerId="LiveId" clId="{4D795853-7EB4-AD48-87CD-98D3F256BE69}" dt="2022-05-04T15:15:26.820" v="4060" actId="1076"/>
          <ac:spMkLst>
            <pc:docMk/>
            <pc:sldMk cId="343336561" sldId="262"/>
            <ac:spMk id="11" creationId="{C5B8F6F9-74C3-4684-FBE4-C997C6F537C5}"/>
          </ac:spMkLst>
        </pc:spChg>
      </pc:sldChg>
      <pc:sldChg chg="addSp modSp new mod">
        <pc:chgData name="Fukui Shin" userId="6902ee70c48ce296" providerId="LiveId" clId="{4D795853-7EB4-AD48-87CD-98D3F256BE69}" dt="2022-05-05T03:41:14.909" v="6613" actId="208"/>
        <pc:sldMkLst>
          <pc:docMk/>
          <pc:sldMk cId="569320289" sldId="263"/>
        </pc:sldMkLst>
        <pc:spChg chg="mod">
          <ac:chgData name="Fukui Shin" userId="6902ee70c48ce296" providerId="LiveId" clId="{4D795853-7EB4-AD48-87CD-98D3F256BE69}" dt="2022-05-04T12:56:30.657" v="3914" actId="20577"/>
          <ac:spMkLst>
            <pc:docMk/>
            <pc:sldMk cId="569320289" sldId="263"/>
            <ac:spMk id="2" creationId="{19F1E159-2A98-6269-4565-6979FBD8827E}"/>
          </ac:spMkLst>
        </pc:spChg>
        <pc:spChg chg="mod">
          <ac:chgData name="Fukui Shin" userId="6902ee70c48ce296" providerId="LiveId" clId="{4D795853-7EB4-AD48-87CD-98D3F256BE69}" dt="2022-05-04T15:54:37.046" v="4783" actId="20577"/>
          <ac:spMkLst>
            <pc:docMk/>
            <pc:sldMk cId="569320289" sldId="263"/>
            <ac:spMk id="3" creationId="{66475808-BB35-2FE2-8347-8994290A279A}"/>
          </ac:spMkLst>
        </pc:spChg>
        <pc:spChg chg="add mod">
          <ac:chgData name="Fukui Shin" userId="6902ee70c48ce296" providerId="LiveId" clId="{4D795853-7EB4-AD48-87CD-98D3F256BE69}" dt="2022-05-04T15:53:56.671" v="4671"/>
          <ac:spMkLst>
            <pc:docMk/>
            <pc:sldMk cId="569320289" sldId="263"/>
            <ac:spMk id="4" creationId="{D6B11D4F-52E3-8364-5670-3C424D0B832E}"/>
          </ac:spMkLst>
        </pc:spChg>
        <pc:spChg chg="add mod">
          <ac:chgData name="Fukui Shin" userId="6902ee70c48ce296" providerId="LiveId" clId="{4D795853-7EB4-AD48-87CD-98D3F256BE69}" dt="2022-05-04T15:53:56.671" v="4671"/>
          <ac:spMkLst>
            <pc:docMk/>
            <pc:sldMk cId="569320289" sldId="263"/>
            <ac:spMk id="5" creationId="{669016EB-A9CB-6C10-2F82-10C55B3A5958}"/>
          </ac:spMkLst>
        </pc:spChg>
        <pc:spChg chg="add mod">
          <ac:chgData name="Fukui Shin" userId="6902ee70c48ce296" providerId="LiveId" clId="{4D795853-7EB4-AD48-87CD-98D3F256BE69}" dt="2022-05-04T15:53:56.671" v="4671"/>
          <ac:spMkLst>
            <pc:docMk/>
            <pc:sldMk cId="569320289" sldId="263"/>
            <ac:spMk id="6" creationId="{AE6F33D0-0375-6483-5DF2-48A09BB665FA}"/>
          </ac:spMkLst>
        </pc:spChg>
        <pc:spChg chg="add mod">
          <ac:chgData name="Fukui Shin" userId="6902ee70c48ce296" providerId="LiveId" clId="{4D795853-7EB4-AD48-87CD-98D3F256BE69}" dt="2022-05-04T15:53:56.671" v="4671"/>
          <ac:spMkLst>
            <pc:docMk/>
            <pc:sldMk cId="569320289" sldId="263"/>
            <ac:spMk id="7" creationId="{4CB016C2-2CDE-AF32-999F-68FF387B0AE4}"/>
          </ac:spMkLst>
        </pc:spChg>
        <pc:spChg chg="add mod">
          <ac:chgData name="Fukui Shin" userId="6902ee70c48ce296" providerId="LiveId" clId="{4D795853-7EB4-AD48-87CD-98D3F256BE69}" dt="2022-05-04T15:53:56.671" v="4671"/>
          <ac:spMkLst>
            <pc:docMk/>
            <pc:sldMk cId="569320289" sldId="263"/>
            <ac:spMk id="8" creationId="{80BF149F-A6AD-6CED-9BE6-A074E72C482B}"/>
          </ac:spMkLst>
        </pc:spChg>
        <pc:spChg chg="add mod">
          <ac:chgData name="Fukui Shin" userId="6902ee70c48ce296" providerId="LiveId" clId="{4D795853-7EB4-AD48-87CD-98D3F256BE69}" dt="2022-05-05T03:40:52.998" v="6609" actId="1582"/>
          <ac:spMkLst>
            <pc:docMk/>
            <pc:sldMk cId="569320289" sldId="263"/>
            <ac:spMk id="9" creationId="{6FF15D67-0F75-E597-FE74-13D3782BE890}"/>
          </ac:spMkLst>
        </pc:spChg>
        <pc:spChg chg="add mod">
          <ac:chgData name="Fukui Shin" userId="6902ee70c48ce296" providerId="LiveId" clId="{4D795853-7EB4-AD48-87CD-98D3F256BE69}" dt="2022-05-04T15:53:56.671" v="4671"/>
          <ac:spMkLst>
            <pc:docMk/>
            <pc:sldMk cId="569320289" sldId="263"/>
            <ac:spMk id="10" creationId="{EED9FA3B-7599-E876-DCFF-308F268C97F7}"/>
          </ac:spMkLst>
        </pc:spChg>
        <pc:spChg chg="add mod">
          <ac:chgData name="Fukui Shin" userId="6902ee70c48ce296" providerId="LiveId" clId="{4D795853-7EB4-AD48-87CD-98D3F256BE69}" dt="2022-05-05T03:41:14.909" v="6613" actId="208"/>
          <ac:spMkLst>
            <pc:docMk/>
            <pc:sldMk cId="569320289" sldId="263"/>
            <ac:spMk id="11" creationId="{4079D7FF-41B2-6694-E5D2-4994639F3A92}"/>
          </ac:spMkLst>
        </pc:spChg>
        <pc:spChg chg="add mod">
          <ac:chgData name="Fukui Shin" userId="6902ee70c48ce296" providerId="LiveId" clId="{4D795853-7EB4-AD48-87CD-98D3F256BE69}" dt="2022-05-04T15:56:33.734" v="4891" actId="1076"/>
          <ac:spMkLst>
            <pc:docMk/>
            <pc:sldMk cId="569320289" sldId="263"/>
            <ac:spMk id="12" creationId="{3C28E700-313A-789E-45F9-230C639098A9}"/>
          </ac:spMkLst>
        </pc:spChg>
      </pc:sldChg>
      <pc:sldChg chg="modSp new mod ord">
        <pc:chgData name="Fukui Shin" userId="6902ee70c48ce296" providerId="LiveId" clId="{4D795853-7EB4-AD48-87CD-98D3F256BE69}" dt="2022-05-04T17:39:35.158" v="5897" actId="20578"/>
        <pc:sldMkLst>
          <pc:docMk/>
          <pc:sldMk cId="4151362160" sldId="264"/>
        </pc:sldMkLst>
        <pc:spChg chg="mod">
          <ac:chgData name="Fukui Shin" userId="6902ee70c48ce296" providerId="LiveId" clId="{4D795853-7EB4-AD48-87CD-98D3F256BE69}" dt="2022-05-04T15:58:02.872" v="4945" actId="20577"/>
          <ac:spMkLst>
            <pc:docMk/>
            <pc:sldMk cId="4151362160" sldId="264"/>
            <ac:spMk id="2" creationId="{8A574FBA-B880-30CC-10CD-96581FA213E1}"/>
          </ac:spMkLst>
        </pc:spChg>
        <pc:spChg chg="mod">
          <ac:chgData name="Fukui Shin" userId="6902ee70c48ce296" providerId="LiveId" clId="{4D795853-7EB4-AD48-87CD-98D3F256BE69}" dt="2022-05-04T17:14:07.229" v="5807" actId="20577"/>
          <ac:spMkLst>
            <pc:docMk/>
            <pc:sldMk cId="4151362160" sldId="264"/>
            <ac:spMk id="3" creationId="{BC4514FA-CB6D-7081-8335-75927F3D7C11}"/>
          </ac:spMkLst>
        </pc:spChg>
      </pc:sldChg>
      <pc:sldChg chg="modSp new mod ord">
        <pc:chgData name="Fukui Shin" userId="6902ee70c48ce296" providerId="LiveId" clId="{4D795853-7EB4-AD48-87CD-98D3F256BE69}" dt="2022-05-05T03:59:25.456" v="6784" actId="20577"/>
        <pc:sldMkLst>
          <pc:docMk/>
          <pc:sldMk cId="899391238" sldId="265"/>
        </pc:sldMkLst>
        <pc:spChg chg="mod">
          <ac:chgData name="Fukui Shin" userId="6902ee70c48ce296" providerId="LiveId" clId="{4D795853-7EB4-AD48-87CD-98D3F256BE69}" dt="2022-05-04T17:14:58.809" v="5833" actId="20577"/>
          <ac:spMkLst>
            <pc:docMk/>
            <pc:sldMk cId="899391238" sldId="265"/>
            <ac:spMk id="2" creationId="{0C596065-FF79-08B7-B7C6-E7185E594B6C}"/>
          </ac:spMkLst>
        </pc:spChg>
        <pc:spChg chg="mod">
          <ac:chgData name="Fukui Shin" userId="6902ee70c48ce296" providerId="LiveId" clId="{4D795853-7EB4-AD48-87CD-98D3F256BE69}" dt="2022-05-05T03:59:25.456" v="6784" actId="20577"/>
          <ac:spMkLst>
            <pc:docMk/>
            <pc:sldMk cId="899391238" sldId="265"/>
            <ac:spMk id="3" creationId="{46F0F486-64BE-6B45-7F56-734F54C447E4}"/>
          </ac:spMkLst>
        </pc:spChg>
      </pc:sldChg>
      <pc:sldChg chg="modSp new mod">
        <pc:chgData name="Fukui Shin" userId="6902ee70c48ce296" providerId="LiveId" clId="{4D795853-7EB4-AD48-87CD-98D3F256BE69}" dt="2022-05-05T03:59:45.233" v="6819" actId="20577"/>
        <pc:sldMkLst>
          <pc:docMk/>
          <pc:sldMk cId="1430818640" sldId="266"/>
        </pc:sldMkLst>
        <pc:spChg chg="mod">
          <ac:chgData name="Fukui Shin" userId="6902ee70c48ce296" providerId="LiveId" clId="{4D795853-7EB4-AD48-87CD-98D3F256BE69}" dt="2022-05-05T03:59:45.233" v="6819" actId="20577"/>
          <ac:spMkLst>
            <pc:docMk/>
            <pc:sldMk cId="1430818640" sldId="266"/>
            <ac:spMk id="2" creationId="{0A988E3F-69E4-F92C-D315-4E8AAA5C6D18}"/>
          </ac:spMkLst>
        </pc:spChg>
      </pc:sldChg>
      <pc:sldChg chg="modSp new mod">
        <pc:chgData name="Fukui Shin" userId="6902ee70c48ce296" providerId="LiveId" clId="{4D795853-7EB4-AD48-87CD-98D3F256BE69}" dt="2022-05-05T04:01:27.636" v="7036" actId="20577"/>
        <pc:sldMkLst>
          <pc:docMk/>
          <pc:sldMk cId="3983859634" sldId="267"/>
        </pc:sldMkLst>
        <pc:spChg chg="mod">
          <ac:chgData name="Fukui Shin" userId="6902ee70c48ce296" providerId="LiveId" clId="{4D795853-7EB4-AD48-87CD-98D3F256BE69}" dt="2022-05-05T04:00:21.241" v="6871" actId="20577"/>
          <ac:spMkLst>
            <pc:docMk/>
            <pc:sldMk cId="3983859634" sldId="267"/>
            <ac:spMk id="2" creationId="{FA03A517-2553-17CA-81D6-5C4E664C6D90}"/>
          </ac:spMkLst>
        </pc:spChg>
        <pc:spChg chg="mod">
          <ac:chgData name="Fukui Shin" userId="6902ee70c48ce296" providerId="LiveId" clId="{4D795853-7EB4-AD48-87CD-98D3F256BE69}" dt="2022-05-05T04:01:27.636" v="7036" actId="20577"/>
          <ac:spMkLst>
            <pc:docMk/>
            <pc:sldMk cId="3983859634" sldId="267"/>
            <ac:spMk id="3" creationId="{45A9ECC3-483E-3279-72C7-7EE5AC0AE0C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0F4092-7486-FCB3-AE0A-DF5CBD579E6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D90D8F7-4ADF-20A8-3EC7-11F8C2BD2C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AB95A114-CCE9-7BF0-0BA9-4D51BE1EA4AD}"/>
              </a:ext>
            </a:extLst>
          </p:cNvPr>
          <p:cNvSpPr>
            <a:spLocks noGrp="1"/>
          </p:cNvSpPr>
          <p:nvPr>
            <p:ph type="dt" sz="half" idx="10"/>
          </p:nvPr>
        </p:nvSpPr>
        <p:spPr/>
        <p:txBody>
          <a:bodyPr/>
          <a:lstStyle/>
          <a:p>
            <a:fld id="{3C24FE8A-21AE-2440-99C1-79AAF1B005A3}" type="datetimeFigureOut">
              <a:rPr kumimoji="1" lang="ja-JP" altLang="en-US" smtClean="0"/>
              <a:t>2023/9/21</a:t>
            </a:fld>
            <a:endParaRPr kumimoji="1" lang="ja-JP" altLang="en-US"/>
          </a:p>
        </p:txBody>
      </p:sp>
      <p:sp>
        <p:nvSpPr>
          <p:cNvPr id="5" name="フッター プレースホルダー 4">
            <a:extLst>
              <a:ext uri="{FF2B5EF4-FFF2-40B4-BE49-F238E27FC236}">
                <a16:creationId xmlns:a16="http://schemas.microsoft.com/office/drawing/2014/main" id="{EADFD715-D238-FB57-AEF2-7A3A5FCBC3A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5ACCB2B-EBCB-563C-90BF-752C5741CE65}"/>
              </a:ext>
            </a:extLst>
          </p:cNvPr>
          <p:cNvSpPr>
            <a:spLocks noGrp="1"/>
          </p:cNvSpPr>
          <p:nvPr>
            <p:ph type="sldNum" sz="quarter" idx="12"/>
          </p:nvPr>
        </p:nvSpPr>
        <p:spPr/>
        <p:txBody>
          <a:bodyPr/>
          <a:lstStyle/>
          <a:p>
            <a:fld id="{70D8DE62-DB73-B14F-9E02-107976301B7C}" type="slidenum">
              <a:rPr kumimoji="1" lang="ja-JP" altLang="en-US" smtClean="0"/>
              <a:t>‹#›</a:t>
            </a:fld>
            <a:endParaRPr kumimoji="1" lang="ja-JP" altLang="en-US"/>
          </a:p>
        </p:txBody>
      </p:sp>
    </p:spTree>
    <p:extLst>
      <p:ext uri="{BB962C8B-B14F-4D97-AF65-F5344CB8AC3E}">
        <p14:creationId xmlns:p14="http://schemas.microsoft.com/office/powerpoint/2010/main" val="3335172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79810A-3769-324E-9B8E-7D5BB6B2144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0E46BDD-2277-1E23-6970-D0954CCBF47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795CB4F-5EB7-888B-D995-C36A2178FBD6}"/>
              </a:ext>
            </a:extLst>
          </p:cNvPr>
          <p:cNvSpPr>
            <a:spLocks noGrp="1"/>
          </p:cNvSpPr>
          <p:nvPr>
            <p:ph type="dt" sz="half" idx="10"/>
          </p:nvPr>
        </p:nvSpPr>
        <p:spPr/>
        <p:txBody>
          <a:bodyPr/>
          <a:lstStyle/>
          <a:p>
            <a:fld id="{3C24FE8A-21AE-2440-99C1-79AAF1B005A3}" type="datetimeFigureOut">
              <a:rPr kumimoji="1" lang="ja-JP" altLang="en-US" smtClean="0"/>
              <a:t>2023/9/21</a:t>
            </a:fld>
            <a:endParaRPr kumimoji="1" lang="ja-JP" altLang="en-US"/>
          </a:p>
        </p:txBody>
      </p:sp>
      <p:sp>
        <p:nvSpPr>
          <p:cNvPr id="5" name="フッター プレースホルダー 4">
            <a:extLst>
              <a:ext uri="{FF2B5EF4-FFF2-40B4-BE49-F238E27FC236}">
                <a16:creationId xmlns:a16="http://schemas.microsoft.com/office/drawing/2014/main" id="{20EFBE4B-045A-945B-128C-9C47760F25B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0A94A76-9430-020D-83AB-97832DFEE4F1}"/>
              </a:ext>
            </a:extLst>
          </p:cNvPr>
          <p:cNvSpPr>
            <a:spLocks noGrp="1"/>
          </p:cNvSpPr>
          <p:nvPr>
            <p:ph type="sldNum" sz="quarter" idx="12"/>
          </p:nvPr>
        </p:nvSpPr>
        <p:spPr/>
        <p:txBody>
          <a:bodyPr/>
          <a:lstStyle/>
          <a:p>
            <a:fld id="{70D8DE62-DB73-B14F-9E02-107976301B7C}" type="slidenum">
              <a:rPr kumimoji="1" lang="ja-JP" altLang="en-US" smtClean="0"/>
              <a:t>‹#›</a:t>
            </a:fld>
            <a:endParaRPr kumimoji="1" lang="ja-JP" altLang="en-US"/>
          </a:p>
        </p:txBody>
      </p:sp>
    </p:spTree>
    <p:extLst>
      <p:ext uri="{BB962C8B-B14F-4D97-AF65-F5344CB8AC3E}">
        <p14:creationId xmlns:p14="http://schemas.microsoft.com/office/powerpoint/2010/main" val="3371685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078929C5-F511-0ED1-AF9B-6F1D25B6EE4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91DDFCB-FDD9-7B50-54B3-C3A41A026A62}"/>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F9CA886-4668-A696-FB0D-7C2F12F0545E}"/>
              </a:ext>
            </a:extLst>
          </p:cNvPr>
          <p:cNvSpPr>
            <a:spLocks noGrp="1"/>
          </p:cNvSpPr>
          <p:nvPr>
            <p:ph type="dt" sz="half" idx="10"/>
          </p:nvPr>
        </p:nvSpPr>
        <p:spPr/>
        <p:txBody>
          <a:bodyPr/>
          <a:lstStyle/>
          <a:p>
            <a:fld id="{3C24FE8A-21AE-2440-99C1-79AAF1B005A3}" type="datetimeFigureOut">
              <a:rPr kumimoji="1" lang="ja-JP" altLang="en-US" smtClean="0"/>
              <a:t>2023/9/21</a:t>
            </a:fld>
            <a:endParaRPr kumimoji="1" lang="ja-JP" altLang="en-US"/>
          </a:p>
        </p:txBody>
      </p:sp>
      <p:sp>
        <p:nvSpPr>
          <p:cNvPr id="5" name="フッター プレースホルダー 4">
            <a:extLst>
              <a:ext uri="{FF2B5EF4-FFF2-40B4-BE49-F238E27FC236}">
                <a16:creationId xmlns:a16="http://schemas.microsoft.com/office/drawing/2014/main" id="{4A1D1D5E-4E77-6B85-49EB-FC543C3DB60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FCD0C6B-36A1-EA1D-9BEF-DF02928F9311}"/>
              </a:ext>
            </a:extLst>
          </p:cNvPr>
          <p:cNvSpPr>
            <a:spLocks noGrp="1"/>
          </p:cNvSpPr>
          <p:nvPr>
            <p:ph type="sldNum" sz="quarter" idx="12"/>
          </p:nvPr>
        </p:nvSpPr>
        <p:spPr/>
        <p:txBody>
          <a:bodyPr/>
          <a:lstStyle/>
          <a:p>
            <a:fld id="{70D8DE62-DB73-B14F-9E02-107976301B7C}" type="slidenum">
              <a:rPr kumimoji="1" lang="ja-JP" altLang="en-US" smtClean="0"/>
              <a:t>‹#›</a:t>
            </a:fld>
            <a:endParaRPr kumimoji="1" lang="ja-JP" altLang="en-US"/>
          </a:p>
        </p:txBody>
      </p:sp>
    </p:spTree>
    <p:extLst>
      <p:ext uri="{BB962C8B-B14F-4D97-AF65-F5344CB8AC3E}">
        <p14:creationId xmlns:p14="http://schemas.microsoft.com/office/powerpoint/2010/main" val="3144096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D6D1DA-A273-A527-714F-6BFAD9779C5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753816E-7DDB-C897-6B0C-4FDB04160C1B}"/>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B15B322-7422-1E04-9505-216D069591C0}"/>
              </a:ext>
            </a:extLst>
          </p:cNvPr>
          <p:cNvSpPr>
            <a:spLocks noGrp="1"/>
          </p:cNvSpPr>
          <p:nvPr>
            <p:ph type="dt" sz="half" idx="10"/>
          </p:nvPr>
        </p:nvSpPr>
        <p:spPr/>
        <p:txBody>
          <a:bodyPr/>
          <a:lstStyle/>
          <a:p>
            <a:fld id="{3C24FE8A-21AE-2440-99C1-79AAF1B005A3}" type="datetimeFigureOut">
              <a:rPr kumimoji="1" lang="ja-JP" altLang="en-US" smtClean="0"/>
              <a:t>2023/9/21</a:t>
            </a:fld>
            <a:endParaRPr kumimoji="1" lang="ja-JP" altLang="en-US"/>
          </a:p>
        </p:txBody>
      </p:sp>
      <p:sp>
        <p:nvSpPr>
          <p:cNvPr id="5" name="フッター プレースホルダー 4">
            <a:extLst>
              <a:ext uri="{FF2B5EF4-FFF2-40B4-BE49-F238E27FC236}">
                <a16:creationId xmlns:a16="http://schemas.microsoft.com/office/drawing/2014/main" id="{2EBA9A36-82E4-BBA2-2C27-2036D517153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2C754C1-AEC4-4661-5D7C-8A5F741AA738}"/>
              </a:ext>
            </a:extLst>
          </p:cNvPr>
          <p:cNvSpPr>
            <a:spLocks noGrp="1"/>
          </p:cNvSpPr>
          <p:nvPr>
            <p:ph type="sldNum" sz="quarter" idx="12"/>
          </p:nvPr>
        </p:nvSpPr>
        <p:spPr/>
        <p:txBody>
          <a:bodyPr/>
          <a:lstStyle/>
          <a:p>
            <a:fld id="{70D8DE62-DB73-B14F-9E02-107976301B7C}" type="slidenum">
              <a:rPr kumimoji="1" lang="ja-JP" altLang="en-US" smtClean="0"/>
              <a:t>‹#›</a:t>
            </a:fld>
            <a:endParaRPr kumimoji="1" lang="ja-JP" altLang="en-US"/>
          </a:p>
        </p:txBody>
      </p:sp>
    </p:spTree>
    <p:extLst>
      <p:ext uri="{BB962C8B-B14F-4D97-AF65-F5344CB8AC3E}">
        <p14:creationId xmlns:p14="http://schemas.microsoft.com/office/powerpoint/2010/main" val="4287464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F956CC-47BF-BD7D-F73A-7FD1EE77C99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38D3D8E-4B95-388D-0CDF-B0A3381B99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08E4283C-C096-2C0B-DF24-D87817A53E5F}"/>
              </a:ext>
            </a:extLst>
          </p:cNvPr>
          <p:cNvSpPr>
            <a:spLocks noGrp="1"/>
          </p:cNvSpPr>
          <p:nvPr>
            <p:ph type="dt" sz="half" idx="10"/>
          </p:nvPr>
        </p:nvSpPr>
        <p:spPr/>
        <p:txBody>
          <a:bodyPr/>
          <a:lstStyle/>
          <a:p>
            <a:fld id="{3C24FE8A-21AE-2440-99C1-79AAF1B005A3}" type="datetimeFigureOut">
              <a:rPr kumimoji="1" lang="ja-JP" altLang="en-US" smtClean="0"/>
              <a:t>2023/9/21</a:t>
            </a:fld>
            <a:endParaRPr kumimoji="1" lang="ja-JP" altLang="en-US"/>
          </a:p>
        </p:txBody>
      </p:sp>
      <p:sp>
        <p:nvSpPr>
          <p:cNvPr id="5" name="フッター プレースホルダー 4">
            <a:extLst>
              <a:ext uri="{FF2B5EF4-FFF2-40B4-BE49-F238E27FC236}">
                <a16:creationId xmlns:a16="http://schemas.microsoft.com/office/drawing/2014/main" id="{1796650E-AEFA-F79B-AE0F-E3F62B4C3F0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9DCE02C-FA65-81C0-3358-9BAC5BFDFBBB}"/>
              </a:ext>
            </a:extLst>
          </p:cNvPr>
          <p:cNvSpPr>
            <a:spLocks noGrp="1"/>
          </p:cNvSpPr>
          <p:nvPr>
            <p:ph type="sldNum" sz="quarter" idx="12"/>
          </p:nvPr>
        </p:nvSpPr>
        <p:spPr/>
        <p:txBody>
          <a:bodyPr/>
          <a:lstStyle/>
          <a:p>
            <a:fld id="{70D8DE62-DB73-B14F-9E02-107976301B7C}" type="slidenum">
              <a:rPr kumimoji="1" lang="ja-JP" altLang="en-US" smtClean="0"/>
              <a:t>‹#›</a:t>
            </a:fld>
            <a:endParaRPr kumimoji="1" lang="ja-JP" altLang="en-US"/>
          </a:p>
        </p:txBody>
      </p:sp>
    </p:spTree>
    <p:extLst>
      <p:ext uri="{BB962C8B-B14F-4D97-AF65-F5344CB8AC3E}">
        <p14:creationId xmlns:p14="http://schemas.microsoft.com/office/powerpoint/2010/main" val="3661714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92A948-58D0-92B5-D5FB-8DF17CCFD5C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80758D7-B083-3F65-A982-3867E8770D6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550BFE46-CDF4-8B99-3119-F964F3C69DA7}"/>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C2CE4E3-F74F-4915-8E81-79CA25A37400}"/>
              </a:ext>
            </a:extLst>
          </p:cNvPr>
          <p:cNvSpPr>
            <a:spLocks noGrp="1"/>
          </p:cNvSpPr>
          <p:nvPr>
            <p:ph type="dt" sz="half" idx="10"/>
          </p:nvPr>
        </p:nvSpPr>
        <p:spPr/>
        <p:txBody>
          <a:bodyPr/>
          <a:lstStyle/>
          <a:p>
            <a:fld id="{3C24FE8A-21AE-2440-99C1-79AAF1B005A3}" type="datetimeFigureOut">
              <a:rPr kumimoji="1" lang="ja-JP" altLang="en-US" smtClean="0"/>
              <a:t>2023/9/21</a:t>
            </a:fld>
            <a:endParaRPr kumimoji="1" lang="ja-JP" altLang="en-US"/>
          </a:p>
        </p:txBody>
      </p:sp>
      <p:sp>
        <p:nvSpPr>
          <p:cNvPr id="6" name="フッター プレースホルダー 5">
            <a:extLst>
              <a:ext uri="{FF2B5EF4-FFF2-40B4-BE49-F238E27FC236}">
                <a16:creationId xmlns:a16="http://schemas.microsoft.com/office/drawing/2014/main" id="{CE537A18-813C-855B-11F7-2952C76038B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D108FB2-10FB-35DD-F071-4808E0A4997D}"/>
              </a:ext>
            </a:extLst>
          </p:cNvPr>
          <p:cNvSpPr>
            <a:spLocks noGrp="1"/>
          </p:cNvSpPr>
          <p:nvPr>
            <p:ph type="sldNum" sz="quarter" idx="12"/>
          </p:nvPr>
        </p:nvSpPr>
        <p:spPr/>
        <p:txBody>
          <a:bodyPr/>
          <a:lstStyle/>
          <a:p>
            <a:fld id="{70D8DE62-DB73-B14F-9E02-107976301B7C}" type="slidenum">
              <a:rPr kumimoji="1" lang="ja-JP" altLang="en-US" smtClean="0"/>
              <a:t>‹#›</a:t>
            </a:fld>
            <a:endParaRPr kumimoji="1" lang="ja-JP" altLang="en-US"/>
          </a:p>
        </p:txBody>
      </p:sp>
    </p:spTree>
    <p:extLst>
      <p:ext uri="{BB962C8B-B14F-4D97-AF65-F5344CB8AC3E}">
        <p14:creationId xmlns:p14="http://schemas.microsoft.com/office/powerpoint/2010/main" val="2012122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46046B-A40A-F2AF-7BF0-D53C73D37A9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CD7DB6B-0C2F-751E-7DBA-13C8F5AB99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E5AED40-9E93-F6AE-4ECA-C2BDEA52FE9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3986CD5-0604-BB82-86B4-46F9BDAF11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4F7E630-3243-1AAA-CF7E-DD2A38EB31E9}"/>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15D4F97-F047-2E11-6996-08A35D72D28F}"/>
              </a:ext>
            </a:extLst>
          </p:cNvPr>
          <p:cNvSpPr>
            <a:spLocks noGrp="1"/>
          </p:cNvSpPr>
          <p:nvPr>
            <p:ph type="dt" sz="half" idx="10"/>
          </p:nvPr>
        </p:nvSpPr>
        <p:spPr/>
        <p:txBody>
          <a:bodyPr/>
          <a:lstStyle/>
          <a:p>
            <a:fld id="{3C24FE8A-21AE-2440-99C1-79AAF1B005A3}" type="datetimeFigureOut">
              <a:rPr kumimoji="1" lang="ja-JP" altLang="en-US" smtClean="0"/>
              <a:t>2023/9/21</a:t>
            </a:fld>
            <a:endParaRPr kumimoji="1" lang="ja-JP" altLang="en-US"/>
          </a:p>
        </p:txBody>
      </p:sp>
      <p:sp>
        <p:nvSpPr>
          <p:cNvPr id="8" name="フッター プレースホルダー 7">
            <a:extLst>
              <a:ext uri="{FF2B5EF4-FFF2-40B4-BE49-F238E27FC236}">
                <a16:creationId xmlns:a16="http://schemas.microsoft.com/office/drawing/2014/main" id="{6923E683-57E1-573D-DF71-47B6DCA4684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C89F539-0BEA-3F01-8F25-E807A08088A7}"/>
              </a:ext>
            </a:extLst>
          </p:cNvPr>
          <p:cNvSpPr>
            <a:spLocks noGrp="1"/>
          </p:cNvSpPr>
          <p:nvPr>
            <p:ph type="sldNum" sz="quarter" idx="12"/>
          </p:nvPr>
        </p:nvSpPr>
        <p:spPr/>
        <p:txBody>
          <a:bodyPr/>
          <a:lstStyle/>
          <a:p>
            <a:fld id="{70D8DE62-DB73-B14F-9E02-107976301B7C}" type="slidenum">
              <a:rPr kumimoji="1" lang="ja-JP" altLang="en-US" smtClean="0"/>
              <a:t>‹#›</a:t>
            </a:fld>
            <a:endParaRPr kumimoji="1" lang="ja-JP" altLang="en-US"/>
          </a:p>
        </p:txBody>
      </p:sp>
    </p:spTree>
    <p:extLst>
      <p:ext uri="{BB962C8B-B14F-4D97-AF65-F5344CB8AC3E}">
        <p14:creationId xmlns:p14="http://schemas.microsoft.com/office/powerpoint/2010/main" val="3966304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BF21CB-6EB3-7A59-CBD3-B96B1C3DF52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05C66BF-966B-7432-55E7-E806A05A9D47}"/>
              </a:ext>
            </a:extLst>
          </p:cNvPr>
          <p:cNvSpPr>
            <a:spLocks noGrp="1"/>
          </p:cNvSpPr>
          <p:nvPr>
            <p:ph type="dt" sz="half" idx="10"/>
          </p:nvPr>
        </p:nvSpPr>
        <p:spPr/>
        <p:txBody>
          <a:bodyPr/>
          <a:lstStyle/>
          <a:p>
            <a:fld id="{3C24FE8A-21AE-2440-99C1-79AAF1B005A3}" type="datetimeFigureOut">
              <a:rPr kumimoji="1" lang="ja-JP" altLang="en-US" smtClean="0"/>
              <a:t>2023/9/21</a:t>
            </a:fld>
            <a:endParaRPr kumimoji="1" lang="ja-JP" altLang="en-US"/>
          </a:p>
        </p:txBody>
      </p:sp>
      <p:sp>
        <p:nvSpPr>
          <p:cNvPr id="4" name="フッター プレースホルダー 3">
            <a:extLst>
              <a:ext uri="{FF2B5EF4-FFF2-40B4-BE49-F238E27FC236}">
                <a16:creationId xmlns:a16="http://schemas.microsoft.com/office/drawing/2014/main" id="{736648C0-5571-A173-9FF7-196DD5D32D0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F769104-995B-7A72-E0AB-59CB861E8C8E}"/>
              </a:ext>
            </a:extLst>
          </p:cNvPr>
          <p:cNvSpPr>
            <a:spLocks noGrp="1"/>
          </p:cNvSpPr>
          <p:nvPr>
            <p:ph type="sldNum" sz="quarter" idx="12"/>
          </p:nvPr>
        </p:nvSpPr>
        <p:spPr/>
        <p:txBody>
          <a:bodyPr/>
          <a:lstStyle/>
          <a:p>
            <a:fld id="{70D8DE62-DB73-B14F-9E02-107976301B7C}" type="slidenum">
              <a:rPr kumimoji="1" lang="ja-JP" altLang="en-US" smtClean="0"/>
              <a:t>‹#›</a:t>
            </a:fld>
            <a:endParaRPr kumimoji="1" lang="ja-JP" altLang="en-US"/>
          </a:p>
        </p:txBody>
      </p:sp>
    </p:spTree>
    <p:extLst>
      <p:ext uri="{BB962C8B-B14F-4D97-AF65-F5344CB8AC3E}">
        <p14:creationId xmlns:p14="http://schemas.microsoft.com/office/powerpoint/2010/main" val="561603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24B7409-2C8D-B3F3-397B-CAA14D8C58ED}"/>
              </a:ext>
            </a:extLst>
          </p:cNvPr>
          <p:cNvSpPr>
            <a:spLocks noGrp="1"/>
          </p:cNvSpPr>
          <p:nvPr>
            <p:ph type="dt" sz="half" idx="10"/>
          </p:nvPr>
        </p:nvSpPr>
        <p:spPr/>
        <p:txBody>
          <a:bodyPr/>
          <a:lstStyle/>
          <a:p>
            <a:fld id="{3C24FE8A-21AE-2440-99C1-79AAF1B005A3}" type="datetimeFigureOut">
              <a:rPr kumimoji="1" lang="ja-JP" altLang="en-US" smtClean="0"/>
              <a:t>2023/9/21</a:t>
            </a:fld>
            <a:endParaRPr kumimoji="1" lang="ja-JP" altLang="en-US"/>
          </a:p>
        </p:txBody>
      </p:sp>
      <p:sp>
        <p:nvSpPr>
          <p:cNvPr id="3" name="フッター プレースホルダー 2">
            <a:extLst>
              <a:ext uri="{FF2B5EF4-FFF2-40B4-BE49-F238E27FC236}">
                <a16:creationId xmlns:a16="http://schemas.microsoft.com/office/drawing/2014/main" id="{E54B1AD5-7F22-EF45-3E8A-8426D0C7376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BE3573D-424E-ABD0-F353-72B515815858}"/>
              </a:ext>
            </a:extLst>
          </p:cNvPr>
          <p:cNvSpPr>
            <a:spLocks noGrp="1"/>
          </p:cNvSpPr>
          <p:nvPr>
            <p:ph type="sldNum" sz="quarter" idx="12"/>
          </p:nvPr>
        </p:nvSpPr>
        <p:spPr/>
        <p:txBody>
          <a:bodyPr/>
          <a:lstStyle/>
          <a:p>
            <a:fld id="{70D8DE62-DB73-B14F-9E02-107976301B7C}" type="slidenum">
              <a:rPr kumimoji="1" lang="ja-JP" altLang="en-US" smtClean="0"/>
              <a:t>‹#›</a:t>
            </a:fld>
            <a:endParaRPr kumimoji="1" lang="ja-JP" altLang="en-US"/>
          </a:p>
        </p:txBody>
      </p:sp>
    </p:spTree>
    <p:extLst>
      <p:ext uri="{BB962C8B-B14F-4D97-AF65-F5344CB8AC3E}">
        <p14:creationId xmlns:p14="http://schemas.microsoft.com/office/powerpoint/2010/main" val="669874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CC92B9-0A65-52CB-4B68-E01DED044CA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F05D4C7-FD21-488D-7270-D065B489BC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95BF454-5EF7-46B8-56C1-BD4B56E5A5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94EC465-97B0-94D6-EB5D-8932351E5A08}"/>
              </a:ext>
            </a:extLst>
          </p:cNvPr>
          <p:cNvSpPr>
            <a:spLocks noGrp="1"/>
          </p:cNvSpPr>
          <p:nvPr>
            <p:ph type="dt" sz="half" idx="10"/>
          </p:nvPr>
        </p:nvSpPr>
        <p:spPr/>
        <p:txBody>
          <a:bodyPr/>
          <a:lstStyle/>
          <a:p>
            <a:fld id="{3C24FE8A-21AE-2440-99C1-79AAF1B005A3}" type="datetimeFigureOut">
              <a:rPr kumimoji="1" lang="ja-JP" altLang="en-US" smtClean="0"/>
              <a:t>2023/9/21</a:t>
            </a:fld>
            <a:endParaRPr kumimoji="1" lang="ja-JP" altLang="en-US"/>
          </a:p>
        </p:txBody>
      </p:sp>
      <p:sp>
        <p:nvSpPr>
          <p:cNvPr id="6" name="フッター プレースホルダー 5">
            <a:extLst>
              <a:ext uri="{FF2B5EF4-FFF2-40B4-BE49-F238E27FC236}">
                <a16:creationId xmlns:a16="http://schemas.microsoft.com/office/drawing/2014/main" id="{E8E52C8C-7994-422D-2D05-7B9565759AC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8DBDE2A-5B72-261A-741C-759CDC21C58A}"/>
              </a:ext>
            </a:extLst>
          </p:cNvPr>
          <p:cNvSpPr>
            <a:spLocks noGrp="1"/>
          </p:cNvSpPr>
          <p:nvPr>
            <p:ph type="sldNum" sz="quarter" idx="12"/>
          </p:nvPr>
        </p:nvSpPr>
        <p:spPr/>
        <p:txBody>
          <a:bodyPr/>
          <a:lstStyle/>
          <a:p>
            <a:fld id="{70D8DE62-DB73-B14F-9E02-107976301B7C}" type="slidenum">
              <a:rPr kumimoji="1" lang="ja-JP" altLang="en-US" smtClean="0"/>
              <a:t>‹#›</a:t>
            </a:fld>
            <a:endParaRPr kumimoji="1" lang="ja-JP" altLang="en-US"/>
          </a:p>
        </p:txBody>
      </p:sp>
    </p:spTree>
    <p:extLst>
      <p:ext uri="{BB962C8B-B14F-4D97-AF65-F5344CB8AC3E}">
        <p14:creationId xmlns:p14="http://schemas.microsoft.com/office/powerpoint/2010/main" val="895572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DC1B5B-4948-EA07-D67F-E6A584FEE47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0437F92-A001-8FC9-BDC6-B4A9CD23C4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83607DE-4DD3-0F31-B496-C5592A84C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3D24EFB-29F4-CA4E-B362-F9C2629C0C48}"/>
              </a:ext>
            </a:extLst>
          </p:cNvPr>
          <p:cNvSpPr>
            <a:spLocks noGrp="1"/>
          </p:cNvSpPr>
          <p:nvPr>
            <p:ph type="dt" sz="half" idx="10"/>
          </p:nvPr>
        </p:nvSpPr>
        <p:spPr/>
        <p:txBody>
          <a:bodyPr/>
          <a:lstStyle/>
          <a:p>
            <a:fld id="{3C24FE8A-21AE-2440-99C1-79AAF1B005A3}" type="datetimeFigureOut">
              <a:rPr kumimoji="1" lang="ja-JP" altLang="en-US" smtClean="0"/>
              <a:t>2023/9/21</a:t>
            </a:fld>
            <a:endParaRPr kumimoji="1" lang="ja-JP" altLang="en-US"/>
          </a:p>
        </p:txBody>
      </p:sp>
      <p:sp>
        <p:nvSpPr>
          <p:cNvPr id="6" name="フッター プレースホルダー 5">
            <a:extLst>
              <a:ext uri="{FF2B5EF4-FFF2-40B4-BE49-F238E27FC236}">
                <a16:creationId xmlns:a16="http://schemas.microsoft.com/office/drawing/2014/main" id="{EBCEEF8D-AD3C-DEF2-197D-F69B5A5AB26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092B48C-4BCF-67A1-6A79-15D73DED80B7}"/>
              </a:ext>
            </a:extLst>
          </p:cNvPr>
          <p:cNvSpPr>
            <a:spLocks noGrp="1"/>
          </p:cNvSpPr>
          <p:nvPr>
            <p:ph type="sldNum" sz="quarter" idx="12"/>
          </p:nvPr>
        </p:nvSpPr>
        <p:spPr/>
        <p:txBody>
          <a:bodyPr/>
          <a:lstStyle/>
          <a:p>
            <a:fld id="{70D8DE62-DB73-B14F-9E02-107976301B7C}" type="slidenum">
              <a:rPr kumimoji="1" lang="ja-JP" altLang="en-US" smtClean="0"/>
              <a:t>‹#›</a:t>
            </a:fld>
            <a:endParaRPr kumimoji="1" lang="ja-JP" altLang="en-US"/>
          </a:p>
        </p:txBody>
      </p:sp>
    </p:spTree>
    <p:extLst>
      <p:ext uri="{BB962C8B-B14F-4D97-AF65-F5344CB8AC3E}">
        <p14:creationId xmlns:p14="http://schemas.microsoft.com/office/powerpoint/2010/main" val="1231708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E53C1CC-837D-CD35-590A-14FC7A06CE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65B3BDE-4DEA-6210-A077-D660834B48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DF0CFE2-6CA7-0798-D62F-4808CA767E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24FE8A-21AE-2440-99C1-79AAF1B005A3}" type="datetimeFigureOut">
              <a:rPr kumimoji="1" lang="ja-JP" altLang="en-US" smtClean="0"/>
              <a:t>2023/9/21</a:t>
            </a:fld>
            <a:endParaRPr kumimoji="1" lang="ja-JP" altLang="en-US"/>
          </a:p>
        </p:txBody>
      </p:sp>
      <p:sp>
        <p:nvSpPr>
          <p:cNvPr id="5" name="フッター プレースホルダー 4">
            <a:extLst>
              <a:ext uri="{FF2B5EF4-FFF2-40B4-BE49-F238E27FC236}">
                <a16:creationId xmlns:a16="http://schemas.microsoft.com/office/drawing/2014/main" id="{FC477472-C330-8C5A-03D0-A0B9D325B1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0BB44E2-7F4B-76BC-718C-06B9ED7364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D8DE62-DB73-B14F-9E02-107976301B7C}" type="slidenum">
              <a:rPr kumimoji="1" lang="ja-JP" altLang="en-US" smtClean="0"/>
              <a:t>‹#›</a:t>
            </a:fld>
            <a:endParaRPr kumimoji="1" lang="ja-JP" altLang="en-US"/>
          </a:p>
        </p:txBody>
      </p:sp>
    </p:spTree>
    <p:extLst>
      <p:ext uri="{BB962C8B-B14F-4D97-AF65-F5344CB8AC3E}">
        <p14:creationId xmlns:p14="http://schemas.microsoft.com/office/powerpoint/2010/main" val="1157906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5B6343-E12A-E326-4F84-5D20A87FBB1F}"/>
              </a:ext>
            </a:extLst>
          </p:cNvPr>
          <p:cNvSpPr>
            <a:spLocks noGrp="1"/>
          </p:cNvSpPr>
          <p:nvPr>
            <p:ph type="ctrTitle"/>
          </p:nvPr>
        </p:nvSpPr>
        <p:spPr/>
        <p:txBody>
          <a:bodyPr/>
          <a:lstStyle/>
          <a:p>
            <a:r>
              <a:rPr kumimoji="1" lang="en-US" altLang="ja-JP" dirty="0"/>
              <a:t>R</a:t>
            </a:r>
            <a:r>
              <a:rPr kumimoji="1" lang="ja-JP" altLang="en-US"/>
              <a:t>初心者講座第</a:t>
            </a:r>
            <a:r>
              <a:rPr lang="ja-JP" altLang="en-US"/>
              <a:t>３４</a:t>
            </a:r>
            <a:r>
              <a:rPr kumimoji="1" lang="ja-JP" altLang="en-US"/>
              <a:t>回</a:t>
            </a:r>
          </a:p>
        </p:txBody>
      </p:sp>
      <p:sp>
        <p:nvSpPr>
          <p:cNvPr id="3" name="字幕 2">
            <a:extLst>
              <a:ext uri="{FF2B5EF4-FFF2-40B4-BE49-F238E27FC236}">
                <a16:creationId xmlns:a16="http://schemas.microsoft.com/office/drawing/2014/main" id="{922555B7-7788-671F-425D-D23E87B234C0}"/>
              </a:ext>
            </a:extLst>
          </p:cNvPr>
          <p:cNvSpPr>
            <a:spLocks noGrp="1"/>
          </p:cNvSpPr>
          <p:nvPr>
            <p:ph type="subTitle" idx="1"/>
          </p:nvPr>
        </p:nvSpPr>
        <p:spPr/>
        <p:txBody>
          <a:bodyPr/>
          <a:lstStyle/>
          <a:p>
            <a:r>
              <a:rPr kumimoji="1" lang="ja-JP" altLang="en-US"/>
              <a:t>多変量解析</a:t>
            </a:r>
            <a:r>
              <a:rPr kumimoji="1" lang="en-US" altLang="ja-JP" dirty="0"/>
              <a:t>1</a:t>
            </a:r>
            <a:r>
              <a:rPr kumimoji="1" lang="ja-JP" altLang="en-US"/>
              <a:t>：主成分分析</a:t>
            </a:r>
          </a:p>
        </p:txBody>
      </p:sp>
    </p:spTree>
    <p:extLst>
      <p:ext uri="{BB962C8B-B14F-4D97-AF65-F5344CB8AC3E}">
        <p14:creationId xmlns:p14="http://schemas.microsoft.com/office/powerpoint/2010/main" val="3052581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596065-FF79-08B7-B7C6-E7185E594B6C}"/>
              </a:ext>
            </a:extLst>
          </p:cNvPr>
          <p:cNvSpPr>
            <a:spLocks noGrp="1"/>
          </p:cNvSpPr>
          <p:nvPr>
            <p:ph type="title"/>
          </p:nvPr>
        </p:nvSpPr>
        <p:spPr/>
        <p:txBody>
          <a:bodyPr/>
          <a:lstStyle/>
          <a:p>
            <a:r>
              <a:rPr lang="en-US" altLang="ja-JP" dirty="0"/>
              <a:t>R</a:t>
            </a:r>
            <a:r>
              <a:rPr lang="ja-JP" altLang="en-US"/>
              <a:t>で</a:t>
            </a:r>
            <a:r>
              <a:rPr lang="en-US" altLang="ja-JP" dirty="0"/>
              <a:t>PCA</a:t>
            </a:r>
            <a:r>
              <a:rPr lang="ja-JP" altLang="en-US"/>
              <a:t>実践</a:t>
            </a:r>
            <a:endParaRPr kumimoji="1" lang="ja-JP" altLang="en-US"/>
          </a:p>
        </p:txBody>
      </p:sp>
      <p:sp>
        <p:nvSpPr>
          <p:cNvPr id="3" name="コンテンツ プレースホルダー 2">
            <a:extLst>
              <a:ext uri="{FF2B5EF4-FFF2-40B4-BE49-F238E27FC236}">
                <a16:creationId xmlns:a16="http://schemas.microsoft.com/office/drawing/2014/main" id="{46F0F486-64BE-6B45-7F56-734F54C447E4}"/>
              </a:ext>
            </a:extLst>
          </p:cNvPr>
          <p:cNvSpPr>
            <a:spLocks noGrp="1"/>
          </p:cNvSpPr>
          <p:nvPr>
            <p:ph idx="1"/>
          </p:nvPr>
        </p:nvSpPr>
        <p:spPr>
          <a:xfrm>
            <a:off x="584616" y="1825625"/>
            <a:ext cx="5006715" cy="4351338"/>
          </a:xfrm>
        </p:spPr>
        <p:txBody>
          <a:bodyPr>
            <a:normAutofit fontScale="70000" lnSpcReduction="20000"/>
          </a:bodyPr>
          <a:lstStyle/>
          <a:p>
            <a:r>
              <a:rPr kumimoji="1" lang="en-US" altLang="ja-JP" dirty="0"/>
              <a:t>R</a:t>
            </a:r>
            <a:r>
              <a:rPr kumimoji="1" lang="ja-JP" altLang="en-US"/>
              <a:t>では</a:t>
            </a:r>
            <a:r>
              <a:rPr kumimoji="1" lang="en-US" altLang="ja-JP" dirty="0" err="1"/>
              <a:t>prcomp</a:t>
            </a:r>
            <a:r>
              <a:rPr kumimoji="1" lang="ja-JP" altLang="en-US"/>
              <a:t>関数で</a:t>
            </a:r>
            <a:r>
              <a:rPr kumimoji="1" lang="en-US" altLang="ja-JP" dirty="0"/>
              <a:t>PCA</a:t>
            </a:r>
            <a:r>
              <a:rPr kumimoji="1" lang="ja-JP" altLang="en-US"/>
              <a:t>を実行できる．</a:t>
            </a:r>
            <a:endParaRPr kumimoji="1" lang="en-US" altLang="ja-JP" dirty="0"/>
          </a:p>
          <a:p>
            <a:endParaRPr lang="en-US" altLang="ja-JP" dirty="0"/>
          </a:p>
          <a:p>
            <a:r>
              <a:rPr kumimoji="1" lang="ja-JP" altLang="en-US"/>
              <a:t>解析するデータ</a:t>
            </a:r>
            <a:r>
              <a:rPr kumimoji="1" lang="en-US" altLang="ja-JP" dirty="0"/>
              <a:t>FishBodyTraitData2.csv</a:t>
            </a:r>
            <a:r>
              <a:rPr kumimoji="1" lang="ja-JP" altLang="en-US"/>
              <a:t>を読み込もう．</a:t>
            </a:r>
            <a:endParaRPr kumimoji="1" lang="en-US" altLang="ja-JP" dirty="0"/>
          </a:p>
          <a:p>
            <a:endParaRPr lang="en-US" altLang="ja-JP" dirty="0"/>
          </a:p>
          <a:p>
            <a:r>
              <a:rPr kumimoji="1" lang="ja-JP" altLang="en-US"/>
              <a:t>数量変数をプロットしてデータを概観．</a:t>
            </a:r>
            <a:endParaRPr kumimoji="1" lang="en-US" altLang="ja-JP" dirty="0"/>
          </a:p>
          <a:p>
            <a:pPr marL="0" indent="0">
              <a:buNone/>
            </a:pPr>
            <a:r>
              <a:rPr kumimoji="1" lang="ja-JP" altLang="en-US"/>
              <a:t>（データの分散から情報を得るので</a:t>
            </a:r>
            <a:endParaRPr kumimoji="1" lang="en-US" altLang="ja-JP" dirty="0"/>
          </a:p>
          <a:p>
            <a:pPr marL="0" indent="0">
              <a:buNone/>
            </a:pPr>
            <a:r>
              <a:rPr kumimoji="1" lang="en-US" altLang="ja-JP" dirty="0"/>
              <a:t>	</a:t>
            </a:r>
            <a:r>
              <a:rPr kumimoji="1" lang="ja-JP" altLang="en-US" b="1"/>
              <a:t>カテゴリー変数は使わない</a:t>
            </a:r>
            <a:r>
              <a:rPr kumimoji="1" lang="ja-JP" altLang="en-US"/>
              <a:t>）</a:t>
            </a:r>
            <a:endParaRPr kumimoji="1" lang="en-US" altLang="ja-JP" dirty="0"/>
          </a:p>
          <a:p>
            <a:pPr lvl="1"/>
            <a:r>
              <a:rPr lang="ja-JP" altLang="en-US"/>
              <a:t>ただし、のちのプロットのために</a:t>
            </a:r>
            <a:r>
              <a:rPr lang="en-US" altLang="ja-JP" dirty="0"/>
              <a:t>ID</a:t>
            </a:r>
            <a:r>
              <a:rPr lang="ja-JP" altLang="en-US"/>
              <a:t>を各行の名前に指定</a:t>
            </a:r>
            <a:endParaRPr lang="en-US" altLang="ja-JP" dirty="0"/>
          </a:p>
          <a:p>
            <a:pPr lvl="1"/>
            <a:endParaRPr lang="en-US" altLang="ja-JP" dirty="0"/>
          </a:p>
          <a:p>
            <a:r>
              <a:rPr kumimoji="1" lang="en-US" altLang="ja-JP" dirty="0" err="1"/>
              <a:t>prcomp</a:t>
            </a:r>
            <a:r>
              <a:rPr kumimoji="1" lang="ja-JP" altLang="en-US"/>
              <a:t>関数のオプション</a:t>
            </a:r>
            <a:r>
              <a:rPr lang="en-US" altLang="ja-JP" dirty="0"/>
              <a:t>scale=T</a:t>
            </a:r>
            <a:r>
              <a:rPr lang="ja-JP" altLang="en-US"/>
              <a:t>として標準化して解析．</a:t>
            </a:r>
            <a:endParaRPr kumimoji="1" lang="en-US" altLang="ja-JP" dirty="0"/>
          </a:p>
          <a:p>
            <a:endParaRPr lang="en-US" altLang="ja-JP" dirty="0"/>
          </a:p>
          <a:p>
            <a:endParaRPr kumimoji="1" lang="en-US" altLang="ja-JP" dirty="0"/>
          </a:p>
          <a:p>
            <a:endParaRPr kumimoji="1" lang="en-US" altLang="ja-JP" dirty="0"/>
          </a:p>
          <a:p>
            <a:endParaRPr kumimoji="1" lang="ja-JP" altLang="en-US"/>
          </a:p>
        </p:txBody>
      </p:sp>
      <p:pic>
        <p:nvPicPr>
          <p:cNvPr id="9" name="図 8" descr="テキスト&#10;&#10;自動的に生成された説明">
            <a:extLst>
              <a:ext uri="{FF2B5EF4-FFF2-40B4-BE49-F238E27FC236}">
                <a16:creationId xmlns:a16="http://schemas.microsoft.com/office/drawing/2014/main" id="{B6DF209D-B0F2-2640-A479-11929378E612}"/>
              </a:ext>
            </a:extLst>
          </p:cNvPr>
          <p:cNvPicPr>
            <a:picLocks noChangeAspect="1"/>
          </p:cNvPicPr>
          <p:nvPr/>
        </p:nvPicPr>
        <p:blipFill>
          <a:blip r:embed="rId2"/>
          <a:stretch>
            <a:fillRect/>
          </a:stretch>
        </p:blipFill>
        <p:spPr>
          <a:xfrm>
            <a:off x="5591331" y="1825625"/>
            <a:ext cx="7099300" cy="4406900"/>
          </a:xfrm>
          <a:prstGeom prst="rect">
            <a:avLst/>
          </a:prstGeom>
        </p:spPr>
      </p:pic>
    </p:spTree>
    <p:extLst>
      <p:ext uri="{BB962C8B-B14F-4D97-AF65-F5344CB8AC3E}">
        <p14:creationId xmlns:p14="http://schemas.microsoft.com/office/powerpoint/2010/main" val="899391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988E3F-69E4-F92C-D315-4E8AAA5C6D18}"/>
              </a:ext>
            </a:extLst>
          </p:cNvPr>
          <p:cNvSpPr>
            <a:spLocks noGrp="1"/>
          </p:cNvSpPr>
          <p:nvPr>
            <p:ph type="title"/>
          </p:nvPr>
        </p:nvSpPr>
        <p:spPr/>
        <p:txBody>
          <a:bodyPr/>
          <a:lstStyle/>
          <a:p>
            <a:r>
              <a:rPr lang="en-US" altLang="ja-JP" dirty="0"/>
              <a:t>PCA</a:t>
            </a:r>
            <a:r>
              <a:rPr lang="ja-JP" altLang="en-US"/>
              <a:t>解析結果オブジェクト</a:t>
            </a:r>
            <a:endParaRPr kumimoji="1" lang="ja-JP" altLang="en-US"/>
          </a:p>
        </p:txBody>
      </p:sp>
      <p:sp>
        <p:nvSpPr>
          <p:cNvPr id="3" name="コンテンツ プレースホルダー 2">
            <a:extLst>
              <a:ext uri="{FF2B5EF4-FFF2-40B4-BE49-F238E27FC236}">
                <a16:creationId xmlns:a16="http://schemas.microsoft.com/office/drawing/2014/main" id="{88F19FDA-90CD-54C5-D82D-0F81D987C736}"/>
              </a:ext>
            </a:extLst>
          </p:cNvPr>
          <p:cNvSpPr>
            <a:spLocks noGrp="1"/>
          </p:cNvSpPr>
          <p:nvPr>
            <p:ph idx="1"/>
          </p:nvPr>
        </p:nvSpPr>
        <p:spPr>
          <a:xfrm>
            <a:off x="838200" y="1615765"/>
            <a:ext cx="10515600" cy="4667250"/>
          </a:xfrm>
        </p:spPr>
        <p:txBody>
          <a:bodyPr/>
          <a:lstStyle/>
          <a:p>
            <a:r>
              <a:rPr kumimoji="1" lang="ja-JP" altLang="en-US"/>
              <a:t>結果オブジェクトをプリント</a:t>
            </a:r>
            <a:endParaRPr kumimoji="1" lang="en-US" altLang="ja-JP" dirty="0"/>
          </a:p>
          <a:p>
            <a:endParaRPr kumimoji="1" lang="en-US" altLang="ja-JP" dirty="0"/>
          </a:p>
          <a:p>
            <a:endParaRPr lang="en-US" altLang="ja-JP" dirty="0"/>
          </a:p>
          <a:p>
            <a:endParaRPr kumimoji="1" lang="en-US" altLang="ja-JP" dirty="0"/>
          </a:p>
          <a:p>
            <a:pPr marL="0" indent="0">
              <a:buNone/>
            </a:pPr>
            <a:endParaRPr lang="en-US" altLang="ja-JP" dirty="0"/>
          </a:p>
          <a:p>
            <a:pPr marL="0" indent="0">
              <a:buNone/>
            </a:pPr>
            <a:endParaRPr lang="en-US" altLang="ja-JP" dirty="0"/>
          </a:p>
          <a:p>
            <a:r>
              <a:rPr lang="en-US" altLang="ja-JP" dirty="0"/>
              <a:t>s</a:t>
            </a:r>
            <a:r>
              <a:rPr kumimoji="1" lang="en-US" altLang="ja-JP" dirty="0"/>
              <a:t>ummary</a:t>
            </a:r>
            <a:r>
              <a:rPr kumimoji="1" lang="ja-JP" altLang="en-US"/>
              <a:t>関数で</a:t>
            </a:r>
            <a:r>
              <a:rPr lang="ja-JP" altLang="en-US"/>
              <a:t>主成分の情報を取り出せる</a:t>
            </a:r>
            <a:endParaRPr kumimoji="1" lang="en-US" altLang="ja-JP" dirty="0"/>
          </a:p>
          <a:p>
            <a:endParaRPr lang="en-US" altLang="ja-JP" dirty="0"/>
          </a:p>
          <a:p>
            <a:endParaRPr kumimoji="1" lang="en-US" altLang="ja-JP" dirty="0"/>
          </a:p>
          <a:p>
            <a:endParaRPr kumimoji="1" lang="ja-JP" altLang="en-US"/>
          </a:p>
        </p:txBody>
      </p:sp>
      <p:pic>
        <p:nvPicPr>
          <p:cNvPr id="5" name="図 4" descr="テキスト&#10;&#10;中程度の精度で自動的に生成された説明">
            <a:extLst>
              <a:ext uri="{FF2B5EF4-FFF2-40B4-BE49-F238E27FC236}">
                <a16:creationId xmlns:a16="http://schemas.microsoft.com/office/drawing/2014/main" id="{BA1D4974-3088-80E0-D8FA-4937100F9612}"/>
              </a:ext>
            </a:extLst>
          </p:cNvPr>
          <p:cNvPicPr>
            <a:picLocks noChangeAspect="1"/>
          </p:cNvPicPr>
          <p:nvPr/>
        </p:nvPicPr>
        <p:blipFill>
          <a:blip r:embed="rId2"/>
          <a:stretch>
            <a:fillRect/>
          </a:stretch>
        </p:blipFill>
        <p:spPr>
          <a:xfrm>
            <a:off x="1389921" y="2186439"/>
            <a:ext cx="7772400" cy="2485122"/>
          </a:xfrm>
          <a:prstGeom prst="rect">
            <a:avLst/>
          </a:prstGeom>
        </p:spPr>
      </p:pic>
      <p:pic>
        <p:nvPicPr>
          <p:cNvPr id="7" name="図 6" descr="テキスト&#10;&#10;自動的に生成された説明">
            <a:extLst>
              <a:ext uri="{FF2B5EF4-FFF2-40B4-BE49-F238E27FC236}">
                <a16:creationId xmlns:a16="http://schemas.microsoft.com/office/drawing/2014/main" id="{BEDE11F7-FB55-6A50-3216-5FF04856D866}"/>
              </a:ext>
            </a:extLst>
          </p:cNvPr>
          <p:cNvPicPr>
            <a:picLocks noChangeAspect="1"/>
          </p:cNvPicPr>
          <p:nvPr/>
        </p:nvPicPr>
        <p:blipFill>
          <a:blip r:embed="rId3"/>
          <a:stretch>
            <a:fillRect/>
          </a:stretch>
        </p:blipFill>
        <p:spPr>
          <a:xfrm>
            <a:off x="1389921" y="5126489"/>
            <a:ext cx="7188200" cy="1727200"/>
          </a:xfrm>
          <a:prstGeom prst="rect">
            <a:avLst/>
          </a:prstGeom>
        </p:spPr>
      </p:pic>
    </p:spTree>
    <p:extLst>
      <p:ext uri="{BB962C8B-B14F-4D97-AF65-F5344CB8AC3E}">
        <p14:creationId xmlns:p14="http://schemas.microsoft.com/office/powerpoint/2010/main" val="1430818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47F95F-BC46-9C95-A90C-571B6CFCF89D}"/>
              </a:ext>
            </a:extLst>
          </p:cNvPr>
          <p:cNvSpPr>
            <a:spLocks noGrp="1"/>
          </p:cNvSpPr>
          <p:nvPr>
            <p:ph type="title"/>
          </p:nvPr>
        </p:nvSpPr>
        <p:spPr/>
        <p:txBody>
          <a:bodyPr/>
          <a:lstStyle/>
          <a:p>
            <a:r>
              <a:rPr kumimoji="1" lang="ja-JP" altLang="en-US"/>
              <a:t>主成分の重みと主成分得点</a:t>
            </a:r>
          </a:p>
        </p:txBody>
      </p:sp>
      <p:sp>
        <p:nvSpPr>
          <p:cNvPr id="3" name="コンテンツ プレースホルダー 2">
            <a:extLst>
              <a:ext uri="{FF2B5EF4-FFF2-40B4-BE49-F238E27FC236}">
                <a16:creationId xmlns:a16="http://schemas.microsoft.com/office/drawing/2014/main" id="{FE69AA21-8AFD-7088-B654-28CF3D39A92C}"/>
              </a:ext>
            </a:extLst>
          </p:cNvPr>
          <p:cNvSpPr>
            <a:spLocks noGrp="1"/>
          </p:cNvSpPr>
          <p:nvPr>
            <p:ph idx="1"/>
          </p:nvPr>
        </p:nvSpPr>
        <p:spPr>
          <a:xfrm>
            <a:off x="838199" y="1825625"/>
            <a:ext cx="6499463" cy="4444480"/>
          </a:xfrm>
        </p:spPr>
        <p:txBody>
          <a:bodyPr>
            <a:normAutofit fontScale="70000" lnSpcReduction="20000"/>
          </a:bodyPr>
          <a:lstStyle/>
          <a:p>
            <a:r>
              <a:rPr lang="ja-JP" altLang="en-US"/>
              <a:t>標準化された各観測変数</a:t>
            </a:r>
            <a:r>
              <a:rPr lang="en-US" altLang="ja-JP" dirty="0"/>
              <a:t>(</a:t>
            </a:r>
            <a:r>
              <a:rPr lang="en-US" altLang="ja-JP" b="1" i="1" dirty="0"/>
              <a:t>x</a:t>
            </a:r>
            <a:r>
              <a:rPr lang="en-US" altLang="ja-JP" dirty="0"/>
              <a:t>)</a:t>
            </a:r>
            <a:r>
              <a:rPr lang="ja-JP" altLang="en-US"/>
              <a:t>とその変数に対する重み</a:t>
            </a:r>
            <a:r>
              <a:rPr lang="en-US" altLang="ja-JP" dirty="0"/>
              <a:t>(</a:t>
            </a:r>
            <a:r>
              <a:rPr lang="en-US" altLang="ja-JP" b="1" i="1" dirty="0"/>
              <a:t>w</a:t>
            </a:r>
            <a:r>
              <a:rPr lang="en-US" altLang="ja-JP" dirty="0"/>
              <a:t>)</a:t>
            </a:r>
            <a:r>
              <a:rPr lang="ja-JP" altLang="en-US"/>
              <a:t>の掛け合わせを足したものが主成分</a:t>
            </a:r>
            <a:r>
              <a:rPr lang="en-US" altLang="ja-JP" dirty="0"/>
              <a:t>(</a:t>
            </a:r>
            <a:r>
              <a:rPr lang="en-US" altLang="ja-JP" b="1" i="1" dirty="0"/>
              <a:t>pc</a:t>
            </a:r>
            <a:r>
              <a:rPr lang="en-US" altLang="ja-JP" dirty="0"/>
              <a:t>)</a:t>
            </a:r>
            <a:r>
              <a:rPr lang="ja-JP" altLang="en-US"/>
              <a:t>．</a:t>
            </a:r>
            <a:endParaRPr lang="en-US" altLang="ja-JP" dirty="0"/>
          </a:p>
          <a:p>
            <a:endParaRPr lang="en-US" altLang="ja-JP" dirty="0"/>
          </a:p>
          <a:p>
            <a:r>
              <a:rPr lang="ja-JP" altLang="en-US"/>
              <a:t>主成分は観測変数の数と同じだけあり、例えばその一つ、第一主成分は以下で与えられる．</a:t>
            </a:r>
            <a:endParaRPr lang="en-US" altLang="ja-JP" dirty="0"/>
          </a:p>
          <a:p>
            <a:pPr marL="0" indent="0">
              <a:buNone/>
            </a:pPr>
            <a:r>
              <a:rPr kumimoji="1" lang="en-US" altLang="ja-JP" dirty="0"/>
              <a:t>	</a:t>
            </a:r>
            <a:r>
              <a:rPr kumimoji="1" lang="en-US" altLang="ja-JP" i="1" dirty="0"/>
              <a:t>pc</a:t>
            </a:r>
            <a:r>
              <a:rPr kumimoji="1" lang="en-US" altLang="ja-JP" baseline="-25000" dirty="0"/>
              <a:t>1</a:t>
            </a:r>
            <a:r>
              <a:rPr kumimoji="1" lang="en-US" altLang="ja-JP" dirty="0"/>
              <a:t>=</a:t>
            </a:r>
            <a:r>
              <a:rPr kumimoji="1" lang="en-US" altLang="ja-JP" i="1" dirty="0"/>
              <a:t>w</a:t>
            </a:r>
            <a:r>
              <a:rPr kumimoji="1" lang="en-US" altLang="ja-JP" baseline="-25000" dirty="0"/>
              <a:t>11</a:t>
            </a:r>
            <a:r>
              <a:rPr kumimoji="1" lang="en-US" altLang="ja-JP" dirty="0"/>
              <a:t> </a:t>
            </a:r>
            <a:r>
              <a:rPr kumimoji="1" lang="en-US" altLang="ja-JP" i="1" dirty="0"/>
              <a:t>x</a:t>
            </a:r>
            <a:r>
              <a:rPr kumimoji="1" lang="en-US" altLang="ja-JP" baseline="-25000" dirty="0"/>
              <a:t>1</a:t>
            </a:r>
            <a:r>
              <a:rPr kumimoji="1" lang="en-US" altLang="ja-JP" dirty="0"/>
              <a:t>+</a:t>
            </a:r>
            <a:r>
              <a:rPr kumimoji="1" lang="en-US" altLang="ja-JP" i="1" dirty="0"/>
              <a:t>w</a:t>
            </a:r>
            <a:r>
              <a:rPr kumimoji="1" lang="en-US" altLang="ja-JP" baseline="-25000" dirty="0"/>
              <a:t>21</a:t>
            </a:r>
            <a:r>
              <a:rPr kumimoji="1" lang="en-US" altLang="ja-JP" dirty="0"/>
              <a:t> </a:t>
            </a:r>
            <a:r>
              <a:rPr kumimoji="1" lang="en-US" altLang="ja-JP" i="1" dirty="0"/>
              <a:t>x</a:t>
            </a:r>
            <a:r>
              <a:rPr kumimoji="1" lang="en-US" altLang="ja-JP" baseline="-25000" dirty="0"/>
              <a:t>2</a:t>
            </a:r>
            <a:r>
              <a:rPr kumimoji="1" lang="en-US" altLang="ja-JP" dirty="0"/>
              <a:t> + …</a:t>
            </a:r>
            <a:r>
              <a:rPr lang="en-US" altLang="ja-JP" dirty="0"/>
              <a:t> + </a:t>
            </a:r>
            <a:r>
              <a:rPr lang="en-US" altLang="ja-JP" i="1" dirty="0"/>
              <a:t>w</a:t>
            </a:r>
            <a:r>
              <a:rPr lang="en-US" altLang="ja-JP" baseline="-25000" dirty="0"/>
              <a:t>n1</a:t>
            </a:r>
            <a:r>
              <a:rPr lang="en-US" altLang="ja-JP" dirty="0"/>
              <a:t> </a:t>
            </a:r>
            <a:r>
              <a:rPr lang="en-US" altLang="ja-JP" i="1" dirty="0" err="1"/>
              <a:t>x</a:t>
            </a:r>
            <a:r>
              <a:rPr lang="en-US" altLang="ja-JP" baseline="-25000" dirty="0" err="1"/>
              <a:t>n</a:t>
            </a:r>
            <a:endParaRPr lang="en-US" altLang="ja-JP" baseline="-25000" dirty="0"/>
          </a:p>
          <a:p>
            <a:endParaRPr kumimoji="1" lang="en-US" altLang="ja-JP" dirty="0"/>
          </a:p>
          <a:p>
            <a:r>
              <a:rPr kumimoji="1" lang="ja-JP" altLang="en-US"/>
              <a:t>それぞれのレコードに対して主成分の値を算出したものを主成分得点（主成分スコア）とよび、それぞれのレコードがどの主成分でどれだけの値をとるかがわかる．</a:t>
            </a:r>
            <a:endParaRPr kumimoji="1" lang="en-US" altLang="ja-JP" dirty="0"/>
          </a:p>
          <a:p>
            <a:pPr lvl="1"/>
            <a:r>
              <a:rPr lang="ja-JP" altLang="en-US"/>
              <a:t>レコード</a:t>
            </a:r>
            <a:r>
              <a:rPr lang="en-US" altLang="ja-JP" dirty="0"/>
              <a:t>1</a:t>
            </a:r>
            <a:r>
              <a:rPr lang="ja-JP" altLang="en-US"/>
              <a:t>では第一主成分得点（絶対値）が大きくなるが第二主成分はそうでもない．</a:t>
            </a:r>
            <a:endParaRPr lang="en-US" altLang="ja-JP" dirty="0"/>
          </a:p>
          <a:p>
            <a:pPr lvl="1"/>
            <a:r>
              <a:rPr lang="ja-JP" altLang="en-US"/>
              <a:t>レコード</a:t>
            </a:r>
            <a:r>
              <a:rPr lang="en-US" altLang="ja-JP" dirty="0"/>
              <a:t>3</a:t>
            </a:r>
            <a:r>
              <a:rPr lang="ja-JP" altLang="en-US"/>
              <a:t>では第一主成分が大きくなるが、第二主成分では大きくなる．</a:t>
            </a:r>
            <a:endParaRPr lang="en-US" altLang="ja-JP" dirty="0"/>
          </a:p>
          <a:p>
            <a:pPr marL="457200" lvl="1" indent="0">
              <a:buNone/>
            </a:pPr>
            <a:r>
              <a:rPr lang="ja-JP" altLang="en-US"/>
              <a:t>というようなことが起き、レコードの特徴が現れる．</a:t>
            </a:r>
            <a:endParaRPr kumimoji="1" lang="en-US" altLang="ja-JP" dirty="0"/>
          </a:p>
        </p:txBody>
      </p:sp>
      <p:sp>
        <p:nvSpPr>
          <p:cNvPr id="4" name="角丸四角形 3">
            <a:extLst>
              <a:ext uri="{FF2B5EF4-FFF2-40B4-BE49-F238E27FC236}">
                <a16:creationId xmlns:a16="http://schemas.microsoft.com/office/drawing/2014/main" id="{C6974D6D-892B-3DF4-A05A-88E3FF8EC3DE}"/>
              </a:ext>
            </a:extLst>
          </p:cNvPr>
          <p:cNvSpPr/>
          <p:nvPr/>
        </p:nvSpPr>
        <p:spPr>
          <a:xfrm>
            <a:off x="7584512" y="2806217"/>
            <a:ext cx="873304" cy="801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観測２</a:t>
            </a:r>
            <a:endParaRPr kumimoji="1" lang="ja-JP" altLang="en-US" dirty="0"/>
          </a:p>
        </p:txBody>
      </p:sp>
      <p:sp>
        <p:nvSpPr>
          <p:cNvPr id="5" name="角丸四角形 4">
            <a:extLst>
              <a:ext uri="{FF2B5EF4-FFF2-40B4-BE49-F238E27FC236}">
                <a16:creationId xmlns:a16="http://schemas.microsoft.com/office/drawing/2014/main" id="{6C4060E0-D52A-5DF2-B7AE-34F1E2ECFE61}"/>
              </a:ext>
            </a:extLst>
          </p:cNvPr>
          <p:cNvSpPr/>
          <p:nvPr/>
        </p:nvSpPr>
        <p:spPr>
          <a:xfrm>
            <a:off x="7584512" y="3786809"/>
            <a:ext cx="873304" cy="801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観測３</a:t>
            </a:r>
            <a:endParaRPr kumimoji="1" lang="ja-JP" altLang="en-US" dirty="0"/>
          </a:p>
        </p:txBody>
      </p:sp>
      <p:sp>
        <p:nvSpPr>
          <p:cNvPr id="6" name="角丸四角形 5">
            <a:extLst>
              <a:ext uri="{FF2B5EF4-FFF2-40B4-BE49-F238E27FC236}">
                <a16:creationId xmlns:a16="http://schemas.microsoft.com/office/drawing/2014/main" id="{D3F1E080-4D5A-98FC-1E47-C8E2895FA2DA}"/>
              </a:ext>
            </a:extLst>
          </p:cNvPr>
          <p:cNvSpPr/>
          <p:nvPr/>
        </p:nvSpPr>
        <p:spPr>
          <a:xfrm>
            <a:off x="7584512" y="1825625"/>
            <a:ext cx="873304" cy="801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観測１</a:t>
            </a:r>
          </a:p>
        </p:txBody>
      </p:sp>
      <p:sp>
        <p:nvSpPr>
          <p:cNvPr id="7" name="角丸四角形 6">
            <a:extLst>
              <a:ext uri="{FF2B5EF4-FFF2-40B4-BE49-F238E27FC236}">
                <a16:creationId xmlns:a16="http://schemas.microsoft.com/office/drawing/2014/main" id="{9117AC34-8906-BA26-AE08-EE17D63A36C5}"/>
              </a:ext>
            </a:extLst>
          </p:cNvPr>
          <p:cNvSpPr/>
          <p:nvPr/>
        </p:nvSpPr>
        <p:spPr>
          <a:xfrm>
            <a:off x="7584512" y="5747993"/>
            <a:ext cx="873304" cy="801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観測</a:t>
            </a:r>
            <a:endParaRPr lang="en-US" altLang="ja-JP" dirty="0"/>
          </a:p>
          <a:p>
            <a:pPr algn="ctr"/>
            <a:r>
              <a:rPr kumimoji="1" lang="en-US" altLang="ja-JP" dirty="0"/>
              <a:t>n</a:t>
            </a:r>
            <a:endParaRPr kumimoji="1" lang="ja-JP" altLang="en-US" dirty="0"/>
          </a:p>
        </p:txBody>
      </p:sp>
      <p:sp>
        <p:nvSpPr>
          <p:cNvPr id="8" name="円/楕円 7">
            <a:extLst>
              <a:ext uri="{FF2B5EF4-FFF2-40B4-BE49-F238E27FC236}">
                <a16:creationId xmlns:a16="http://schemas.microsoft.com/office/drawing/2014/main" id="{BAEA1431-9DF0-A9B8-2310-C1CA6A2BAFE8}"/>
              </a:ext>
            </a:extLst>
          </p:cNvPr>
          <p:cNvSpPr/>
          <p:nvPr/>
        </p:nvSpPr>
        <p:spPr>
          <a:xfrm>
            <a:off x="9742084" y="1876999"/>
            <a:ext cx="1397286" cy="1017140"/>
          </a:xfrm>
          <a:prstGeom prst="ellipse">
            <a:avLst/>
          </a:prstGeom>
          <a:solidFill>
            <a:schemeClr val="accent2">
              <a:lumMod val="75000"/>
              <a:alpha val="4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n>
                  <a:solidFill>
                    <a:sysClr val="windowText" lastClr="000000"/>
                  </a:solidFill>
                </a:ln>
                <a:noFill/>
              </a:rPr>
              <a:t>第一</a:t>
            </a:r>
            <a:endParaRPr lang="en-US" altLang="ja-JP" dirty="0">
              <a:ln>
                <a:solidFill>
                  <a:sysClr val="windowText" lastClr="000000"/>
                </a:solidFill>
              </a:ln>
              <a:noFill/>
            </a:endParaRPr>
          </a:p>
          <a:p>
            <a:pPr algn="ctr"/>
            <a:r>
              <a:rPr lang="ja-JP" altLang="en-US" dirty="0">
                <a:ln>
                  <a:solidFill>
                    <a:sysClr val="windowText" lastClr="000000"/>
                  </a:solidFill>
                </a:ln>
                <a:noFill/>
              </a:rPr>
              <a:t>主成分</a:t>
            </a:r>
            <a:endParaRPr kumimoji="1" lang="ja-JP" altLang="en-US" dirty="0">
              <a:ln>
                <a:solidFill>
                  <a:sysClr val="windowText" lastClr="000000"/>
                </a:solidFill>
              </a:ln>
              <a:noFill/>
            </a:endParaRPr>
          </a:p>
        </p:txBody>
      </p:sp>
      <p:sp>
        <p:nvSpPr>
          <p:cNvPr id="9" name="円/楕円 8">
            <a:extLst>
              <a:ext uri="{FF2B5EF4-FFF2-40B4-BE49-F238E27FC236}">
                <a16:creationId xmlns:a16="http://schemas.microsoft.com/office/drawing/2014/main" id="{1C9EE05E-1B1C-79C2-10A2-B284C2B38BA2}"/>
              </a:ext>
            </a:extLst>
          </p:cNvPr>
          <p:cNvSpPr/>
          <p:nvPr/>
        </p:nvSpPr>
        <p:spPr>
          <a:xfrm>
            <a:off x="9803730" y="2996878"/>
            <a:ext cx="1273995" cy="800206"/>
          </a:xfrm>
          <a:prstGeom prst="ellipse">
            <a:avLst/>
          </a:prstGeom>
          <a:solidFill>
            <a:schemeClr val="accent2">
              <a:lumMod val="75000"/>
              <a:alpha val="4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n>
                  <a:solidFill>
                    <a:sysClr val="windowText" lastClr="000000"/>
                  </a:solidFill>
                </a:ln>
                <a:noFill/>
              </a:rPr>
              <a:t>第二</a:t>
            </a:r>
            <a:endParaRPr lang="en-US" altLang="ja-JP" dirty="0">
              <a:ln>
                <a:solidFill>
                  <a:sysClr val="windowText" lastClr="000000"/>
                </a:solidFill>
              </a:ln>
              <a:noFill/>
            </a:endParaRPr>
          </a:p>
          <a:p>
            <a:pPr algn="ctr"/>
            <a:r>
              <a:rPr lang="ja-JP" altLang="en-US" dirty="0">
                <a:ln>
                  <a:solidFill>
                    <a:sysClr val="windowText" lastClr="000000"/>
                  </a:solidFill>
                </a:ln>
                <a:noFill/>
              </a:rPr>
              <a:t>主成分</a:t>
            </a:r>
            <a:endParaRPr kumimoji="1" lang="ja-JP" altLang="en-US" dirty="0">
              <a:ln>
                <a:solidFill>
                  <a:sysClr val="windowText" lastClr="000000"/>
                </a:solidFill>
              </a:ln>
              <a:noFill/>
            </a:endParaRPr>
          </a:p>
        </p:txBody>
      </p:sp>
      <p:sp>
        <p:nvSpPr>
          <p:cNvPr id="10" name="円/楕円 9">
            <a:extLst>
              <a:ext uri="{FF2B5EF4-FFF2-40B4-BE49-F238E27FC236}">
                <a16:creationId xmlns:a16="http://schemas.microsoft.com/office/drawing/2014/main" id="{BFB12D8B-650F-F417-BD3D-1911734A2619}"/>
              </a:ext>
            </a:extLst>
          </p:cNvPr>
          <p:cNvSpPr/>
          <p:nvPr/>
        </p:nvSpPr>
        <p:spPr>
          <a:xfrm>
            <a:off x="9983527" y="3955746"/>
            <a:ext cx="914400" cy="632448"/>
          </a:xfrm>
          <a:prstGeom prst="ellipse">
            <a:avLst/>
          </a:prstGeom>
          <a:solidFill>
            <a:schemeClr val="accent2">
              <a:lumMod val="75000"/>
              <a:alpha val="4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ja-JP" altLang="en-US" dirty="0">
                <a:ln>
                  <a:solidFill>
                    <a:sysClr val="windowText" lastClr="000000"/>
                  </a:solidFill>
                </a:ln>
                <a:noFill/>
              </a:rPr>
              <a:t>第三</a:t>
            </a:r>
            <a:endParaRPr lang="en-US" altLang="ja-JP" dirty="0">
              <a:ln>
                <a:solidFill>
                  <a:sysClr val="windowText" lastClr="000000"/>
                </a:solidFill>
              </a:ln>
              <a:noFill/>
            </a:endParaRPr>
          </a:p>
          <a:p>
            <a:pPr algn="ctr"/>
            <a:r>
              <a:rPr lang="ja-JP" altLang="en-US" dirty="0">
                <a:ln>
                  <a:solidFill>
                    <a:sysClr val="windowText" lastClr="000000"/>
                  </a:solidFill>
                </a:ln>
                <a:noFill/>
              </a:rPr>
              <a:t>主成分</a:t>
            </a:r>
            <a:endParaRPr kumimoji="1" lang="ja-JP" altLang="en-US" dirty="0">
              <a:ln>
                <a:solidFill>
                  <a:sysClr val="windowText" lastClr="000000"/>
                </a:solidFill>
              </a:ln>
              <a:noFill/>
            </a:endParaRPr>
          </a:p>
        </p:txBody>
      </p:sp>
      <p:sp>
        <p:nvSpPr>
          <p:cNvPr id="11" name="テキスト ボックス 10">
            <a:extLst>
              <a:ext uri="{FF2B5EF4-FFF2-40B4-BE49-F238E27FC236}">
                <a16:creationId xmlns:a16="http://schemas.microsoft.com/office/drawing/2014/main" id="{FD98E865-9946-CE7E-5D30-FECA5BBA9268}"/>
              </a:ext>
            </a:extLst>
          </p:cNvPr>
          <p:cNvSpPr txBox="1"/>
          <p:nvPr/>
        </p:nvSpPr>
        <p:spPr>
          <a:xfrm rot="5400000">
            <a:off x="7582582" y="5021317"/>
            <a:ext cx="877163" cy="369332"/>
          </a:xfrm>
          <a:prstGeom prst="rect">
            <a:avLst/>
          </a:prstGeom>
          <a:noFill/>
        </p:spPr>
        <p:txBody>
          <a:bodyPr wrap="none" rtlCol="0">
            <a:spAutoFit/>
          </a:bodyPr>
          <a:lstStyle/>
          <a:p>
            <a:r>
              <a:rPr kumimoji="1" lang="ja-JP" altLang="en-US" dirty="0"/>
              <a:t>・・・</a:t>
            </a:r>
          </a:p>
        </p:txBody>
      </p:sp>
      <p:sp>
        <p:nvSpPr>
          <p:cNvPr id="12" name="テキスト ボックス 11">
            <a:extLst>
              <a:ext uri="{FF2B5EF4-FFF2-40B4-BE49-F238E27FC236}">
                <a16:creationId xmlns:a16="http://schemas.microsoft.com/office/drawing/2014/main" id="{DF82C265-EA8E-A240-E610-89981075D1D1}"/>
              </a:ext>
            </a:extLst>
          </p:cNvPr>
          <p:cNvSpPr txBox="1"/>
          <p:nvPr/>
        </p:nvSpPr>
        <p:spPr>
          <a:xfrm rot="5400000">
            <a:off x="10002145" y="4893642"/>
            <a:ext cx="877163" cy="369332"/>
          </a:xfrm>
          <a:prstGeom prst="rect">
            <a:avLst/>
          </a:prstGeom>
          <a:noFill/>
        </p:spPr>
        <p:txBody>
          <a:bodyPr wrap="none" rtlCol="0">
            <a:spAutoFit/>
          </a:bodyPr>
          <a:lstStyle/>
          <a:p>
            <a:r>
              <a:rPr kumimoji="1" lang="ja-JP" altLang="en-US"/>
              <a:t>・・・</a:t>
            </a:r>
          </a:p>
        </p:txBody>
      </p:sp>
      <p:sp>
        <p:nvSpPr>
          <p:cNvPr id="13" name="円/楕円 12">
            <a:extLst>
              <a:ext uri="{FF2B5EF4-FFF2-40B4-BE49-F238E27FC236}">
                <a16:creationId xmlns:a16="http://schemas.microsoft.com/office/drawing/2014/main" id="{7AAAD312-F8B5-CE2E-36EF-885FDCF51383}"/>
              </a:ext>
            </a:extLst>
          </p:cNvPr>
          <p:cNvSpPr/>
          <p:nvPr/>
        </p:nvSpPr>
        <p:spPr>
          <a:xfrm>
            <a:off x="10194146" y="5873642"/>
            <a:ext cx="641867" cy="396463"/>
          </a:xfrm>
          <a:prstGeom prst="ellipse">
            <a:avLst/>
          </a:prstGeom>
          <a:solidFill>
            <a:schemeClr val="accent2">
              <a:lumMod val="75000"/>
              <a:alpha val="4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ja-JP" altLang="en-US" dirty="0">
                <a:ln>
                  <a:solidFill>
                    <a:sysClr val="windowText" lastClr="000000"/>
                  </a:solidFill>
                </a:ln>
                <a:noFill/>
              </a:rPr>
              <a:t>第</a:t>
            </a:r>
            <a:r>
              <a:rPr lang="en-US" altLang="ja-JP" dirty="0">
                <a:ln>
                  <a:solidFill>
                    <a:sysClr val="windowText" lastClr="000000"/>
                  </a:solidFill>
                </a:ln>
                <a:noFill/>
              </a:rPr>
              <a:t>n</a:t>
            </a:r>
          </a:p>
          <a:p>
            <a:pPr algn="ctr"/>
            <a:r>
              <a:rPr lang="ja-JP" altLang="en-US" dirty="0">
                <a:ln>
                  <a:solidFill>
                    <a:sysClr val="windowText" lastClr="000000"/>
                  </a:solidFill>
                </a:ln>
                <a:noFill/>
              </a:rPr>
              <a:t>主成分</a:t>
            </a:r>
            <a:endParaRPr kumimoji="1" lang="ja-JP" altLang="en-US" dirty="0">
              <a:ln>
                <a:solidFill>
                  <a:sysClr val="windowText" lastClr="000000"/>
                </a:solidFill>
              </a:ln>
              <a:noFill/>
            </a:endParaRPr>
          </a:p>
        </p:txBody>
      </p:sp>
      <p:cxnSp>
        <p:nvCxnSpPr>
          <p:cNvPr id="14" name="直線矢印コネクタ 13">
            <a:extLst>
              <a:ext uri="{FF2B5EF4-FFF2-40B4-BE49-F238E27FC236}">
                <a16:creationId xmlns:a16="http://schemas.microsoft.com/office/drawing/2014/main" id="{5631299A-77F7-44D9-9DEA-E8EFE90CBC8E}"/>
              </a:ext>
            </a:extLst>
          </p:cNvPr>
          <p:cNvCxnSpPr>
            <a:stCxn id="6" idx="3"/>
            <a:endCxn id="8" idx="2"/>
          </p:cNvCxnSpPr>
          <p:nvPr/>
        </p:nvCxnSpPr>
        <p:spPr>
          <a:xfrm>
            <a:off x="8457816" y="2226318"/>
            <a:ext cx="1284268" cy="159251"/>
          </a:xfrm>
          <a:prstGeom prst="straightConnector1">
            <a:avLst/>
          </a:prstGeom>
          <a:ln w="508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23B18C6C-4B03-D16F-936F-DAA183812386}"/>
              </a:ext>
            </a:extLst>
          </p:cNvPr>
          <p:cNvCxnSpPr>
            <a:endCxn id="8" idx="2"/>
          </p:cNvCxnSpPr>
          <p:nvPr/>
        </p:nvCxnSpPr>
        <p:spPr>
          <a:xfrm flipV="1">
            <a:off x="8457816" y="2385569"/>
            <a:ext cx="1284268" cy="857889"/>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8EA2A774-8DEF-58AA-9C7A-854E2CE8A005}"/>
              </a:ext>
            </a:extLst>
          </p:cNvPr>
          <p:cNvCxnSpPr>
            <a:stCxn id="5" idx="3"/>
            <a:endCxn id="8" idx="2"/>
          </p:cNvCxnSpPr>
          <p:nvPr/>
        </p:nvCxnSpPr>
        <p:spPr>
          <a:xfrm flipV="1">
            <a:off x="8457816" y="2385569"/>
            <a:ext cx="1284268" cy="1801933"/>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4E80A133-E77F-EB0F-6C4D-218659AD1CED}"/>
              </a:ext>
            </a:extLst>
          </p:cNvPr>
          <p:cNvCxnSpPr>
            <a:stCxn id="7" idx="3"/>
            <a:endCxn id="8" idx="2"/>
          </p:cNvCxnSpPr>
          <p:nvPr/>
        </p:nvCxnSpPr>
        <p:spPr>
          <a:xfrm flipV="1">
            <a:off x="8457816" y="2385569"/>
            <a:ext cx="1284268" cy="3763117"/>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843DE966-CB90-13C0-BE69-13BAD68FB8E1}"/>
              </a:ext>
            </a:extLst>
          </p:cNvPr>
          <p:cNvCxnSpPr>
            <a:endCxn id="9" idx="2"/>
          </p:cNvCxnSpPr>
          <p:nvPr/>
        </p:nvCxnSpPr>
        <p:spPr>
          <a:xfrm>
            <a:off x="8457816" y="2272551"/>
            <a:ext cx="1345914" cy="1124430"/>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1EA2F95E-1AAB-E5A0-A958-DDBDB3D6A19F}"/>
              </a:ext>
            </a:extLst>
          </p:cNvPr>
          <p:cNvCxnSpPr>
            <a:endCxn id="9" idx="2"/>
          </p:cNvCxnSpPr>
          <p:nvPr/>
        </p:nvCxnSpPr>
        <p:spPr>
          <a:xfrm>
            <a:off x="8457816" y="3289692"/>
            <a:ext cx="1345914" cy="107289"/>
          </a:xfrm>
          <a:prstGeom prst="straightConnector1">
            <a:avLst/>
          </a:prstGeom>
          <a:ln w="412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A0025632-B419-6C4B-9239-FAEC3B9991FC}"/>
              </a:ext>
            </a:extLst>
          </p:cNvPr>
          <p:cNvCxnSpPr>
            <a:endCxn id="9" idx="2"/>
          </p:cNvCxnSpPr>
          <p:nvPr/>
        </p:nvCxnSpPr>
        <p:spPr>
          <a:xfrm flipV="1">
            <a:off x="8457816" y="3396981"/>
            <a:ext cx="1345914" cy="836755"/>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2B89C72F-D24B-1242-2E6D-8EDAB6840167}"/>
              </a:ext>
            </a:extLst>
          </p:cNvPr>
          <p:cNvCxnSpPr>
            <a:endCxn id="9" idx="2"/>
          </p:cNvCxnSpPr>
          <p:nvPr/>
        </p:nvCxnSpPr>
        <p:spPr>
          <a:xfrm flipV="1">
            <a:off x="8457816" y="3396981"/>
            <a:ext cx="1345914" cy="2797939"/>
          </a:xfrm>
          <a:prstGeom prst="straightConnector1">
            <a:avLst/>
          </a:prstGeom>
          <a:ln w="3492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4F1B35A4-0D10-A914-E27A-2A81EE845890}"/>
              </a:ext>
            </a:extLst>
          </p:cNvPr>
          <p:cNvCxnSpPr>
            <a:endCxn id="10" idx="2"/>
          </p:cNvCxnSpPr>
          <p:nvPr/>
        </p:nvCxnSpPr>
        <p:spPr>
          <a:xfrm>
            <a:off x="8452679" y="2225729"/>
            <a:ext cx="1530848" cy="2046241"/>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63E6377A-E542-F51F-93BB-A7615AC26D93}"/>
              </a:ext>
            </a:extLst>
          </p:cNvPr>
          <p:cNvCxnSpPr>
            <a:endCxn id="10" idx="2"/>
          </p:cNvCxnSpPr>
          <p:nvPr/>
        </p:nvCxnSpPr>
        <p:spPr>
          <a:xfrm>
            <a:off x="8452679" y="3242870"/>
            <a:ext cx="1530848" cy="1029100"/>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C6EBFCAB-56AB-81EB-A298-BDAD5608FFD4}"/>
              </a:ext>
            </a:extLst>
          </p:cNvPr>
          <p:cNvCxnSpPr>
            <a:endCxn id="10" idx="2"/>
          </p:cNvCxnSpPr>
          <p:nvPr/>
        </p:nvCxnSpPr>
        <p:spPr>
          <a:xfrm>
            <a:off x="8452679" y="4186915"/>
            <a:ext cx="1530848" cy="85055"/>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32DE2518-3D26-A0B4-50C3-2DE7EAE3490C}"/>
              </a:ext>
            </a:extLst>
          </p:cNvPr>
          <p:cNvCxnSpPr>
            <a:endCxn id="10" idx="2"/>
          </p:cNvCxnSpPr>
          <p:nvPr/>
        </p:nvCxnSpPr>
        <p:spPr>
          <a:xfrm flipV="1">
            <a:off x="8452679" y="4271970"/>
            <a:ext cx="1530848" cy="1876129"/>
          </a:xfrm>
          <a:prstGeom prst="straightConnector1">
            <a:avLst/>
          </a:prstGeom>
          <a:ln w="158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28AD62CF-5189-05AF-4F40-3ED29FAF64D7}"/>
              </a:ext>
            </a:extLst>
          </p:cNvPr>
          <p:cNvCxnSpPr>
            <a:endCxn id="13" idx="2"/>
          </p:cNvCxnSpPr>
          <p:nvPr/>
        </p:nvCxnSpPr>
        <p:spPr>
          <a:xfrm>
            <a:off x="8457816" y="2254276"/>
            <a:ext cx="1736330" cy="3817598"/>
          </a:xfrm>
          <a:prstGeom prst="straightConnector1">
            <a:avLst/>
          </a:prstGeom>
          <a:ln w="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31FC3B6B-A9D1-AB64-76CF-DA9B1352250F}"/>
              </a:ext>
            </a:extLst>
          </p:cNvPr>
          <p:cNvCxnSpPr>
            <a:endCxn id="13" idx="2"/>
          </p:cNvCxnSpPr>
          <p:nvPr/>
        </p:nvCxnSpPr>
        <p:spPr>
          <a:xfrm>
            <a:off x="8457816" y="3271417"/>
            <a:ext cx="1736330" cy="2800457"/>
          </a:xfrm>
          <a:prstGeom prst="straightConnector1">
            <a:avLst/>
          </a:prstGeom>
          <a:ln w="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67C50B5D-F0C9-F29E-447F-D11331B7612F}"/>
              </a:ext>
            </a:extLst>
          </p:cNvPr>
          <p:cNvCxnSpPr>
            <a:endCxn id="13" idx="2"/>
          </p:cNvCxnSpPr>
          <p:nvPr/>
        </p:nvCxnSpPr>
        <p:spPr>
          <a:xfrm>
            <a:off x="8457816" y="4215462"/>
            <a:ext cx="1736330" cy="1856412"/>
          </a:xfrm>
          <a:prstGeom prst="straightConnector1">
            <a:avLst/>
          </a:prstGeom>
          <a:ln w="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B4F78BEB-C5FB-7A00-D554-D186DED8A99B}"/>
              </a:ext>
            </a:extLst>
          </p:cNvPr>
          <p:cNvCxnSpPr>
            <a:endCxn id="13" idx="2"/>
          </p:cNvCxnSpPr>
          <p:nvPr/>
        </p:nvCxnSpPr>
        <p:spPr>
          <a:xfrm flipV="1">
            <a:off x="8457816" y="6071874"/>
            <a:ext cx="1736330" cy="104772"/>
          </a:xfrm>
          <a:prstGeom prst="straightConnector1">
            <a:avLst/>
          </a:prstGeom>
          <a:ln w="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右中かっこ 29">
            <a:extLst>
              <a:ext uri="{FF2B5EF4-FFF2-40B4-BE49-F238E27FC236}">
                <a16:creationId xmlns:a16="http://schemas.microsoft.com/office/drawing/2014/main" id="{89C98B58-A7E2-45C5-84C3-F6679692B514}"/>
              </a:ext>
            </a:extLst>
          </p:cNvPr>
          <p:cNvSpPr/>
          <p:nvPr/>
        </p:nvSpPr>
        <p:spPr>
          <a:xfrm>
            <a:off x="11139369" y="2272551"/>
            <a:ext cx="426393" cy="3799323"/>
          </a:xfrm>
          <a:prstGeom prst="rightBrace">
            <a:avLst>
              <a:gd name="adj1" fmla="val 18668"/>
              <a:gd name="adj2" fmla="val 4913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BAB3DC76-2CD2-0022-7A7F-58FC50DE7F5A}"/>
              </a:ext>
            </a:extLst>
          </p:cNvPr>
          <p:cNvSpPr txBox="1"/>
          <p:nvPr/>
        </p:nvSpPr>
        <p:spPr>
          <a:xfrm>
            <a:off x="10493281" y="4669859"/>
            <a:ext cx="1698719" cy="923330"/>
          </a:xfrm>
          <a:prstGeom prst="rect">
            <a:avLst/>
          </a:prstGeom>
          <a:noFill/>
        </p:spPr>
        <p:txBody>
          <a:bodyPr wrap="square" rtlCol="0">
            <a:spAutoFit/>
          </a:bodyPr>
          <a:lstStyle/>
          <a:p>
            <a:r>
              <a:rPr kumimoji="1" lang="ja-JP" altLang="en-US" dirty="0"/>
              <a:t>互いに無相関</a:t>
            </a:r>
            <a:endParaRPr kumimoji="1" lang="en-US" altLang="ja-JP" dirty="0"/>
          </a:p>
          <a:p>
            <a:r>
              <a:rPr lang="ja-JP" altLang="en-US" dirty="0"/>
              <a:t>（ベクトルが</a:t>
            </a:r>
            <a:endParaRPr lang="en-US" altLang="ja-JP" dirty="0"/>
          </a:p>
          <a:p>
            <a:r>
              <a:rPr lang="ja-JP" altLang="en-US" dirty="0"/>
              <a:t>直行する）</a:t>
            </a:r>
            <a:endParaRPr kumimoji="1" lang="ja-JP" altLang="en-US" dirty="0"/>
          </a:p>
        </p:txBody>
      </p:sp>
    </p:spTree>
    <p:extLst>
      <p:ext uri="{BB962C8B-B14F-4D97-AF65-F5344CB8AC3E}">
        <p14:creationId xmlns:p14="http://schemas.microsoft.com/office/powerpoint/2010/main" val="2659769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621CF520-1C82-4DD4-D7BC-2C8CF01AC4A1}"/>
              </a:ext>
            </a:extLst>
          </p:cNvPr>
          <p:cNvPicPr>
            <a:picLocks noChangeAspect="1"/>
          </p:cNvPicPr>
          <p:nvPr/>
        </p:nvPicPr>
        <p:blipFill>
          <a:blip r:embed="rId2"/>
          <a:stretch>
            <a:fillRect/>
          </a:stretch>
        </p:blipFill>
        <p:spPr>
          <a:xfrm>
            <a:off x="2209800" y="2194560"/>
            <a:ext cx="7772400" cy="4663440"/>
          </a:xfrm>
          <a:prstGeom prst="rect">
            <a:avLst/>
          </a:prstGeom>
        </p:spPr>
      </p:pic>
      <p:sp>
        <p:nvSpPr>
          <p:cNvPr id="2" name="タイトル 1">
            <a:extLst>
              <a:ext uri="{FF2B5EF4-FFF2-40B4-BE49-F238E27FC236}">
                <a16:creationId xmlns:a16="http://schemas.microsoft.com/office/drawing/2014/main" id="{FA03A517-2553-17CA-81D6-5C4E664C6D90}"/>
              </a:ext>
            </a:extLst>
          </p:cNvPr>
          <p:cNvSpPr>
            <a:spLocks noGrp="1"/>
          </p:cNvSpPr>
          <p:nvPr>
            <p:ph type="title"/>
          </p:nvPr>
        </p:nvSpPr>
        <p:spPr/>
        <p:txBody>
          <a:bodyPr/>
          <a:lstStyle/>
          <a:p>
            <a:r>
              <a:rPr kumimoji="1" lang="en-US" altLang="ja-JP" dirty="0"/>
              <a:t>R</a:t>
            </a:r>
            <a:r>
              <a:rPr kumimoji="1" lang="ja-JP" altLang="en-US"/>
              <a:t>で主成分得点表示</a:t>
            </a:r>
          </a:p>
        </p:txBody>
      </p:sp>
      <p:sp>
        <p:nvSpPr>
          <p:cNvPr id="3" name="コンテンツ プレースホルダー 2">
            <a:extLst>
              <a:ext uri="{FF2B5EF4-FFF2-40B4-BE49-F238E27FC236}">
                <a16:creationId xmlns:a16="http://schemas.microsoft.com/office/drawing/2014/main" id="{45A9ECC3-483E-3279-72C7-7EE5AC0AE0CE}"/>
              </a:ext>
            </a:extLst>
          </p:cNvPr>
          <p:cNvSpPr>
            <a:spLocks noGrp="1"/>
          </p:cNvSpPr>
          <p:nvPr>
            <p:ph idx="1"/>
          </p:nvPr>
        </p:nvSpPr>
        <p:spPr>
          <a:xfrm>
            <a:off x="838200" y="1690688"/>
            <a:ext cx="10515600" cy="4351338"/>
          </a:xfrm>
        </p:spPr>
        <p:txBody>
          <a:bodyPr/>
          <a:lstStyle/>
          <a:p>
            <a:r>
              <a:rPr kumimoji="1" lang="en-US" altLang="ja-JP" dirty="0"/>
              <a:t>biplot</a:t>
            </a:r>
            <a:r>
              <a:rPr kumimoji="1" lang="ja-JP" altLang="en-US"/>
              <a:t>関数をつかうと第一主成分、第二主成分を軸にとり、各レコード</a:t>
            </a:r>
            <a:r>
              <a:rPr lang="en-US" altLang="ja-JP" dirty="0"/>
              <a:t>(ID)</a:t>
            </a:r>
            <a:r>
              <a:rPr kumimoji="1" lang="ja-JP" altLang="en-US"/>
              <a:t>の主成分得点をプロットして表示できる．</a:t>
            </a:r>
          </a:p>
        </p:txBody>
      </p:sp>
    </p:spTree>
    <p:extLst>
      <p:ext uri="{BB962C8B-B14F-4D97-AF65-F5344CB8AC3E}">
        <p14:creationId xmlns:p14="http://schemas.microsoft.com/office/powerpoint/2010/main" val="3983859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D1B73E-1808-6519-5AC2-2F403255D521}"/>
              </a:ext>
            </a:extLst>
          </p:cNvPr>
          <p:cNvSpPr>
            <a:spLocks noGrp="1"/>
          </p:cNvSpPr>
          <p:nvPr>
            <p:ph type="title"/>
          </p:nvPr>
        </p:nvSpPr>
        <p:spPr/>
        <p:txBody>
          <a:bodyPr/>
          <a:lstStyle/>
          <a:p>
            <a:r>
              <a:rPr kumimoji="1" lang="ja-JP" altLang="en-US"/>
              <a:t>多変量解析とは</a:t>
            </a:r>
          </a:p>
        </p:txBody>
      </p:sp>
      <p:sp>
        <p:nvSpPr>
          <p:cNvPr id="3" name="コンテンツ プレースホルダー 2">
            <a:extLst>
              <a:ext uri="{FF2B5EF4-FFF2-40B4-BE49-F238E27FC236}">
                <a16:creationId xmlns:a16="http://schemas.microsoft.com/office/drawing/2014/main" id="{2A2FEE19-B4BA-A81F-4C41-FE24FE1F3C98}"/>
              </a:ext>
            </a:extLst>
          </p:cNvPr>
          <p:cNvSpPr>
            <a:spLocks noGrp="1"/>
          </p:cNvSpPr>
          <p:nvPr>
            <p:ph idx="1"/>
          </p:nvPr>
        </p:nvSpPr>
        <p:spPr/>
        <p:txBody>
          <a:bodyPr/>
          <a:lstStyle/>
          <a:p>
            <a:r>
              <a:rPr kumimoji="1" lang="ja-JP" altLang="en-US"/>
              <a:t>多くの変数があるデータを用いた解析．手法はいろいろ．</a:t>
            </a:r>
            <a:endParaRPr kumimoji="1" lang="en-US" altLang="ja-JP" dirty="0"/>
          </a:p>
          <a:p>
            <a:pPr lvl="1"/>
            <a:r>
              <a:rPr lang="ja-JP" altLang="en-US"/>
              <a:t>重回帰分析・主成分分析・因子分析・クラスター分析・判別分析など</a:t>
            </a:r>
            <a:endParaRPr lang="en-US" altLang="ja-JP" dirty="0"/>
          </a:p>
          <a:p>
            <a:endParaRPr kumimoji="1" lang="en-US" altLang="ja-JP" dirty="0"/>
          </a:p>
          <a:p>
            <a:r>
              <a:rPr lang="ja-JP" altLang="en-US"/>
              <a:t>さまざまある多変量解析のうち、</a:t>
            </a:r>
            <a:endParaRPr lang="en-US" altLang="ja-JP" dirty="0"/>
          </a:p>
          <a:p>
            <a:pPr lvl="1"/>
            <a:r>
              <a:rPr lang="ja-JP" altLang="en-US"/>
              <a:t>情報の圧縮を目的とした主成分分析・因子分析</a:t>
            </a:r>
            <a:endParaRPr lang="en-US" altLang="ja-JP" dirty="0"/>
          </a:p>
          <a:p>
            <a:pPr lvl="1"/>
            <a:r>
              <a:rPr lang="ja-JP" altLang="en-US"/>
              <a:t>分類を目的としたクラスター分析</a:t>
            </a:r>
            <a:endParaRPr lang="en-US" altLang="ja-JP" dirty="0"/>
          </a:p>
          <a:p>
            <a:pPr marL="0" indent="0">
              <a:buNone/>
            </a:pPr>
            <a:r>
              <a:rPr lang="ja-JP" altLang="en-US"/>
              <a:t>　を取り上げる．</a:t>
            </a:r>
            <a:endParaRPr kumimoji="1" lang="ja-JP" altLang="en-US"/>
          </a:p>
        </p:txBody>
      </p:sp>
    </p:spTree>
    <p:extLst>
      <p:ext uri="{BB962C8B-B14F-4D97-AF65-F5344CB8AC3E}">
        <p14:creationId xmlns:p14="http://schemas.microsoft.com/office/powerpoint/2010/main" val="3662875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DD6FBC-BD38-8941-1361-A99997176476}"/>
              </a:ext>
            </a:extLst>
          </p:cNvPr>
          <p:cNvSpPr>
            <a:spLocks noGrp="1"/>
          </p:cNvSpPr>
          <p:nvPr>
            <p:ph type="title"/>
          </p:nvPr>
        </p:nvSpPr>
        <p:spPr/>
        <p:txBody>
          <a:bodyPr/>
          <a:lstStyle/>
          <a:p>
            <a:r>
              <a:rPr kumimoji="1" lang="ja-JP" altLang="en-US"/>
              <a:t>主成分分析</a:t>
            </a:r>
            <a:br>
              <a:rPr kumimoji="1" lang="en-US" altLang="ja-JP" dirty="0"/>
            </a:br>
            <a:r>
              <a:rPr kumimoji="1" lang="ja-JP" altLang="en-US"/>
              <a:t>（</a:t>
            </a:r>
            <a:r>
              <a:rPr kumimoji="1" lang="en-US" altLang="ja-JP" dirty="0"/>
              <a:t>Principal Component Analysis, PCA</a:t>
            </a:r>
            <a:r>
              <a:rPr kumimoji="1" lang="ja-JP" altLang="en-US"/>
              <a:t>）</a:t>
            </a:r>
          </a:p>
        </p:txBody>
      </p:sp>
      <p:sp>
        <p:nvSpPr>
          <p:cNvPr id="3" name="コンテンツ プレースホルダー 2">
            <a:extLst>
              <a:ext uri="{FF2B5EF4-FFF2-40B4-BE49-F238E27FC236}">
                <a16:creationId xmlns:a16="http://schemas.microsoft.com/office/drawing/2014/main" id="{3C4D225C-B18E-97DD-287A-3C6E28789013}"/>
              </a:ext>
            </a:extLst>
          </p:cNvPr>
          <p:cNvSpPr>
            <a:spLocks noGrp="1"/>
          </p:cNvSpPr>
          <p:nvPr>
            <p:ph idx="1"/>
          </p:nvPr>
        </p:nvSpPr>
        <p:spPr/>
        <p:txBody>
          <a:bodyPr>
            <a:normAutofit fontScale="92500" lnSpcReduction="10000"/>
          </a:bodyPr>
          <a:lstStyle/>
          <a:p>
            <a:r>
              <a:rPr kumimoji="1" lang="ja-JP" altLang="en-US"/>
              <a:t>情報の圧縮・次元の削減を目的として、データの性質・見通しを良くする道具．</a:t>
            </a:r>
            <a:endParaRPr lang="en-US" altLang="ja-JP" dirty="0"/>
          </a:p>
          <a:p>
            <a:endParaRPr kumimoji="1" lang="en-US" altLang="ja-JP" dirty="0"/>
          </a:p>
          <a:p>
            <a:pPr lvl="1"/>
            <a:r>
              <a:rPr lang="ja-JP" altLang="en-US"/>
              <a:t>記述統計の代表値も、一次元データを一つの数値（平均値や中央値などの点）で表現し、分布の情報を圧縮．</a:t>
            </a:r>
            <a:endParaRPr lang="en-US" altLang="ja-JP" dirty="0"/>
          </a:p>
          <a:p>
            <a:pPr lvl="1"/>
            <a:endParaRPr kumimoji="1" lang="en-US" altLang="ja-JP" dirty="0"/>
          </a:p>
          <a:p>
            <a:pPr lvl="1"/>
            <a:r>
              <a:rPr lang="ja-JP" altLang="en-US"/>
              <a:t>例えば</a:t>
            </a:r>
            <a:r>
              <a:rPr lang="en-US" altLang="ja-JP" dirty="0"/>
              <a:t>20</a:t>
            </a:r>
            <a:r>
              <a:rPr lang="ja-JP" altLang="en-US"/>
              <a:t>個の変数があるとした場合、データ集団の特徴をよく表すことができる</a:t>
            </a:r>
            <a:r>
              <a:rPr lang="en-US" altLang="ja-JP" dirty="0"/>
              <a:t>2</a:t>
            </a:r>
            <a:r>
              <a:rPr lang="ja-JP" altLang="en-US"/>
              <a:t>つの合成ベクトルを取り直して、２次元平面にデータをプロット、データの特徴を概観できる．</a:t>
            </a:r>
            <a:endParaRPr lang="en-US" altLang="ja-JP" dirty="0"/>
          </a:p>
          <a:p>
            <a:endParaRPr kumimoji="1" lang="en-US" altLang="ja-JP" dirty="0"/>
          </a:p>
          <a:p>
            <a:r>
              <a:rPr kumimoji="1" lang="ja-JP" altLang="en-US"/>
              <a:t>複数の変数から合成ベクトルをつくるとき、データのばらつきが大きい変数の重みを大きく取ると特徴が掴める．</a:t>
            </a:r>
            <a:endParaRPr kumimoji="1" lang="en-US" altLang="ja-JP" dirty="0"/>
          </a:p>
          <a:p>
            <a:endParaRPr kumimoji="1" lang="en-US" altLang="ja-JP" dirty="0"/>
          </a:p>
        </p:txBody>
      </p:sp>
    </p:spTree>
    <p:extLst>
      <p:ext uri="{BB962C8B-B14F-4D97-AF65-F5344CB8AC3E}">
        <p14:creationId xmlns:p14="http://schemas.microsoft.com/office/powerpoint/2010/main" val="3758541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8949F6-1FE7-49E5-595C-9174596D1110}"/>
              </a:ext>
            </a:extLst>
          </p:cNvPr>
          <p:cNvSpPr>
            <a:spLocks noGrp="1"/>
          </p:cNvSpPr>
          <p:nvPr>
            <p:ph type="title"/>
          </p:nvPr>
        </p:nvSpPr>
        <p:spPr/>
        <p:txBody>
          <a:bodyPr/>
          <a:lstStyle/>
          <a:p>
            <a:r>
              <a:rPr kumimoji="1" lang="ja-JP" altLang="en-US"/>
              <a:t>ばらつきが大きいデータと情報量</a:t>
            </a:r>
          </a:p>
        </p:txBody>
      </p:sp>
      <p:sp>
        <p:nvSpPr>
          <p:cNvPr id="3" name="コンテンツ プレースホルダー 2">
            <a:extLst>
              <a:ext uri="{FF2B5EF4-FFF2-40B4-BE49-F238E27FC236}">
                <a16:creationId xmlns:a16="http://schemas.microsoft.com/office/drawing/2014/main" id="{10422D37-EF94-0AC3-3718-B9D5589C8AB4}"/>
              </a:ext>
            </a:extLst>
          </p:cNvPr>
          <p:cNvSpPr>
            <a:spLocks noGrp="1"/>
          </p:cNvSpPr>
          <p:nvPr>
            <p:ph idx="1"/>
          </p:nvPr>
        </p:nvSpPr>
        <p:spPr/>
        <p:txBody>
          <a:bodyPr>
            <a:normAutofit fontScale="92500" lnSpcReduction="10000"/>
          </a:bodyPr>
          <a:lstStyle/>
          <a:p>
            <a:r>
              <a:rPr kumimoji="1" lang="ja-JP" altLang="en-US"/>
              <a:t>データの特徴</a:t>
            </a:r>
            <a:r>
              <a:rPr lang="ja-JP" altLang="en-US"/>
              <a:t>は、レコード</a:t>
            </a:r>
            <a:r>
              <a:rPr lang="en-US" altLang="ja-JP" dirty="0"/>
              <a:t>(</a:t>
            </a:r>
            <a:r>
              <a:rPr lang="ja-JP" altLang="en-US"/>
              <a:t>サンプルのうちの一つ</a:t>
            </a:r>
            <a:r>
              <a:rPr lang="en-US" altLang="ja-JP" dirty="0"/>
              <a:t>)</a:t>
            </a:r>
            <a:r>
              <a:rPr lang="ja-JP" altLang="en-US"/>
              <a:t>ごとに異なる数値を観測することで発見できる．</a:t>
            </a:r>
            <a:endParaRPr lang="en-US" altLang="ja-JP" dirty="0"/>
          </a:p>
          <a:p>
            <a:pPr lvl="1"/>
            <a:r>
              <a:rPr kumimoji="1" lang="ja-JP" altLang="en-US"/>
              <a:t>水槽に飼育されている３匹のドジョウがいるとして、これらを区別したい．見た目の特徴（色、体重、体長など）が同じ場合に、他の特徴で区別することになる．</a:t>
            </a:r>
            <a:endParaRPr kumimoji="1" lang="en-US" altLang="ja-JP" dirty="0"/>
          </a:p>
          <a:p>
            <a:pPr lvl="1"/>
            <a:r>
              <a:rPr lang="ja-JP" altLang="en-US"/>
              <a:t>餌の食いつきで区別しようと考える．３匹が毎回食べる餌の量が同じだとやはり区別がつかない．３匹の食事量が多いもの、普通、少ないものに分けられれば、３匹の特徴から区別できる．</a:t>
            </a:r>
            <a:endParaRPr lang="en-US" altLang="ja-JP" dirty="0"/>
          </a:p>
          <a:p>
            <a:pPr lvl="1"/>
            <a:r>
              <a:rPr kumimoji="1" lang="ja-JP" altLang="en-US"/>
              <a:t>餌の種類に好き嫌いが反映されていれば、さらに特徴が現れ、よく摂食する時間が違えば、さらに特徴が際立つ．</a:t>
            </a:r>
            <a:endParaRPr kumimoji="1" lang="en-US" altLang="ja-JP" dirty="0"/>
          </a:p>
          <a:p>
            <a:endParaRPr kumimoji="1" lang="en-US" altLang="ja-JP" dirty="0"/>
          </a:p>
          <a:p>
            <a:r>
              <a:rPr kumimoji="1" lang="ja-JP" altLang="en-US"/>
              <a:t>観測する変数が多くなった時、観測値そのものではなく、観測値の合成ベクトルを集めると、より区別がつきやすい．</a:t>
            </a:r>
          </a:p>
        </p:txBody>
      </p:sp>
    </p:spTree>
    <p:extLst>
      <p:ext uri="{BB962C8B-B14F-4D97-AF65-F5344CB8AC3E}">
        <p14:creationId xmlns:p14="http://schemas.microsoft.com/office/powerpoint/2010/main" val="2800184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 name="図 66">
            <a:extLst>
              <a:ext uri="{FF2B5EF4-FFF2-40B4-BE49-F238E27FC236}">
                <a16:creationId xmlns:a16="http://schemas.microsoft.com/office/drawing/2014/main" id="{7171638B-C38D-2D7F-C868-D5214F830A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1712" y="681037"/>
            <a:ext cx="8388297" cy="5927834"/>
          </a:xfrm>
          <a:prstGeom prst="rect">
            <a:avLst/>
          </a:prstGeom>
        </p:spPr>
      </p:pic>
      <p:sp>
        <p:nvSpPr>
          <p:cNvPr id="2" name="タイトル 1">
            <a:extLst>
              <a:ext uri="{FF2B5EF4-FFF2-40B4-BE49-F238E27FC236}">
                <a16:creationId xmlns:a16="http://schemas.microsoft.com/office/drawing/2014/main" id="{271BA40F-9989-33EC-9093-3D5FF8A7D1FC}"/>
              </a:ext>
            </a:extLst>
          </p:cNvPr>
          <p:cNvSpPr>
            <a:spLocks noGrp="1"/>
          </p:cNvSpPr>
          <p:nvPr>
            <p:ph type="title"/>
          </p:nvPr>
        </p:nvSpPr>
        <p:spPr/>
        <p:txBody>
          <a:bodyPr/>
          <a:lstStyle/>
          <a:p>
            <a:r>
              <a:rPr kumimoji="1" lang="ja-JP" altLang="en-US"/>
              <a:t>観測変数の合成ベクトル</a:t>
            </a:r>
          </a:p>
        </p:txBody>
      </p:sp>
      <p:sp>
        <p:nvSpPr>
          <p:cNvPr id="3" name="コンテンツ プレースホルダー 2">
            <a:extLst>
              <a:ext uri="{FF2B5EF4-FFF2-40B4-BE49-F238E27FC236}">
                <a16:creationId xmlns:a16="http://schemas.microsoft.com/office/drawing/2014/main" id="{3D1DA819-3B44-A4B3-E0CB-305274E591A5}"/>
              </a:ext>
            </a:extLst>
          </p:cNvPr>
          <p:cNvSpPr>
            <a:spLocks noGrp="1"/>
          </p:cNvSpPr>
          <p:nvPr>
            <p:ph idx="1"/>
          </p:nvPr>
        </p:nvSpPr>
        <p:spPr>
          <a:xfrm>
            <a:off x="653144" y="1690688"/>
            <a:ext cx="5570974" cy="4783246"/>
          </a:xfrm>
        </p:spPr>
        <p:txBody>
          <a:bodyPr>
            <a:normAutofit fontScale="77500" lnSpcReduction="20000"/>
          </a:bodyPr>
          <a:lstStyle/>
          <a:p>
            <a:r>
              <a:rPr kumimoji="1" lang="ja-JP" altLang="en-US"/>
              <a:t>観測値のばらつきが一番大きい部分を集めて作るベクトルを第一主成分、二番目に大きいベクトルを第二主成分という．</a:t>
            </a:r>
            <a:endParaRPr kumimoji="1" lang="en-US" altLang="ja-JP" dirty="0"/>
          </a:p>
          <a:p>
            <a:pPr lvl="1"/>
            <a:r>
              <a:rPr kumimoji="1" lang="ja-JP" altLang="en-US"/>
              <a:t>観測変数の数</a:t>
            </a:r>
            <a:r>
              <a:rPr kumimoji="1" lang="en-US" altLang="ja-JP" dirty="0"/>
              <a:t>n</a:t>
            </a:r>
            <a:r>
              <a:rPr kumimoji="1" lang="ja-JP" altLang="en-US"/>
              <a:t>だけ、主成分が作れるが、特徴をとらえる情報は第一、第二、第三、、と数値が増えるごとに減っていく．</a:t>
            </a:r>
            <a:endParaRPr kumimoji="1" lang="en-US" altLang="ja-JP" dirty="0"/>
          </a:p>
          <a:p>
            <a:pPr lvl="1"/>
            <a:endParaRPr kumimoji="1" lang="en-US" altLang="ja-JP" dirty="0"/>
          </a:p>
          <a:p>
            <a:r>
              <a:rPr kumimoji="1" lang="ja-JP" altLang="en-US"/>
              <a:t>合成ベクトルを作るにあたって、観測値となる変数は数量でなければならない．（カテゴリ変数は合成できない）</a:t>
            </a:r>
            <a:endParaRPr kumimoji="1" lang="en-US" altLang="ja-JP" dirty="0"/>
          </a:p>
          <a:p>
            <a:endParaRPr kumimoji="1" lang="en-US" altLang="ja-JP" dirty="0"/>
          </a:p>
          <a:p>
            <a:r>
              <a:rPr lang="ja-JP" altLang="en-US"/>
              <a:t>変数の単位が観測値によって異なると、ばらつきの大きさが違ってしまい、特徴を取り出す際の重みが変化してしまう．</a:t>
            </a:r>
            <a:endParaRPr lang="en-US" altLang="ja-JP" dirty="0"/>
          </a:p>
          <a:p>
            <a:pPr marL="0" indent="0">
              <a:buNone/>
            </a:pPr>
            <a:r>
              <a:rPr lang="ja-JP" altLang="en-US"/>
              <a:t>　→観測した変数は標準化</a:t>
            </a:r>
            <a:r>
              <a:rPr lang="en-US" altLang="ja-JP" dirty="0"/>
              <a:t>(</a:t>
            </a:r>
            <a:r>
              <a:rPr lang="ja-JP" altLang="en-US"/>
              <a:t>平均１、分散１に規格化</a:t>
            </a:r>
            <a:r>
              <a:rPr lang="en-US" altLang="ja-JP" dirty="0"/>
              <a:t>)</a:t>
            </a:r>
            <a:r>
              <a:rPr lang="ja-JP" altLang="en-US"/>
              <a:t>する．</a:t>
            </a:r>
            <a:endParaRPr kumimoji="1" lang="ja-JP" altLang="en-US"/>
          </a:p>
        </p:txBody>
      </p:sp>
    </p:spTree>
    <p:extLst>
      <p:ext uri="{BB962C8B-B14F-4D97-AF65-F5344CB8AC3E}">
        <p14:creationId xmlns:p14="http://schemas.microsoft.com/office/powerpoint/2010/main" val="2174962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25799A-61B4-B85A-E109-DD46736D5336}"/>
              </a:ext>
            </a:extLst>
          </p:cNvPr>
          <p:cNvSpPr>
            <a:spLocks noGrp="1"/>
          </p:cNvSpPr>
          <p:nvPr>
            <p:ph type="title"/>
          </p:nvPr>
        </p:nvSpPr>
        <p:spPr/>
        <p:txBody>
          <a:bodyPr/>
          <a:lstStyle/>
          <a:p>
            <a:r>
              <a:rPr kumimoji="1" lang="ja-JP" altLang="en-US"/>
              <a:t>分散共分散行列</a:t>
            </a:r>
            <a:r>
              <a:rPr kumimoji="1" lang="en-US" altLang="ja-JP" dirty="0"/>
              <a:t>(</a:t>
            </a:r>
            <a:r>
              <a:rPr kumimoji="1" lang="ja-JP" altLang="en-US"/>
              <a:t>相関行列</a:t>
            </a:r>
            <a:r>
              <a:rPr kumimoji="1" lang="en-US" altLang="ja-JP" dirty="0"/>
              <a:t>)</a:t>
            </a:r>
            <a:r>
              <a:rPr kumimoji="1" lang="ja-JP" altLang="en-US"/>
              <a:t>と固有値</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36F3288-875D-71A4-01B9-EA2489C7E857}"/>
                  </a:ext>
                </a:extLst>
              </p:cNvPr>
              <p:cNvSpPr>
                <a:spLocks noGrp="1"/>
              </p:cNvSpPr>
              <p:nvPr>
                <p:ph idx="1"/>
              </p:nvPr>
            </p:nvSpPr>
            <p:spPr>
              <a:xfrm>
                <a:off x="838200" y="1825625"/>
                <a:ext cx="8441162" cy="4351338"/>
              </a:xfrm>
            </p:spPr>
            <p:txBody>
              <a:bodyPr>
                <a:normAutofit fontScale="77500" lnSpcReduction="20000"/>
              </a:bodyPr>
              <a:lstStyle/>
              <a:p>
                <a:r>
                  <a:rPr kumimoji="1" lang="ja-JP" altLang="en-US"/>
                  <a:t>ある正方行列</a:t>
                </a:r>
                <a:r>
                  <a:rPr kumimoji="1" lang="en-US" altLang="ja-JP" b="1" dirty="0"/>
                  <a:t>A</a:t>
                </a:r>
                <a:r>
                  <a:rPr kumimoji="1" lang="ja-JP" altLang="en-US"/>
                  <a:t>に対して、特定のベクトル</a:t>
                </a:r>
                <a:r>
                  <a:rPr kumimoji="1" lang="en-US" altLang="ja-JP" i="1" dirty="0"/>
                  <a:t>x</a:t>
                </a:r>
                <a:r>
                  <a:rPr kumimoji="1" lang="ja-JP" altLang="en-US"/>
                  <a:t>とスカラー</a:t>
                </a:r>
                <a:r>
                  <a:rPr kumimoji="1" lang="en-US" altLang="ja-JP" dirty="0" err="1"/>
                  <a:t>λ</a:t>
                </a:r>
                <a:r>
                  <a:rPr kumimoji="1" lang="ja-JP" altLang="en-US"/>
                  <a:t>について</a:t>
                </a:r>
                <a:r>
                  <a:rPr kumimoji="1" lang="en-US" altLang="ja-JP" b="1" dirty="0"/>
                  <a:t>A</a:t>
                </a:r>
                <a:r>
                  <a:rPr kumimoji="1" lang="en-US" altLang="ja-JP" i="1" dirty="0"/>
                  <a:t>x</a:t>
                </a:r>
                <a:r>
                  <a:rPr kumimoji="1" lang="en-US" altLang="ja-JP" dirty="0"/>
                  <a:t> – </a:t>
                </a:r>
                <a:r>
                  <a:rPr kumimoji="1" lang="en-US" altLang="ja-JP" dirty="0" err="1"/>
                  <a:t>λ</a:t>
                </a:r>
                <a:r>
                  <a:rPr kumimoji="1" lang="en-US" altLang="ja-JP" i="1" dirty="0" err="1"/>
                  <a:t>x</a:t>
                </a:r>
                <a:r>
                  <a:rPr kumimoji="1" lang="ja-JP" altLang="en-US" i="1"/>
                  <a:t> </a:t>
                </a:r>
                <a:r>
                  <a:rPr kumimoji="1" lang="en-US" altLang="ja-JP" dirty="0"/>
                  <a:t>=0</a:t>
                </a:r>
                <a:r>
                  <a:rPr kumimoji="1" lang="ja-JP" altLang="en-US"/>
                  <a:t>が成立する際、</a:t>
                </a:r>
                <a:r>
                  <a:rPr kumimoji="1" lang="en-US" altLang="ja-JP" dirty="0" err="1"/>
                  <a:t>λ</a:t>
                </a:r>
                <a:r>
                  <a:rPr kumimoji="1" lang="ja-JP" altLang="en-US"/>
                  <a:t>を固有値</a:t>
                </a:r>
                <a:r>
                  <a:rPr kumimoji="1" lang="en-US" altLang="ja-JP" dirty="0"/>
                  <a:t>(eigen value)</a:t>
                </a:r>
                <a:r>
                  <a:rPr kumimoji="1" lang="ja-JP" altLang="en-US"/>
                  <a:t>と呼ぶ．</a:t>
                </a:r>
                <a:endParaRPr kumimoji="1" lang="en-US" altLang="ja-JP" dirty="0"/>
              </a:p>
              <a:p>
                <a:r>
                  <a:rPr kumimoji="1" lang="ja-JP" altLang="en-US"/>
                  <a:t>このとき</a:t>
                </a:r>
                <a:r>
                  <a:rPr kumimoji="1" lang="en-US" altLang="ja-JP" i="1" dirty="0"/>
                  <a:t>x</a:t>
                </a:r>
                <a:r>
                  <a:rPr kumimoji="1" lang="ja-JP" altLang="en-US" i="1"/>
                  <a:t> </a:t>
                </a:r>
                <a:r>
                  <a:rPr kumimoji="1" lang="ja-JP" altLang="en-US"/>
                  <a:t>は固有ベクトル</a:t>
                </a:r>
                <a:r>
                  <a:rPr kumimoji="1" lang="en-US" altLang="ja-JP" dirty="0"/>
                  <a:t>(eigen vector)</a:t>
                </a:r>
                <a:r>
                  <a:rPr kumimoji="1" lang="ja-JP" altLang="en-US"/>
                  <a:t>という．</a:t>
                </a:r>
                <a:endParaRPr kumimoji="1" lang="en-US" altLang="ja-JP" dirty="0"/>
              </a:p>
              <a:p>
                <a:endParaRPr lang="en-US" altLang="ja-JP" dirty="0"/>
              </a:p>
              <a:p>
                <a:r>
                  <a:rPr lang="ja-JP" altLang="en-US"/>
                  <a:t>分散共分散行列</a:t>
                </a:r>
                <a:r>
                  <a:rPr lang="en-US" altLang="ja-JP" dirty="0"/>
                  <a:t>(</a:t>
                </a:r>
                <a:r>
                  <a:rPr lang="ja-JP" altLang="en-US"/>
                  <a:t>標準化して相関行列</a:t>
                </a:r>
                <a:r>
                  <a:rPr lang="en-US" altLang="ja-JP" dirty="0"/>
                  <a:t>)</a:t>
                </a:r>
                <a:r>
                  <a:rPr lang="ja-JP" altLang="en-US"/>
                  <a:t>は正方行列</a:t>
                </a:r>
                <a:r>
                  <a:rPr lang="en-US" altLang="ja-JP" dirty="0"/>
                  <a:t>(</a:t>
                </a:r>
                <a:r>
                  <a:rPr lang="en-US" altLang="ja-JP" dirty="0" err="1"/>
                  <a:t>n×n</a:t>
                </a:r>
                <a:r>
                  <a:rPr lang="ja-JP" altLang="en-US"/>
                  <a:t>行列</a:t>
                </a:r>
                <a:r>
                  <a:rPr lang="en-US" altLang="ja-JP" dirty="0"/>
                  <a:t>)</a:t>
                </a:r>
                <a:r>
                  <a:rPr lang="ja-JP" altLang="en-US"/>
                  <a:t>．</a:t>
                </a:r>
                <a:endParaRPr lang="en-US" altLang="ja-JP" dirty="0"/>
              </a:p>
              <a:p>
                <a:endParaRPr lang="en-US" altLang="ja-JP" dirty="0"/>
              </a:p>
              <a:p>
                <a:r>
                  <a:rPr lang="ja-JP" altLang="en-US"/>
                  <a:t>行列とベクトルをかける、ということは、ベクトルが伸び縮みしながら回転する、ということを意味している．</a:t>
                </a:r>
                <a:endParaRPr lang="en-US" altLang="ja-JP" dirty="0"/>
              </a:p>
              <a:p>
                <a:pPr lvl="1"/>
                <a14:m>
                  <m:oMath xmlns:m="http://schemas.openxmlformats.org/officeDocument/2006/math">
                    <m:d>
                      <m:dPr>
                        <m:ctrlPr>
                          <a:rPr lang="en-US" altLang="ja-JP" i="1" smtClean="0">
                            <a:latin typeface="Cambria Math" panose="02040503050406030204" pitchFamily="18" charset="0"/>
                          </a:rPr>
                        </m:ctrlPr>
                      </m:dPr>
                      <m:e>
                        <m:m>
                          <m:mPr>
                            <m:mcs>
                              <m:mc>
                                <m:mcPr>
                                  <m:count m:val="2"/>
                                  <m:mcJc m:val="center"/>
                                </m:mcPr>
                              </m:mc>
                            </m:mcs>
                            <m:ctrlPr>
                              <a:rPr lang="en-US" altLang="ja-JP" i="1" smtClean="0">
                                <a:latin typeface="Cambria Math" panose="02040503050406030204" pitchFamily="18" charset="0"/>
                              </a:rPr>
                            </m:ctrlPr>
                          </m:mPr>
                          <m:mr>
                            <m:e>
                              <m:r>
                                <m:rPr>
                                  <m:brk m:alnAt="7"/>
                                </m:rPr>
                                <a:rPr lang="en-US" altLang="ja-JP" b="0" i="1" smtClean="0">
                                  <a:latin typeface="Cambria Math" panose="02040503050406030204" pitchFamily="18" charset="0"/>
                                </a:rPr>
                                <m:t>2</m:t>
                              </m:r>
                            </m:e>
                            <m:e>
                              <m:r>
                                <a:rPr lang="en-US" altLang="ja-JP" b="0" i="1" smtClean="0">
                                  <a:latin typeface="Cambria Math" panose="02040503050406030204" pitchFamily="18" charset="0"/>
                                </a:rPr>
                                <m:t>3</m:t>
                              </m:r>
                            </m:e>
                          </m:mr>
                          <m:mr>
                            <m:e>
                              <m:r>
                                <a:rPr lang="en-US" altLang="ja-JP" b="0" i="1" smtClean="0">
                                  <a:latin typeface="Cambria Math" panose="02040503050406030204" pitchFamily="18" charset="0"/>
                                </a:rPr>
                                <m:t>1</m:t>
                              </m:r>
                            </m:e>
                            <m:e>
                              <m:r>
                                <a:rPr lang="en-US" altLang="ja-JP" b="0" i="1" smtClean="0">
                                  <a:latin typeface="Cambria Math" panose="02040503050406030204" pitchFamily="18" charset="0"/>
                                </a:rPr>
                                <m:t>2</m:t>
                              </m:r>
                            </m:e>
                          </m:mr>
                        </m:m>
                      </m:e>
                    </m:d>
                    <m:d>
                      <m:dPr>
                        <m:ctrlPr>
                          <a:rPr lang="en-US" altLang="ja-JP" i="1" smtClean="0">
                            <a:latin typeface="Cambria Math" panose="02040503050406030204" pitchFamily="18" charset="0"/>
                          </a:rPr>
                        </m:ctrlPr>
                      </m:dPr>
                      <m:e>
                        <m:m>
                          <m:mPr>
                            <m:mcs>
                              <m:mc>
                                <m:mcPr>
                                  <m:count m:val="1"/>
                                  <m:mcJc m:val="center"/>
                                </m:mcPr>
                              </m:mc>
                            </m:mcs>
                            <m:ctrlPr>
                              <a:rPr lang="en-US" altLang="ja-JP" i="1" smtClean="0">
                                <a:latin typeface="Cambria Math" panose="02040503050406030204" pitchFamily="18" charset="0"/>
                              </a:rPr>
                            </m:ctrlPr>
                          </m:mPr>
                          <m:mr>
                            <m:e>
                              <m:r>
                                <m:rPr>
                                  <m:brk m:alnAt="7"/>
                                </m:rPr>
                                <a:rPr lang="en-US" altLang="ja-JP" b="0" i="1" smtClean="0">
                                  <a:latin typeface="Cambria Math" panose="02040503050406030204" pitchFamily="18" charset="0"/>
                                </a:rPr>
                                <m:t>1</m:t>
                              </m:r>
                            </m:e>
                          </m:mr>
                          <m:mr>
                            <m:e>
                              <m:r>
                                <a:rPr lang="en-US" altLang="ja-JP" b="0" i="1" smtClean="0">
                                  <a:latin typeface="Cambria Math" panose="02040503050406030204" pitchFamily="18" charset="0"/>
                                </a:rPr>
                                <m:t>2</m:t>
                              </m:r>
                            </m:e>
                          </m:mr>
                        </m:m>
                      </m:e>
                    </m:d>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m>
                          <m:mPr>
                            <m:mcs>
                              <m:mc>
                                <m:mcPr>
                                  <m:count m:val="1"/>
                                  <m:mcJc m:val="center"/>
                                </m:mcPr>
                              </m:mc>
                            </m:mcs>
                            <m:ctrlPr>
                              <a:rPr lang="en-US" altLang="ja-JP" b="0" i="1" smtClean="0">
                                <a:latin typeface="Cambria Math" panose="02040503050406030204" pitchFamily="18" charset="0"/>
                              </a:rPr>
                            </m:ctrlPr>
                          </m:mPr>
                          <m:mr>
                            <m:e>
                              <m:r>
                                <m:rPr>
                                  <m:brk m:alnAt="7"/>
                                </m:rPr>
                                <a:rPr lang="en-US" altLang="ja-JP" b="0" i="1" smtClean="0">
                                  <a:latin typeface="Cambria Math" panose="02040503050406030204" pitchFamily="18" charset="0"/>
                                </a:rPr>
                                <m:t>2</m:t>
                              </m:r>
                              <m:r>
                                <a:rPr lang="en-US" altLang="ja-JP" b="0" i="1" smtClean="0">
                                  <a:latin typeface="Cambria Math" panose="02040503050406030204" pitchFamily="18" charset="0"/>
                                </a:rPr>
                                <m:t>∗1+3∗2</m:t>
                              </m:r>
                            </m:e>
                          </m:mr>
                          <m:mr>
                            <m:e>
                              <m:r>
                                <a:rPr lang="en-US" altLang="ja-JP" b="0" i="1" smtClean="0">
                                  <a:latin typeface="Cambria Math" panose="02040503050406030204" pitchFamily="18" charset="0"/>
                                </a:rPr>
                                <m:t>1∗1+2∗2</m:t>
                              </m:r>
                            </m:e>
                          </m:mr>
                        </m:m>
                      </m:e>
                    </m:d>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m>
                          <m:mPr>
                            <m:mcs>
                              <m:mc>
                                <m:mcPr>
                                  <m:count m:val="1"/>
                                  <m:mcJc m:val="center"/>
                                </m:mcPr>
                              </m:mc>
                            </m:mcs>
                            <m:ctrlPr>
                              <a:rPr lang="en-US" altLang="ja-JP" b="0" i="1" smtClean="0">
                                <a:latin typeface="Cambria Math" panose="02040503050406030204" pitchFamily="18" charset="0"/>
                              </a:rPr>
                            </m:ctrlPr>
                          </m:mPr>
                          <m:mr>
                            <m:e>
                              <m:r>
                                <m:rPr>
                                  <m:brk m:alnAt="7"/>
                                </m:rPr>
                                <a:rPr lang="en-US" altLang="ja-JP" b="0" i="1" smtClean="0">
                                  <a:latin typeface="Cambria Math" panose="02040503050406030204" pitchFamily="18" charset="0"/>
                                </a:rPr>
                                <m:t>8</m:t>
                              </m:r>
                            </m:e>
                          </m:mr>
                          <m:mr>
                            <m:e>
                              <m:r>
                                <a:rPr lang="en-US" altLang="ja-JP" b="0" i="1" smtClean="0">
                                  <a:latin typeface="Cambria Math" panose="02040503050406030204" pitchFamily="18" charset="0"/>
                                </a:rPr>
                                <m:t>5</m:t>
                              </m:r>
                            </m:e>
                          </m:mr>
                        </m:m>
                      </m:e>
                    </m:d>
                  </m:oMath>
                </a14:m>
                <a:endParaRPr lang="en-US" altLang="ja-JP" b="0" dirty="0"/>
              </a:p>
              <a:p>
                <a:pPr lvl="1"/>
                <a:endParaRPr lang="en-US" altLang="ja-JP" dirty="0"/>
              </a:p>
              <a:p>
                <a:pPr lvl="1"/>
                <a:r>
                  <a:rPr lang="ja-JP" altLang="en-US"/>
                  <a:t>相関行列に特定のベクトルをかけると、回転せずに伸び縮みすることがある．</a:t>
                </a:r>
                <a:endParaRPr lang="en-US" altLang="ja-JP" dirty="0"/>
              </a:p>
              <a:p>
                <a:pPr lvl="1"/>
                <a:r>
                  <a:rPr lang="ja-JP" altLang="en-US"/>
                  <a:t>この特定のベクトルが固有ベクトルで、伸び縮みする量が固有値．</a:t>
                </a:r>
                <a:endParaRPr lang="en-US" altLang="ja-JP" dirty="0"/>
              </a:p>
              <a:p>
                <a:endParaRPr lang="en-US" altLang="ja-JP" dirty="0"/>
              </a:p>
              <a:p>
                <a:endParaRPr lang="en-US" altLang="ja-JP" dirty="0"/>
              </a:p>
              <a:p>
                <a:endParaRPr kumimoji="1" lang="ja-JP" altLang="en-US"/>
              </a:p>
            </p:txBody>
          </p:sp>
        </mc:Choice>
        <mc:Fallback xmlns="">
          <p:sp>
            <p:nvSpPr>
              <p:cNvPr id="3" name="コンテンツ プレースホルダー 2">
                <a:extLst>
                  <a:ext uri="{FF2B5EF4-FFF2-40B4-BE49-F238E27FC236}">
                    <a16:creationId xmlns:a16="http://schemas.microsoft.com/office/drawing/2014/main" id="{236F3288-875D-71A4-01B9-EA2489C7E857}"/>
                  </a:ext>
                </a:extLst>
              </p:cNvPr>
              <p:cNvSpPr>
                <a:spLocks noGrp="1" noRot="1" noChangeAspect="1" noMove="1" noResize="1" noEditPoints="1" noAdjustHandles="1" noChangeArrowheads="1" noChangeShapeType="1" noTextEdit="1"/>
              </p:cNvSpPr>
              <p:nvPr>
                <p:ph idx="1"/>
              </p:nvPr>
            </p:nvSpPr>
            <p:spPr>
              <a:xfrm>
                <a:off x="838200" y="1825625"/>
                <a:ext cx="8441162" cy="4351338"/>
              </a:xfrm>
              <a:blipFill>
                <a:blip r:embed="rId2"/>
                <a:stretch>
                  <a:fillRect l="-902" t="-2616"/>
                </a:stretch>
              </a:blipFill>
            </p:spPr>
            <p:txBody>
              <a:bodyPr/>
              <a:lstStyle/>
              <a:p>
                <a:r>
                  <a:rPr lang="ja-JP" altLang="en-US">
                    <a:noFill/>
                  </a:rPr>
                  <a:t> </a:t>
                </a:r>
              </a:p>
            </p:txBody>
          </p:sp>
        </mc:Fallback>
      </mc:AlternateContent>
      <p:cxnSp>
        <p:nvCxnSpPr>
          <p:cNvPr id="5" name="直線矢印コネクタ 4">
            <a:extLst>
              <a:ext uri="{FF2B5EF4-FFF2-40B4-BE49-F238E27FC236}">
                <a16:creationId xmlns:a16="http://schemas.microsoft.com/office/drawing/2014/main" id="{3B586A74-448F-8192-DAA8-289F60F7490F}"/>
              </a:ext>
            </a:extLst>
          </p:cNvPr>
          <p:cNvCxnSpPr>
            <a:cxnSpLocks/>
          </p:cNvCxnSpPr>
          <p:nvPr/>
        </p:nvCxnSpPr>
        <p:spPr>
          <a:xfrm>
            <a:off x="9521190" y="3326130"/>
            <a:ext cx="2670810" cy="0"/>
          </a:xfrm>
          <a:prstGeom prst="straightConnector1">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 name="直線矢印コネクタ 6">
            <a:extLst>
              <a:ext uri="{FF2B5EF4-FFF2-40B4-BE49-F238E27FC236}">
                <a16:creationId xmlns:a16="http://schemas.microsoft.com/office/drawing/2014/main" id="{0C1E19F0-8E60-D08E-FD5D-E2FABC653CC7}"/>
              </a:ext>
            </a:extLst>
          </p:cNvPr>
          <p:cNvCxnSpPr>
            <a:cxnSpLocks/>
          </p:cNvCxnSpPr>
          <p:nvPr/>
        </p:nvCxnSpPr>
        <p:spPr>
          <a:xfrm flipV="1">
            <a:off x="10035540" y="1599248"/>
            <a:ext cx="0" cy="2125980"/>
          </a:xfrm>
          <a:prstGeom prst="straightConnector1">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 name="直線矢印コネクタ 9">
            <a:extLst>
              <a:ext uri="{FF2B5EF4-FFF2-40B4-BE49-F238E27FC236}">
                <a16:creationId xmlns:a16="http://schemas.microsoft.com/office/drawing/2014/main" id="{3EF3EFA5-EDD5-C719-B67C-8F7E054E35A8}"/>
              </a:ext>
            </a:extLst>
          </p:cNvPr>
          <p:cNvCxnSpPr>
            <a:cxnSpLocks/>
          </p:cNvCxnSpPr>
          <p:nvPr/>
        </p:nvCxnSpPr>
        <p:spPr>
          <a:xfrm flipV="1">
            <a:off x="10035540" y="2704147"/>
            <a:ext cx="377191" cy="62198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4" name="直線矢印コネクタ 13">
            <a:extLst>
              <a:ext uri="{FF2B5EF4-FFF2-40B4-BE49-F238E27FC236}">
                <a16:creationId xmlns:a16="http://schemas.microsoft.com/office/drawing/2014/main" id="{D1EB2857-041D-B095-FD2F-86D2B76CAB9D}"/>
              </a:ext>
            </a:extLst>
          </p:cNvPr>
          <p:cNvCxnSpPr>
            <a:cxnSpLocks/>
          </p:cNvCxnSpPr>
          <p:nvPr/>
        </p:nvCxnSpPr>
        <p:spPr>
          <a:xfrm flipV="1">
            <a:off x="10438910" y="2670810"/>
            <a:ext cx="0" cy="655320"/>
          </a:xfrm>
          <a:prstGeom prst="straightConnector1">
            <a:avLst/>
          </a:prstGeom>
          <a:ln>
            <a:solidFill>
              <a:schemeClr val="tx1"/>
            </a:solidFill>
            <a:prstDash val="sys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7" name="直線矢印コネクタ 16">
            <a:extLst>
              <a:ext uri="{FF2B5EF4-FFF2-40B4-BE49-F238E27FC236}">
                <a16:creationId xmlns:a16="http://schemas.microsoft.com/office/drawing/2014/main" id="{CFC756ED-D422-CD94-D3F2-9EE20534CF2F}"/>
              </a:ext>
            </a:extLst>
          </p:cNvPr>
          <p:cNvCxnSpPr>
            <a:cxnSpLocks/>
          </p:cNvCxnSpPr>
          <p:nvPr/>
        </p:nvCxnSpPr>
        <p:spPr>
          <a:xfrm flipH="1">
            <a:off x="10035540" y="2685097"/>
            <a:ext cx="357299" cy="0"/>
          </a:xfrm>
          <a:prstGeom prst="straightConnector1">
            <a:avLst/>
          </a:prstGeom>
          <a:ln>
            <a:solidFill>
              <a:schemeClr val="tx1"/>
            </a:solidFill>
            <a:prstDash val="sysDash"/>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0" name="テキスト ボックス 19">
            <a:extLst>
              <a:ext uri="{FF2B5EF4-FFF2-40B4-BE49-F238E27FC236}">
                <a16:creationId xmlns:a16="http://schemas.microsoft.com/office/drawing/2014/main" id="{65041AC3-FEA1-626B-6CD8-9444E9B782BF}"/>
              </a:ext>
            </a:extLst>
          </p:cNvPr>
          <p:cNvSpPr txBox="1"/>
          <p:nvPr/>
        </p:nvSpPr>
        <p:spPr>
          <a:xfrm>
            <a:off x="10297942" y="3347204"/>
            <a:ext cx="312906" cy="369332"/>
          </a:xfrm>
          <a:prstGeom prst="rect">
            <a:avLst/>
          </a:prstGeom>
          <a:noFill/>
        </p:spPr>
        <p:txBody>
          <a:bodyPr wrap="none" rtlCol="0">
            <a:spAutoFit/>
          </a:bodyPr>
          <a:lstStyle/>
          <a:p>
            <a:r>
              <a:rPr kumimoji="1" lang="en-US" altLang="ja-JP" dirty="0"/>
              <a:t>1</a:t>
            </a:r>
            <a:endParaRPr kumimoji="1" lang="ja-JP" altLang="en-US"/>
          </a:p>
        </p:txBody>
      </p:sp>
      <p:sp>
        <p:nvSpPr>
          <p:cNvPr id="21" name="テキスト ボックス 20">
            <a:extLst>
              <a:ext uri="{FF2B5EF4-FFF2-40B4-BE49-F238E27FC236}">
                <a16:creationId xmlns:a16="http://schemas.microsoft.com/office/drawing/2014/main" id="{93E982E5-210A-3EAF-3703-F52A9389C4EB}"/>
              </a:ext>
            </a:extLst>
          </p:cNvPr>
          <p:cNvSpPr txBox="1"/>
          <p:nvPr/>
        </p:nvSpPr>
        <p:spPr>
          <a:xfrm>
            <a:off x="9722633" y="2523819"/>
            <a:ext cx="312906" cy="369332"/>
          </a:xfrm>
          <a:prstGeom prst="rect">
            <a:avLst/>
          </a:prstGeom>
          <a:noFill/>
        </p:spPr>
        <p:txBody>
          <a:bodyPr wrap="none" rtlCol="0">
            <a:spAutoFit/>
          </a:bodyPr>
          <a:lstStyle/>
          <a:p>
            <a:r>
              <a:rPr kumimoji="1" lang="en-US" altLang="ja-JP" dirty="0"/>
              <a:t>2</a:t>
            </a:r>
            <a:endParaRPr kumimoji="1" lang="ja-JP" altLang="en-US"/>
          </a:p>
        </p:txBody>
      </p:sp>
      <p:cxnSp>
        <p:nvCxnSpPr>
          <p:cNvPr id="32" name="直線矢印コネクタ 31">
            <a:extLst>
              <a:ext uri="{FF2B5EF4-FFF2-40B4-BE49-F238E27FC236}">
                <a16:creationId xmlns:a16="http://schemas.microsoft.com/office/drawing/2014/main" id="{2E804809-E510-CE71-CA73-D641715F1FEF}"/>
              </a:ext>
            </a:extLst>
          </p:cNvPr>
          <p:cNvCxnSpPr>
            <a:cxnSpLocks/>
          </p:cNvCxnSpPr>
          <p:nvPr/>
        </p:nvCxnSpPr>
        <p:spPr>
          <a:xfrm>
            <a:off x="9281405" y="6196012"/>
            <a:ext cx="2670810" cy="0"/>
          </a:xfrm>
          <a:prstGeom prst="straightConnector1">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3" name="直線矢印コネクタ 32">
            <a:extLst>
              <a:ext uri="{FF2B5EF4-FFF2-40B4-BE49-F238E27FC236}">
                <a16:creationId xmlns:a16="http://schemas.microsoft.com/office/drawing/2014/main" id="{D80A0ED7-EA12-19A4-165E-ACA66C91B3E3}"/>
              </a:ext>
            </a:extLst>
          </p:cNvPr>
          <p:cNvCxnSpPr>
            <a:cxnSpLocks/>
          </p:cNvCxnSpPr>
          <p:nvPr/>
        </p:nvCxnSpPr>
        <p:spPr>
          <a:xfrm flipV="1">
            <a:off x="9715745" y="4469130"/>
            <a:ext cx="0" cy="2125980"/>
          </a:xfrm>
          <a:prstGeom prst="straightConnector1">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4" name="直線矢印コネクタ 33">
            <a:extLst>
              <a:ext uri="{FF2B5EF4-FFF2-40B4-BE49-F238E27FC236}">
                <a16:creationId xmlns:a16="http://schemas.microsoft.com/office/drawing/2014/main" id="{77ED7A31-6D29-0D2D-C633-324274B29174}"/>
              </a:ext>
            </a:extLst>
          </p:cNvPr>
          <p:cNvCxnSpPr>
            <a:cxnSpLocks/>
          </p:cNvCxnSpPr>
          <p:nvPr/>
        </p:nvCxnSpPr>
        <p:spPr>
          <a:xfrm flipV="1">
            <a:off x="9715745" y="5574029"/>
            <a:ext cx="377191" cy="621983"/>
          </a:xfrm>
          <a:prstGeom prst="straightConnector1">
            <a:avLst/>
          </a:prstGeom>
          <a:ln w="38100">
            <a:solidFill>
              <a:schemeClr val="bg2">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35" name="直線矢印コネクタ 34">
            <a:extLst>
              <a:ext uri="{FF2B5EF4-FFF2-40B4-BE49-F238E27FC236}">
                <a16:creationId xmlns:a16="http://schemas.microsoft.com/office/drawing/2014/main" id="{373393EB-27E2-E30C-9967-6FB6AB4637D9}"/>
              </a:ext>
            </a:extLst>
          </p:cNvPr>
          <p:cNvCxnSpPr>
            <a:cxnSpLocks/>
          </p:cNvCxnSpPr>
          <p:nvPr/>
        </p:nvCxnSpPr>
        <p:spPr>
          <a:xfrm flipV="1">
            <a:off x="10119115" y="5540692"/>
            <a:ext cx="0" cy="655320"/>
          </a:xfrm>
          <a:prstGeom prst="straightConnector1">
            <a:avLst/>
          </a:prstGeom>
          <a:ln>
            <a:solidFill>
              <a:schemeClr val="tx1"/>
            </a:solidFill>
            <a:prstDash val="sys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6" name="直線矢印コネクタ 35">
            <a:extLst>
              <a:ext uri="{FF2B5EF4-FFF2-40B4-BE49-F238E27FC236}">
                <a16:creationId xmlns:a16="http://schemas.microsoft.com/office/drawing/2014/main" id="{08D9691C-ED9A-E959-0526-F9EDF2298265}"/>
              </a:ext>
            </a:extLst>
          </p:cNvPr>
          <p:cNvCxnSpPr>
            <a:cxnSpLocks/>
          </p:cNvCxnSpPr>
          <p:nvPr/>
        </p:nvCxnSpPr>
        <p:spPr>
          <a:xfrm flipH="1">
            <a:off x="9715745" y="5554979"/>
            <a:ext cx="418855" cy="0"/>
          </a:xfrm>
          <a:prstGeom prst="straightConnector1">
            <a:avLst/>
          </a:prstGeom>
          <a:ln>
            <a:solidFill>
              <a:schemeClr val="tx1"/>
            </a:solidFill>
            <a:prstDash val="sysDash"/>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37" name="テキスト ボックス 36">
            <a:extLst>
              <a:ext uri="{FF2B5EF4-FFF2-40B4-BE49-F238E27FC236}">
                <a16:creationId xmlns:a16="http://schemas.microsoft.com/office/drawing/2014/main" id="{30A13742-208C-DF53-E713-E870B78215E8}"/>
              </a:ext>
            </a:extLst>
          </p:cNvPr>
          <p:cNvSpPr txBox="1"/>
          <p:nvPr/>
        </p:nvSpPr>
        <p:spPr>
          <a:xfrm>
            <a:off x="9978147" y="6217086"/>
            <a:ext cx="312906" cy="369332"/>
          </a:xfrm>
          <a:prstGeom prst="rect">
            <a:avLst/>
          </a:prstGeom>
          <a:noFill/>
        </p:spPr>
        <p:txBody>
          <a:bodyPr wrap="none" rtlCol="0">
            <a:spAutoFit/>
          </a:bodyPr>
          <a:lstStyle/>
          <a:p>
            <a:r>
              <a:rPr kumimoji="1" lang="en-US" altLang="ja-JP" dirty="0"/>
              <a:t>1</a:t>
            </a:r>
            <a:endParaRPr kumimoji="1" lang="ja-JP" altLang="en-US"/>
          </a:p>
        </p:txBody>
      </p:sp>
      <p:sp>
        <p:nvSpPr>
          <p:cNvPr id="38" name="テキスト ボックス 37">
            <a:extLst>
              <a:ext uri="{FF2B5EF4-FFF2-40B4-BE49-F238E27FC236}">
                <a16:creationId xmlns:a16="http://schemas.microsoft.com/office/drawing/2014/main" id="{ECDE5736-9232-6338-2A0E-2CA1FB8DCF47}"/>
              </a:ext>
            </a:extLst>
          </p:cNvPr>
          <p:cNvSpPr txBox="1"/>
          <p:nvPr/>
        </p:nvSpPr>
        <p:spPr>
          <a:xfrm>
            <a:off x="9402838" y="5393701"/>
            <a:ext cx="312906" cy="369332"/>
          </a:xfrm>
          <a:prstGeom prst="rect">
            <a:avLst/>
          </a:prstGeom>
          <a:noFill/>
        </p:spPr>
        <p:txBody>
          <a:bodyPr wrap="none" rtlCol="0">
            <a:spAutoFit/>
          </a:bodyPr>
          <a:lstStyle/>
          <a:p>
            <a:r>
              <a:rPr kumimoji="1" lang="en-US" altLang="ja-JP" dirty="0"/>
              <a:t>2</a:t>
            </a:r>
            <a:endParaRPr kumimoji="1" lang="ja-JP" altLang="en-US"/>
          </a:p>
        </p:txBody>
      </p:sp>
      <p:sp>
        <p:nvSpPr>
          <p:cNvPr id="39" name="下矢印 38">
            <a:extLst>
              <a:ext uri="{FF2B5EF4-FFF2-40B4-BE49-F238E27FC236}">
                <a16:creationId xmlns:a16="http://schemas.microsoft.com/office/drawing/2014/main" id="{8CCB92F8-DB13-87B6-DF62-38042265A319}"/>
              </a:ext>
            </a:extLst>
          </p:cNvPr>
          <p:cNvSpPr/>
          <p:nvPr/>
        </p:nvSpPr>
        <p:spPr>
          <a:xfrm>
            <a:off x="9768594" y="3886201"/>
            <a:ext cx="533890" cy="51435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6C0D3E33-85BA-7072-7A02-49240FB3EF17}"/>
                  </a:ext>
                </a:extLst>
              </p:cNvPr>
              <p:cNvSpPr txBox="1"/>
              <p:nvPr/>
            </p:nvSpPr>
            <p:spPr>
              <a:xfrm>
                <a:off x="10289148" y="3850034"/>
                <a:ext cx="1821653" cy="552459"/>
              </a:xfrm>
              <a:prstGeom prst="rect">
                <a:avLst/>
              </a:prstGeom>
              <a:noFill/>
            </p:spPr>
            <p:txBody>
              <a:bodyPr wrap="none" rtlCol="0">
                <a:spAutoFit/>
              </a:bodyPr>
              <a:lstStyle/>
              <a:p>
                <a14:m>
                  <m:oMath xmlns:m="http://schemas.openxmlformats.org/officeDocument/2006/math">
                    <m:d>
                      <m:dPr>
                        <m:ctrlPr>
                          <a:rPr lang="en-US" altLang="ja-JP" i="1" smtClean="0">
                            <a:latin typeface="Cambria Math" panose="02040503050406030204" pitchFamily="18" charset="0"/>
                          </a:rPr>
                        </m:ctrlPr>
                      </m:dPr>
                      <m:e>
                        <m:m>
                          <m:mPr>
                            <m:mcs>
                              <m:mc>
                                <m:mcPr>
                                  <m:count m:val="2"/>
                                  <m:mcJc m:val="center"/>
                                </m:mcPr>
                              </m:mc>
                            </m:mcs>
                            <m:ctrlPr>
                              <a:rPr lang="en-US" altLang="ja-JP" i="1" smtClean="0">
                                <a:latin typeface="Cambria Math" panose="02040503050406030204" pitchFamily="18" charset="0"/>
                              </a:rPr>
                            </m:ctrlPr>
                          </m:mPr>
                          <m:mr>
                            <m:e>
                              <m:r>
                                <m:rPr>
                                  <m:brk m:alnAt="7"/>
                                </m:rPr>
                                <a:rPr lang="en-US" altLang="ja-JP" b="0" i="1" smtClean="0">
                                  <a:latin typeface="Cambria Math" panose="02040503050406030204" pitchFamily="18" charset="0"/>
                                </a:rPr>
                                <m:t>2</m:t>
                              </m:r>
                            </m:e>
                            <m:e>
                              <m:r>
                                <a:rPr lang="en-US" altLang="ja-JP" b="0" i="1" smtClean="0">
                                  <a:latin typeface="Cambria Math" panose="02040503050406030204" pitchFamily="18" charset="0"/>
                                </a:rPr>
                                <m:t>3</m:t>
                              </m:r>
                            </m:e>
                          </m:mr>
                          <m:mr>
                            <m:e>
                              <m:r>
                                <a:rPr lang="en-US" altLang="ja-JP" b="0" i="1" smtClean="0">
                                  <a:latin typeface="Cambria Math" panose="02040503050406030204" pitchFamily="18" charset="0"/>
                                </a:rPr>
                                <m:t>1</m:t>
                              </m:r>
                            </m:e>
                            <m:e>
                              <m:r>
                                <a:rPr lang="en-US" altLang="ja-JP" b="0" i="1" smtClean="0">
                                  <a:latin typeface="Cambria Math" panose="02040503050406030204" pitchFamily="18" charset="0"/>
                                </a:rPr>
                                <m:t>2</m:t>
                              </m:r>
                            </m:e>
                          </m:mr>
                        </m:m>
                      </m:e>
                    </m:d>
                  </m:oMath>
                </a14:m>
                <a:r>
                  <a:rPr lang="ja-JP" altLang="en-US"/>
                  <a:t>をかける</a:t>
                </a:r>
                <a:endParaRPr kumimoji="1" lang="ja-JP" altLang="en-US"/>
              </a:p>
            </p:txBody>
          </p:sp>
        </mc:Choice>
        <mc:Fallback xmlns="">
          <p:sp>
            <p:nvSpPr>
              <p:cNvPr id="40" name="テキスト ボックス 39">
                <a:extLst>
                  <a:ext uri="{FF2B5EF4-FFF2-40B4-BE49-F238E27FC236}">
                    <a16:creationId xmlns:a16="http://schemas.microsoft.com/office/drawing/2014/main" id="{6C0D3E33-85BA-7072-7A02-49240FB3EF17}"/>
                  </a:ext>
                </a:extLst>
              </p:cNvPr>
              <p:cNvSpPr txBox="1">
                <a:spLocks noRot="1" noChangeAspect="1" noMove="1" noResize="1" noEditPoints="1" noAdjustHandles="1" noChangeArrowheads="1" noChangeShapeType="1" noTextEdit="1"/>
              </p:cNvSpPr>
              <p:nvPr/>
            </p:nvSpPr>
            <p:spPr>
              <a:xfrm>
                <a:off x="10289148" y="3850034"/>
                <a:ext cx="1821653" cy="552459"/>
              </a:xfrm>
              <a:prstGeom prst="rect">
                <a:avLst/>
              </a:prstGeom>
              <a:blipFill>
                <a:blip r:embed="rId3"/>
                <a:stretch>
                  <a:fillRect r="-2083" b="-4545"/>
                </a:stretch>
              </a:blipFill>
            </p:spPr>
            <p:txBody>
              <a:bodyPr/>
              <a:lstStyle/>
              <a:p>
                <a:r>
                  <a:rPr lang="ja-JP" altLang="en-US">
                    <a:noFill/>
                  </a:rPr>
                  <a:t> </a:t>
                </a:r>
              </a:p>
            </p:txBody>
          </p:sp>
        </mc:Fallback>
      </mc:AlternateContent>
      <p:cxnSp>
        <p:nvCxnSpPr>
          <p:cNvPr id="41" name="直線矢印コネクタ 40">
            <a:extLst>
              <a:ext uri="{FF2B5EF4-FFF2-40B4-BE49-F238E27FC236}">
                <a16:creationId xmlns:a16="http://schemas.microsoft.com/office/drawing/2014/main" id="{487A35AE-353C-8A8C-F61E-D139208A0BC3}"/>
              </a:ext>
            </a:extLst>
          </p:cNvPr>
          <p:cNvCxnSpPr>
            <a:cxnSpLocks/>
          </p:cNvCxnSpPr>
          <p:nvPr/>
        </p:nvCxnSpPr>
        <p:spPr>
          <a:xfrm flipV="1">
            <a:off x="9728834" y="4849177"/>
            <a:ext cx="2143371" cy="132778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3" name="直線矢印コネクタ 42">
            <a:extLst>
              <a:ext uri="{FF2B5EF4-FFF2-40B4-BE49-F238E27FC236}">
                <a16:creationId xmlns:a16="http://schemas.microsoft.com/office/drawing/2014/main" id="{A9F348BB-7302-3210-0A4B-BA53D510456E}"/>
              </a:ext>
            </a:extLst>
          </p:cNvPr>
          <p:cNvCxnSpPr>
            <a:cxnSpLocks/>
          </p:cNvCxnSpPr>
          <p:nvPr/>
        </p:nvCxnSpPr>
        <p:spPr>
          <a:xfrm flipV="1">
            <a:off x="11877072" y="4834890"/>
            <a:ext cx="0" cy="1361122"/>
          </a:xfrm>
          <a:prstGeom prst="straightConnector1">
            <a:avLst/>
          </a:prstGeom>
          <a:ln>
            <a:solidFill>
              <a:schemeClr val="tx1"/>
            </a:solidFill>
            <a:prstDash val="sys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4" name="直線矢印コネクタ 43">
            <a:extLst>
              <a:ext uri="{FF2B5EF4-FFF2-40B4-BE49-F238E27FC236}">
                <a16:creationId xmlns:a16="http://schemas.microsoft.com/office/drawing/2014/main" id="{EB1235A8-7649-F616-7F84-661CD44D1390}"/>
              </a:ext>
            </a:extLst>
          </p:cNvPr>
          <p:cNvCxnSpPr>
            <a:cxnSpLocks/>
          </p:cNvCxnSpPr>
          <p:nvPr/>
        </p:nvCxnSpPr>
        <p:spPr>
          <a:xfrm flipH="1">
            <a:off x="9734063" y="4849177"/>
            <a:ext cx="2108368" cy="0"/>
          </a:xfrm>
          <a:prstGeom prst="straightConnector1">
            <a:avLst/>
          </a:prstGeom>
          <a:ln>
            <a:solidFill>
              <a:schemeClr val="tx1"/>
            </a:solidFill>
            <a:prstDash val="sys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8" name="直線矢印コネクタ 47">
            <a:extLst>
              <a:ext uri="{FF2B5EF4-FFF2-40B4-BE49-F238E27FC236}">
                <a16:creationId xmlns:a16="http://schemas.microsoft.com/office/drawing/2014/main" id="{53B3960C-05BD-0EF0-F0E5-4135F5D8F590}"/>
              </a:ext>
            </a:extLst>
          </p:cNvPr>
          <p:cNvCxnSpPr>
            <a:cxnSpLocks/>
          </p:cNvCxnSpPr>
          <p:nvPr/>
        </p:nvCxnSpPr>
        <p:spPr>
          <a:xfrm flipV="1">
            <a:off x="10119115" y="5540692"/>
            <a:ext cx="0" cy="655320"/>
          </a:xfrm>
          <a:prstGeom prst="straightConnector1">
            <a:avLst/>
          </a:prstGeom>
          <a:ln>
            <a:solidFill>
              <a:schemeClr val="tx1"/>
            </a:solidFill>
            <a:prstDash val="sys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9" name="直線矢印コネクタ 48">
            <a:extLst>
              <a:ext uri="{FF2B5EF4-FFF2-40B4-BE49-F238E27FC236}">
                <a16:creationId xmlns:a16="http://schemas.microsoft.com/office/drawing/2014/main" id="{ADE42052-D565-1DEA-50E4-A31FA7FED49C}"/>
              </a:ext>
            </a:extLst>
          </p:cNvPr>
          <p:cNvCxnSpPr>
            <a:cxnSpLocks/>
          </p:cNvCxnSpPr>
          <p:nvPr/>
        </p:nvCxnSpPr>
        <p:spPr>
          <a:xfrm flipH="1">
            <a:off x="9715745" y="5554979"/>
            <a:ext cx="357299" cy="0"/>
          </a:xfrm>
          <a:prstGeom prst="straightConnector1">
            <a:avLst/>
          </a:prstGeom>
          <a:ln>
            <a:solidFill>
              <a:schemeClr val="tx1"/>
            </a:solidFill>
            <a:prstDash val="sysDash"/>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50" name="テキスト ボックス 49">
            <a:extLst>
              <a:ext uri="{FF2B5EF4-FFF2-40B4-BE49-F238E27FC236}">
                <a16:creationId xmlns:a16="http://schemas.microsoft.com/office/drawing/2014/main" id="{D226CA48-0673-DD4A-8FFF-2BC9B29C4654}"/>
              </a:ext>
            </a:extLst>
          </p:cNvPr>
          <p:cNvSpPr txBox="1"/>
          <p:nvPr/>
        </p:nvSpPr>
        <p:spPr>
          <a:xfrm>
            <a:off x="11715752" y="6254776"/>
            <a:ext cx="312906" cy="369332"/>
          </a:xfrm>
          <a:prstGeom prst="rect">
            <a:avLst/>
          </a:prstGeom>
          <a:noFill/>
        </p:spPr>
        <p:txBody>
          <a:bodyPr wrap="none" rtlCol="0">
            <a:spAutoFit/>
          </a:bodyPr>
          <a:lstStyle/>
          <a:p>
            <a:r>
              <a:rPr kumimoji="1" lang="en-US" altLang="ja-JP" dirty="0"/>
              <a:t>8</a:t>
            </a:r>
            <a:endParaRPr kumimoji="1" lang="ja-JP" altLang="en-US"/>
          </a:p>
        </p:txBody>
      </p:sp>
      <p:sp>
        <p:nvSpPr>
          <p:cNvPr id="51" name="テキスト ボックス 50">
            <a:extLst>
              <a:ext uri="{FF2B5EF4-FFF2-40B4-BE49-F238E27FC236}">
                <a16:creationId xmlns:a16="http://schemas.microsoft.com/office/drawing/2014/main" id="{C3914037-EB4A-51F8-79CC-CB819519B368}"/>
              </a:ext>
            </a:extLst>
          </p:cNvPr>
          <p:cNvSpPr txBox="1"/>
          <p:nvPr/>
        </p:nvSpPr>
        <p:spPr>
          <a:xfrm>
            <a:off x="9421157" y="4703853"/>
            <a:ext cx="312906" cy="369332"/>
          </a:xfrm>
          <a:prstGeom prst="rect">
            <a:avLst/>
          </a:prstGeom>
          <a:noFill/>
        </p:spPr>
        <p:txBody>
          <a:bodyPr wrap="none" rtlCol="0">
            <a:spAutoFit/>
          </a:bodyPr>
          <a:lstStyle/>
          <a:p>
            <a:r>
              <a:rPr lang="en-US" altLang="ja-JP" dirty="0"/>
              <a:t>5</a:t>
            </a:r>
            <a:endParaRPr kumimoji="1" lang="ja-JP" altLang="en-US"/>
          </a:p>
        </p:txBody>
      </p:sp>
      <p:cxnSp>
        <p:nvCxnSpPr>
          <p:cNvPr id="52" name="直線矢印コネクタ 51">
            <a:extLst>
              <a:ext uri="{FF2B5EF4-FFF2-40B4-BE49-F238E27FC236}">
                <a16:creationId xmlns:a16="http://schemas.microsoft.com/office/drawing/2014/main" id="{12A79E42-6854-D5B5-3C81-B749B71BEF19}"/>
              </a:ext>
            </a:extLst>
          </p:cNvPr>
          <p:cNvCxnSpPr>
            <a:cxnSpLocks/>
          </p:cNvCxnSpPr>
          <p:nvPr/>
        </p:nvCxnSpPr>
        <p:spPr>
          <a:xfrm flipV="1">
            <a:off x="10025593" y="3158520"/>
            <a:ext cx="367246" cy="183257"/>
          </a:xfrm>
          <a:prstGeom prst="straightConnector1">
            <a:avLst/>
          </a:prstGeom>
          <a:ln w="127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57" name="直線矢印コネクタ 56">
            <a:extLst>
              <a:ext uri="{FF2B5EF4-FFF2-40B4-BE49-F238E27FC236}">
                <a16:creationId xmlns:a16="http://schemas.microsoft.com/office/drawing/2014/main" id="{9F2E81CD-46CE-C70B-9B0D-B6EA3B394A92}"/>
              </a:ext>
            </a:extLst>
          </p:cNvPr>
          <p:cNvCxnSpPr>
            <a:cxnSpLocks/>
          </p:cNvCxnSpPr>
          <p:nvPr/>
        </p:nvCxnSpPr>
        <p:spPr>
          <a:xfrm flipV="1">
            <a:off x="9767354" y="5758627"/>
            <a:ext cx="1020893" cy="412589"/>
          </a:xfrm>
          <a:prstGeom prst="straightConnector1">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5EE2454B-BC43-3D95-44CB-843B48126BE6}"/>
                  </a:ext>
                </a:extLst>
              </p:cNvPr>
              <p:cNvSpPr txBox="1"/>
              <p:nvPr/>
            </p:nvSpPr>
            <p:spPr>
              <a:xfrm>
                <a:off x="10363640" y="2356371"/>
                <a:ext cx="1857560" cy="831318"/>
              </a:xfrm>
              <a:prstGeom prst="rect">
                <a:avLst/>
              </a:prstGeom>
              <a:noFill/>
            </p:spPr>
            <p:txBody>
              <a:bodyPr wrap="none" rtlCol="0">
                <a:spAutoFit/>
              </a:bodyPr>
              <a:lstStyle/>
              <a:p>
                <a:r>
                  <a:rPr lang="ja-JP" altLang="en-US"/>
                  <a:t>赤いベクトルは</a:t>
                </a:r>
                <a:endParaRPr lang="en-US" altLang="ja-JP" dirty="0"/>
              </a:p>
              <a:p>
                <a:pPr/>
                <a14:m>
                  <m:oMathPara xmlns:m="http://schemas.openxmlformats.org/officeDocument/2006/math">
                    <m:oMathParaPr>
                      <m:jc m:val="centerGroup"/>
                    </m:oMathParaPr>
                    <m:oMath xmlns:m="http://schemas.openxmlformats.org/officeDocument/2006/math">
                      <m:d>
                        <m:dPr>
                          <m:ctrlPr>
                            <a:rPr lang="en-US" altLang="ja-JP" b="0" i="1" smtClean="0">
                              <a:latin typeface="Cambria Math" panose="02040503050406030204" pitchFamily="18" charset="0"/>
                            </a:rPr>
                          </m:ctrlPr>
                        </m:dPr>
                        <m:e>
                          <m:m>
                            <m:mPr>
                              <m:mcs>
                                <m:mc>
                                  <m:mcPr>
                                    <m:count m:val="1"/>
                                    <m:mcJc m:val="center"/>
                                  </m:mcPr>
                                </m:mc>
                              </m:mcs>
                              <m:ctrlPr>
                                <a:rPr lang="en-US" altLang="ja-JP" b="0" i="1" smtClean="0">
                                  <a:latin typeface="Cambria Math" panose="02040503050406030204" pitchFamily="18" charset="0"/>
                                </a:rPr>
                              </m:ctrlPr>
                            </m:mPr>
                            <m:mr>
                              <m:e>
                                <m:r>
                                  <m:rPr>
                                    <m:brk m:alnAt="7"/>
                                  </m:rPr>
                                  <a:rPr lang="en-US" altLang="ja-JP" b="0" i="1" smtClean="0">
                                    <a:latin typeface="Cambria Math" panose="02040503050406030204" pitchFamily="18" charset="0"/>
                                  </a:rPr>
                                  <m:t>0</m:t>
                                </m:r>
                                <m:r>
                                  <a:rPr lang="en-US" altLang="ja-JP" b="0" i="1" smtClean="0">
                                    <a:latin typeface="Cambria Math" panose="02040503050406030204" pitchFamily="18" charset="0"/>
                                  </a:rPr>
                                  <m:t>.8660245</m:t>
                                </m:r>
                              </m:e>
                            </m:mr>
                            <m:mr>
                              <m:e>
                                <m:r>
                                  <a:rPr lang="en-US" altLang="ja-JP" b="0" i="1" smtClean="0">
                                    <a:latin typeface="Cambria Math" panose="02040503050406030204" pitchFamily="18" charset="0"/>
                                  </a:rPr>
                                  <m:t>0.5</m:t>
                                </m:r>
                              </m:e>
                            </m:mr>
                          </m:m>
                        </m:e>
                      </m:d>
                    </m:oMath>
                  </m:oMathPara>
                </a14:m>
                <a:endParaRPr kumimoji="1" lang="ja-JP" altLang="en-US"/>
              </a:p>
            </p:txBody>
          </p:sp>
        </mc:Choice>
        <mc:Fallback xmlns="">
          <p:sp>
            <p:nvSpPr>
              <p:cNvPr id="59" name="テキスト ボックス 58">
                <a:extLst>
                  <a:ext uri="{FF2B5EF4-FFF2-40B4-BE49-F238E27FC236}">
                    <a16:creationId xmlns:a16="http://schemas.microsoft.com/office/drawing/2014/main" id="{5EE2454B-BC43-3D95-44CB-843B48126BE6}"/>
                  </a:ext>
                </a:extLst>
              </p:cNvPr>
              <p:cNvSpPr txBox="1">
                <a:spLocks noRot="1" noChangeAspect="1" noMove="1" noResize="1" noEditPoints="1" noAdjustHandles="1" noChangeArrowheads="1" noChangeShapeType="1" noTextEdit="1"/>
              </p:cNvSpPr>
              <p:nvPr/>
            </p:nvSpPr>
            <p:spPr>
              <a:xfrm>
                <a:off x="10363640" y="2356371"/>
                <a:ext cx="1857560" cy="831318"/>
              </a:xfrm>
              <a:prstGeom prst="rect">
                <a:avLst/>
              </a:prstGeom>
              <a:blipFill>
                <a:blip r:embed="rId4"/>
                <a:stretch>
                  <a:fillRect l="-2721" t="-2985" b="-44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B6F27239-B68C-C349-3611-021933152BB5}"/>
                  </a:ext>
                </a:extLst>
              </p:cNvPr>
              <p:cNvSpPr txBox="1"/>
              <p:nvPr/>
            </p:nvSpPr>
            <p:spPr>
              <a:xfrm>
                <a:off x="10688296" y="5577352"/>
                <a:ext cx="1422505" cy="5598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altLang="ja-JP" b="0" i="1" smtClean="0">
                              <a:latin typeface="Cambria Math" panose="02040503050406030204" pitchFamily="18" charset="0"/>
                            </a:rPr>
                          </m:ctrlPr>
                        </m:dPr>
                        <m:e>
                          <m:m>
                            <m:mPr>
                              <m:mcs>
                                <m:mc>
                                  <m:mcPr>
                                    <m:count m:val="1"/>
                                    <m:mcJc m:val="center"/>
                                  </m:mcPr>
                                </m:mc>
                              </m:mcs>
                              <m:ctrlPr>
                                <a:rPr lang="en-US" altLang="ja-JP" b="0" i="1" smtClean="0">
                                  <a:latin typeface="Cambria Math" panose="02040503050406030204" pitchFamily="18" charset="0"/>
                                </a:rPr>
                              </m:ctrlPr>
                            </m:mPr>
                            <m:mr>
                              <m:e>
                                <m:r>
                                  <a:rPr lang="en-US" altLang="ja-JP" i="1">
                                    <a:latin typeface="Cambria Math" panose="02040503050406030204" pitchFamily="18" charset="0"/>
                                  </a:rPr>
                                  <m:t>3.232051</m:t>
                                </m:r>
                              </m:e>
                            </m:mr>
                            <m:mr>
                              <m:e>
                                <m:r>
                                  <a:rPr lang="en-US" altLang="ja-JP" i="1">
                                    <a:latin typeface="Cambria Math" panose="02040503050406030204" pitchFamily="18" charset="0"/>
                                  </a:rPr>
                                  <m:t>1.866025</m:t>
                                </m:r>
                              </m:e>
                            </m:mr>
                          </m:m>
                        </m:e>
                      </m:d>
                    </m:oMath>
                  </m:oMathPara>
                </a14:m>
                <a:endParaRPr lang="en-US" altLang="ja-JP" b="0" dirty="0"/>
              </a:p>
            </p:txBody>
          </p:sp>
        </mc:Choice>
        <mc:Fallback xmlns="">
          <p:sp>
            <p:nvSpPr>
              <p:cNvPr id="61" name="テキスト ボックス 60">
                <a:extLst>
                  <a:ext uri="{FF2B5EF4-FFF2-40B4-BE49-F238E27FC236}">
                    <a16:creationId xmlns:a16="http://schemas.microsoft.com/office/drawing/2014/main" id="{B6F27239-B68C-C349-3611-021933152BB5}"/>
                  </a:ext>
                </a:extLst>
              </p:cNvPr>
              <p:cNvSpPr txBox="1">
                <a:spLocks noRot="1" noChangeAspect="1" noMove="1" noResize="1" noEditPoints="1" noAdjustHandles="1" noChangeArrowheads="1" noChangeShapeType="1" noTextEdit="1"/>
              </p:cNvSpPr>
              <p:nvPr/>
            </p:nvSpPr>
            <p:spPr>
              <a:xfrm>
                <a:off x="10688296" y="5577352"/>
                <a:ext cx="1422505" cy="559897"/>
              </a:xfrm>
              <a:prstGeom prst="rect">
                <a:avLst/>
              </a:prstGeom>
              <a:blipFill>
                <a:blip r:embed="rId5"/>
                <a:stretch>
                  <a:fillRect b="-8889"/>
                </a:stretch>
              </a:blipFill>
            </p:spPr>
            <p:txBody>
              <a:bodyPr/>
              <a:lstStyle/>
              <a:p>
                <a:r>
                  <a:rPr lang="ja-JP" altLang="en-US">
                    <a:noFill/>
                  </a:rPr>
                  <a:t> </a:t>
                </a:r>
              </a:p>
            </p:txBody>
          </p:sp>
        </mc:Fallback>
      </mc:AlternateContent>
      <p:sp>
        <p:nvSpPr>
          <p:cNvPr id="64" name="テキスト ボックス 63">
            <a:extLst>
              <a:ext uri="{FF2B5EF4-FFF2-40B4-BE49-F238E27FC236}">
                <a16:creationId xmlns:a16="http://schemas.microsoft.com/office/drawing/2014/main" id="{526EF14D-D459-3E18-B51B-F77A6EC10216}"/>
              </a:ext>
            </a:extLst>
          </p:cNvPr>
          <p:cNvSpPr txBox="1"/>
          <p:nvPr/>
        </p:nvSpPr>
        <p:spPr>
          <a:xfrm>
            <a:off x="7959733" y="6237427"/>
            <a:ext cx="3122914" cy="646331"/>
          </a:xfrm>
          <a:prstGeom prst="rect">
            <a:avLst/>
          </a:prstGeom>
          <a:noFill/>
        </p:spPr>
        <p:txBody>
          <a:bodyPr wrap="square" rtlCol="0">
            <a:spAutoFit/>
          </a:bodyPr>
          <a:lstStyle/>
          <a:p>
            <a:r>
              <a:rPr kumimoji="1" lang="ja-JP" altLang="en-US"/>
              <a:t>元の赤いベクトル</a:t>
            </a:r>
            <a:endParaRPr kumimoji="1" lang="en-US" altLang="ja-JP" dirty="0"/>
          </a:p>
          <a:p>
            <a:r>
              <a:rPr kumimoji="1" lang="ja-JP" altLang="en-US"/>
              <a:t>の</a:t>
            </a:r>
            <a:r>
              <a:rPr kumimoji="1" lang="en-US" altLang="ja-JP" dirty="0"/>
              <a:t>3.7320508</a:t>
            </a:r>
            <a:r>
              <a:rPr kumimoji="1" lang="ja-JP" altLang="en-US"/>
              <a:t>倍で</a:t>
            </a:r>
            <a:r>
              <a:rPr lang="ja-JP" altLang="en-US"/>
              <a:t>方向は同じ</a:t>
            </a:r>
            <a:endParaRPr kumimoji="1" lang="ja-JP" altLang="en-US"/>
          </a:p>
        </p:txBody>
      </p:sp>
    </p:spTree>
    <p:extLst>
      <p:ext uri="{BB962C8B-B14F-4D97-AF65-F5344CB8AC3E}">
        <p14:creationId xmlns:p14="http://schemas.microsoft.com/office/powerpoint/2010/main" val="479238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380588-99AE-5711-C4C6-852DA41C0FD8}"/>
              </a:ext>
            </a:extLst>
          </p:cNvPr>
          <p:cNvSpPr>
            <a:spLocks noGrp="1"/>
          </p:cNvSpPr>
          <p:nvPr>
            <p:ph type="title"/>
          </p:nvPr>
        </p:nvSpPr>
        <p:spPr/>
        <p:txBody>
          <a:bodyPr/>
          <a:lstStyle/>
          <a:p>
            <a:r>
              <a:rPr lang="ja-JP" altLang="en-US"/>
              <a:t>寄与率（分散説明率）</a:t>
            </a:r>
            <a:endParaRPr kumimoji="1" lang="ja-JP" altLang="en-US"/>
          </a:p>
        </p:txBody>
      </p:sp>
      <p:sp>
        <p:nvSpPr>
          <p:cNvPr id="3" name="コンテンツ プレースホルダー 2">
            <a:extLst>
              <a:ext uri="{FF2B5EF4-FFF2-40B4-BE49-F238E27FC236}">
                <a16:creationId xmlns:a16="http://schemas.microsoft.com/office/drawing/2014/main" id="{4CB77D7F-7BFC-864E-E332-438BEFFC6095}"/>
              </a:ext>
            </a:extLst>
          </p:cNvPr>
          <p:cNvSpPr>
            <a:spLocks noGrp="1"/>
          </p:cNvSpPr>
          <p:nvPr>
            <p:ph idx="1"/>
          </p:nvPr>
        </p:nvSpPr>
        <p:spPr>
          <a:xfrm>
            <a:off x="838200" y="1825625"/>
            <a:ext cx="10515600" cy="3391144"/>
          </a:xfrm>
        </p:spPr>
        <p:txBody>
          <a:bodyPr>
            <a:normAutofit fontScale="92500" lnSpcReduction="20000"/>
          </a:bodyPr>
          <a:lstStyle/>
          <a:p>
            <a:r>
              <a:rPr kumimoji="1" lang="ja-JP" altLang="en-US"/>
              <a:t>主成分をとったことで全体のデータのばらつきのうち、どれだけを説明することができたかを示せる．</a:t>
            </a:r>
            <a:endParaRPr kumimoji="1" lang="en-US" altLang="ja-JP" dirty="0"/>
          </a:p>
          <a:p>
            <a:endParaRPr lang="en-US" altLang="ja-JP" dirty="0"/>
          </a:p>
          <a:p>
            <a:r>
              <a:rPr lang="ja-JP" altLang="en-US"/>
              <a:t>標準化された観測変数の分散は１となっていて、データ全体のデータのばらつきは観測変数の数</a:t>
            </a:r>
            <a:r>
              <a:rPr lang="en-US" altLang="ja-JP" dirty="0"/>
              <a:t>n</a:t>
            </a:r>
            <a:r>
              <a:rPr lang="ja-JP" altLang="en-US"/>
              <a:t>分だけ掛けた</a:t>
            </a:r>
            <a:r>
              <a:rPr lang="en-US" altLang="ja-JP" dirty="0"/>
              <a:t>n</a:t>
            </a:r>
            <a:r>
              <a:rPr lang="ja-JP" altLang="en-US"/>
              <a:t>になる．</a:t>
            </a:r>
            <a:endParaRPr lang="en-US" altLang="ja-JP" dirty="0"/>
          </a:p>
          <a:p>
            <a:endParaRPr kumimoji="1" lang="en-US" altLang="ja-JP" dirty="0"/>
          </a:p>
          <a:p>
            <a:r>
              <a:rPr kumimoji="1" lang="ja-JP" altLang="en-US"/>
              <a:t>各主成分の分散を合計すると、観測変数の分散の合計</a:t>
            </a:r>
            <a:r>
              <a:rPr kumimoji="1" lang="en-US" altLang="ja-JP" dirty="0"/>
              <a:t>n</a:t>
            </a:r>
            <a:r>
              <a:rPr lang="ja-JP" altLang="en-US"/>
              <a:t>と等しくなる</a:t>
            </a:r>
            <a:r>
              <a:rPr kumimoji="1" lang="ja-JP" altLang="en-US"/>
              <a:t>．よって、たとえば第一主成分の分散を</a:t>
            </a:r>
            <a:r>
              <a:rPr kumimoji="1" lang="en-US" altLang="ja-JP" dirty="0" err="1"/>
              <a:t>σ</a:t>
            </a:r>
            <a:r>
              <a:rPr kumimoji="1" lang="en-US" altLang="ja-JP" baseline="-25000" dirty="0" err="1"/>
              <a:t>p</a:t>
            </a:r>
            <a:r>
              <a:rPr kumimoji="1" lang="ja-JP" altLang="en-US"/>
              <a:t>とすると、第一主成分の寄与率は</a:t>
            </a:r>
            <a:r>
              <a:rPr lang="en-US" altLang="ja-JP" dirty="0" err="1"/>
              <a:t>σ</a:t>
            </a:r>
            <a:r>
              <a:rPr lang="en-US" altLang="ja-JP" baseline="-25000" dirty="0" err="1"/>
              <a:t>p</a:t>
            </a:r>
            <a:r>
              <a:rPr lang="en-US" altLang="ja-JP" dirty="0"/>
              <a:t>/n</a:t>
            </a:r>
            <a:r>
              <a:rPr lang="ja-JP" altLang="en-US"/>
              <a:t>となる．</a:t>
            </a:r>
            <a:endParaRPr kumimoji="1" lang="ja-JP" altLang="en-US"/>
          </a:p>
        </p:txBody>
      </p:sp>
      <p:sp>
        <p:nvSpPr>
          <p:cNvPr id="4" name="正方形/長方形 3">
            <a:extLst>
              <a:ext uri="{FF2B5EF4-FFF2-40B4-BE49-F238E27FC236}">
                <a16:creationId xmlns:a16="http://schemas.microsoft.com/office/drawing/2014/main" id="{CA5FCF66-2978-1A2C-B9AD-1831F72B922D}"/>
              </a:ext>
            </a:extLst>
          </p:cNvPr>
          <p:cNvSpPr/>
          <p:nvPr/>
        </p:nvSpPr>
        <p:spPr>
          <a:xfrm>
            <a:off x="1238992" y="5351707"/>
            <a:ext cx="4857007" cy="760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第一主成分の分散</a:t>
            </a:r>
          </a:p>
        </p:txBody>
      </p:sp>
      <p:sp>
        <p:nvSpPr>
          <p:cNvPr id="5" name="正方形/長方形 4">
            <a:extLst>
              <a:ext uri="{FF2B5EF4-FFF2-40B4-BE49-F238E27FC236}">
                <a16:creationId xmlns:a16="http://schemas.microsoft.com/office/drawing/2014/main" id="{0A9F7122-C2E8-F325-1904-11A974C22751}"/>
              </a:ext>
            </a:extLst>
          </p:cNvPr>
          <p:cNvSpPr/>
          <p:nvPr/>
        </p:nvSpPr>
        <p:spPr>
          <a:xfrm>
            <a:off x="6096000" y="5351706"/>
            <a:ext cx="1900052" cy="760021"/>
          </a:xfrm>
          <a:prstGeom prst="rect">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第二主成分の</a:t>
            </a:r>
            <a:endParaRPr kumimoji="1" lang="en-US" altLang="ja-JP" dirty="0"/>
          </a:p>
          <a:p>
            <a:pPr algn="ctr"/>
            <a:r>
              <a:rPr kumimoji="1" lang="ja-JP" altLang="en-US"/>
              <a:t>分散</a:t>
            </a:r>
          </a:p>
        </p:txBody>
      </p:sp>
      <p:sp>
        <p:nvSpPr>
          <p:cNvPr id="6" name="正方形/長方形 5">
            <a:extLst>
              <a:ext uri="{FF2B5EF4-FFF2-40B4-BE49-F238E27FC236}">
                <a16:creationId xmlns:a16="http://schemas.microsoft.com/office/drawing/2014/main" id="{FC36DD9C-1C6D-8E54-61C7-8C6BB313F82B}"/>
              </a:ext>
            </a:extLst>
          </p:cNvPr>
          <p:cNvSpPr/>
          <p:nvPr/>
        </p:nvSpPr>
        <p:spPr>
          <a:xfrm>
            <a:off x="7996052" y="5351706"/>
            <a:ext cx="1282534" cy="760021"/>
          </a:xfrm>
          <a:prstGeom prst="rect">
            <a:avLst/>
          </a:prstGeom>
          <a:solidFill>
            <a:schemeClr val="accent4">
              <a:lumMod val="75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第三</a:t>
            </a:r>
            <a:r>
              <a:rPr kumimoji="1" lang="ja-JP" altLang="en-US"/>
              <a:t>主成分の分散</a:t>
            </a:r>
          </a:p>
        </p:txBody>
      </p:sp>
      <p:sp>
        <p:nvSpPr>
          <p:cNvPr id="7" name="正方形/長方形 6">
            <a:extLst>
              <a:ext uri="{FF2B5EF4-FFF2-40B4-BE49-F238E27FC236}">
                <a16:creationId xmlns:a16="http://schemas.microsoft.com/office/drawing/2014/main" id="{8E03259E-252C-6B23-FEAE-E43492C91F7F}"/>
              </a:ext>
            </a:extLst>
          </p:cNvPr>
          <p:cNvSpPr/>
          <p:nvPr/>
        </p:nvSpPr>
        <p:spPr>
          <a:xfrm>
            <a:off x="9278586" y="5351706"/>
            <a:ext cx="617518" cy="760021"/>
          </a:xfrm>
          <a:prstGeom prst="rect">
            <a:avLst/>
          </a:prstGeom>
          <a:solidFill>
            <a:schemeClr val="accent2">
              <a:lumMod val="75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第四</a:t>
            </a:r>
          </a:p>
        </p:txBody>
      </p:sp>
      <p:sp>
        <p:nvSpPr>
          <p:cNvPr id="8" name="正方形/長方形 7">
            <a:extLst>
              <a:ext uri="{FF2B5EF4-FFF2-40B4-BE49-F238E27FC236}">
                <a16:creationId xmlns:a16="http://schemas.microsoft.com/office/drawing/2014/main" id="{33EFAA42-60B8-788E-898D-89FBBAF9FE08}"/>
              </a:ext>
            </a:extLst>
          </p:cNvPr>
          <p:cNvSpPr/>
          <p:nvPr/>
        </p:nvSpPr>
        <p:spPr>
          <a:xfrm>
            <a:off x="9896104" y="5351706"/>
            <a:ext cx="1056904" cy="760021"/>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第五</a:t>
            </a:r>
            <a:r>
              <a:rPr kumimoji="1" lang="en-US" altLang="ja-JP" dirty="0"/>
              <a:t>〜</a:t>
            </a:r>
            <a:r>
              <a:rPr kumimoji="1" lang="ja-JP" altLang="en-US"/>
              <a:t>第</a:t>
            </a:r>
            <a:r>
              <a:rPr kumimoji="1" lang="en-US" altLang="ja-JP" dirty="0"/>
              <a:t>n</a:t>
            </a:r>
            <a:endParaRPr kumimoji="1" lang="ja-JP" altLang="en-US"/>
          </a:p>
        </p:txBody>
      </p:sp>
      <p:sp>
        <p:nvSpPr>
          <p:cNvPr id="10" name="右中かっこ 9">
            <a:extLst>
              <a:ext uri="{FF2B5EF4-FFF2-40B4-BE49-F238E27FC236}">
                <a16:creationId xmlns:a16="http://schemas.microsoft.com/office/drawing/2014/main" id="{7A882BB6-E944-3DD6-0C4A-B45D83E34123}"/>
              </a:ext>
            </a:extLst>
          </p:cNvPr>
          <p:cNvSpPr/>
          <p:nvPr/>
        </p:nvSpPr>
        <p:spPr>
          <a:xfrm rot="5400000">
            <a:off x="5860100" y="1435557"/>
            <a:ext cx="471802" cy="9714017"/>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C5B8F6F9-74C3-4684-FBE4-C997C6F537C5}"/>
              </a:ext>
            </a:extLst>
          </p:cNvPr>
          <p:cNvSpPr txBox="1"/>
          <p:nvPr/>
        </p:nvSpPr>
        <p:spPr>
          <a:xfrm>
            <a:off x="5080336" y="6488668"/>
            <a:ext cx="2031325" cy="369332"/>
          </a:xfrm>
          <a:prstGeom prst="rect">
            <a:avLst/>
          </a:prstGeom>
          <a:noFill/>
        </p:spPr>
        <p:txBody>
          <a:bodyPr wrap="none" rtlCol="0">
            <a:spAutoFit/>
          </a:bodyPr>
          <a:lstStyle/>
          <a:p>
            <a:r>
              <a:rPr lang="ja-JP" altLang="en-US"/>
              <a:t>データ全体の分散</a:t>
            </a:r>
            <a:endParaRPr kumimoji="1" lang="ja-JP" altLang="en-US"/>
          </a:p>
        </p:txBody>
      </p:sp>
    </p:spTree>
    <p:extLst>
      <p:ext uri="{BB962C8B-B14F-4D97-AF65-F5344CB8AC3E}">
        <p14:creationId xmlns:p14="http://schemas.microsoft.com/office/powerpoint/2010/main" val="343336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F1E159-2A98-6269-4565-6979FBD8827E}"/>
              </a:ext>
            </a:extLst>
          </p:cNvPr>
          <p:cNvSpPr>
            <a:spLocks noGrp="1"/>
          </p:cNvSpPr>
          <p:nvPr>
            <p:ph type="title"/>
          </p:nvPr>
        </p:nvSpPr>
        <p:spPr/>
        <p:txBody>
          <a:bodyPr/>
          <a:lstStyle/>
          <a:p>
            <a:r>
              <a:rPr kumimoji="1" lang="ja-JP" altLang="en-US"/>
              <a:t>累積寄与率</a:t>
            </a:r>
          </a:p>
        </p:txBody>
      </p:sp>
      <p:sp>
        <p:nvSpPr>
          <p:cNvPr id="3" name="コンテンツ プレースホルダー 2">
            <a:extLst>
              <a:ext uri="{FF2B5EF4-FFF2-40B4-BE49-F238E27FC236}">
                <a16:creationId xmlns:a16="http://schemas.microsoft.com/office/drawing/2014/main" id="{66475808-BB35-2FE2-8347-8994290A279A}"/>
              </a:ext>
            </a:extLst>
          </p:cNvPr>
          <p:cNvSpPr>
            <a:spLocks noGrp="1"/>
          </p:cNvSpPr>
          <p:nvPr>
            <p:ph idx="1"/>
          </p:nvPr>
        </p:nvSpPr>
        <p:spPr/>
        <p:txBody>
          <a:bodyPr/>
          <a:lstStyle/>
          <a:p>
            <a:r>
              <a:rPr kumimoji="1" lang="ja-JP" altLang="en-US"/>
              <a:t>そもそもデータのもつ情報を圧縮</a:t>
            </a:r>
            <a:r>
              <a:rPr lang="ja-JP" altLang="en-US"/>
              <a:t>して次元を削減する解析をしていた．観測変数が</a:t>
            </a:r>
            <a:r>
              <a:rPr lang="en-US" altLang="ja-JP" dirty="0"/>
              <a:t>n</a:t>
            </a:r>
            <a:r>
              <a:rPr lang="ja-JP" altLang="en-US"/>
              <a:t>個、主成分が</a:t>
            </a:r>
            <a:r>
              <a:rPr lang="en-US" altLang="ja-JP" dirty="0"/>
              <a:t>n</a:t>
            </a:r>
            <a:r>
              <a:rPr lang="ja-JP" altLang="en-US"/>
              <a:t>個であれば、次元は同じ．</a:t>
            </a:r>
            <a:endParaRPr lang="en-US" altLang="ja-JP" dirty="0"/>
          </a:p>
          <a:p>
            <a:endParaRPr kumimoji="1" lang="en-US" altLang="ja-JP" dirty="0"/>
          </a:p>
          <a:p>
            <a:r>
              <a:rPr kumimoji="1" lang="ja-JP" altLang="en-US"/>
              <a:t>では、幾つの主成分までとりあげれば良いのか？</a:t>
            </a:r>
            <a:endParaRPr kumimoji="1" lang="en-US" altLang="ja-JP" dirty="0"/>
          </a:p>
          <a:p>
            <a:pPr lvl="1"/>
            <a:r>
              <a:rPr lang="ja-JP" altLang="en-US"/>
              <a:t>→累積寄与率で決める．いくつまで見るかは分析者次第．</a:t>
            </a:r>
            <a:endParaRPr lang="en-US" altLang="ja-JP" dirty="0"/>
          </a:p>
          <a:p>
            <a:endParaRPr kumimoji="1" lang="ja-JP" altLang="en-US"/>
          </a:p>
        </p:txBody>
      </p:sp>
      <p:sp>
        <p:nvSpPr>
          <p:cNvPr id="4" name="正方形/長方形 3">
            <a:extLst>
              <a:ext uri="{FF2B5EF4-FFF2-40B4-BE49-F238E27FC236}">
                <a16:creationId xmlns:a16="http://schemas.microsoft.com/office/drawing/2014/main" id="{D6B11D4F-52E3-8364-5670-3C424D0B832E}"/>
              </a:ext>
            </a:extLst>
          </p:cNvPr>
          <p:cNvSpPr/>
          <p:nvPr/>
        </p:nvSpPr>
        <p:spPr>
          <a:xfrm>
            <a:off x="1238992" y="5351707"/>
            <a:ext cx="4857007" cy="760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第一主成分の分散</a:t>
            </a:r>
          </a:p>
        </p:txBody>
      </p:sp>
      <p:sp>
        <p:nvSpPr>
          <p:cNvPr id="5" name="正方形/長方形 4">
            <a:extLst>
              <a:ext uri="{FF2B5EF4-FFF2-40B4-BE49-F238E27FC236}">
                <a16:creationId xmlns:a16="http://schemas.microsoft.com/office/drawing/2014/main" id="{669016EB-A9CB-6C10-2F82-10C55B3A5958}"/>
              </a:ext>
            </a:extLst>
          </p:cNvPr>
          <p:cNvSpPr/>
          <p:nvPr/>
        </p:nvSpPr>
        <p:spPr>
          <a:xfrm>
            <a:off x="6096000" y="5351706"/>
            <a:ext cx="1900052" cy="760021"/>
          </a:xfrm>
          <a:prstGeom prst="rect">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第二主成分の</a:t>
            </a:r>
            <a:endParaRPr kumimoji="1" lang="en-US" altLang="ja-JP" dirty="0"/>
          </a:p>
          <a:p>
            <a:pPr algn="ctr"/>
            <a:r>
              <a:rPr kumimoji="1" lang="ja-JP" altLang="en-US"/>
              <a:t>分散</a:t>
            </a:r>
          </a:p>
        </p:txBody>
      </p:sp>
      <p:sp>
        <p:nvSpPr>
          <p:cNvPr id="6" name="正方形/長方形 5">
            <a:extLst>
              <a:ext uri="{FF2B5EF4-FFF2-40B4-BE49-F238E27FC236}">
                <a16:creationId xmlns:a16="http://schemas.microsoft.com/office/drawing/2014/main" id="{AE6F33D0-0375-6483-5DF2-48A09BB665FA}"/>
              </a:ext>
            </a:extLst>
          </p:cNvPr>
          <p:cNvSpPr/>
          <p:nvPr/>
        </p:nvSpPr>
        <p:spPr>
          <a:xfrm>
            <a:off x="7996052" y="5351706"/>
            <a:ext cx="1282534" cy="760021"/>
          </a:xfrm>
          <a:prstGeom prst="rect">
            <a:avLst/>
          </a:prstGeom>
          <a:solidFill>
            <a:schemeClr val="accent4">
              <a:lumMod val="75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第三</a:t>
            </a:r>
            <a:r>
              <a:rPr kumimoji="1" lang="ja-JP" altLang="en-US"/>
              <a:t>主成分の分散</a:t>
            </a:r>
          </a:p>
        </p:txBody>
      </p:sp>
      <p:sp>
        <p:nvSpPr>
          <p:cNvPr id="7" name="正方形/長方形 6">
            <a:extLst>
              <a:ext uri="{FF2B5EF4-FFF2-40B4-BE49-F238E27FC236}">
                <a16:creationId xmlns:a16="http://schemas.microsoft.com/office/drawing/2014/main" id="{4CB016C2-2CDE-AF32-999F-68FF387B0AE4}"/>
              </a:ext>
            </a:extLst>
          </p:cNvPr>
          <p:cNvSpPr/>
          <p:nvPr/>
        </p:nvSpPr>
        <p:spPr>
          <a:xfrm>
            <a:off x="9278586" y="5351706"/>
            <a:ext cx="617518" cy="760021"/>
          </a:xfrm>
          <a:prstGeom prst="rect">
            <a:avLst/>
          </a:prstGeom>
          <a:solidFill>
            <a:schemeClr val="accent2">
              <a:lumMod val="75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第四</a:t>
            </a:r>
          </a:p>
        </p:txBody>
      </p:sp>
      <p:sp>
        <p:nvSpPr>
          <p:cNvPr id="8" name="正方形/長方形 7">
            <a:extLst>
              <a:ext uri="{FF2B5EF4-FFF2-40B4-BE49-F238E27FC236}">
                <a16:creationId xmlns:a16="http://schemas.microsoft.com/office/drawing/2014/main" id="{80BF149F-A6AD-6CED-9BE6-A074E72C482B}"/>
              </a:ext>
            </a:extLst>
          </p:cNvPr>
          <p:cNvSpPr/>
          <p:nvPr/>
        </p:nvSpPr>
        <p:spPr>
          <a:xfrm>
            <a:off x="9896104" y="5351706"/>
            <a:ext cx="1056904" cy="760021"/>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第五</a:t>
            </a:r>
            <a:r>
              <a:rPr kumimoji="1" lang="en-US" altLang="ja-JP" dirty="0"/>
              <a:t>〜</a:t>
            </a:r>
            <a:r>
              <a:rPr kumimoji="1" lang="ja-JP" altLang="en-US"/>
              <a:t>第</a:t>
            </a:r>
            <a:r>
              <a:rPr kumimoji="1" lang="en-US" altLang="ja-JP" dirty="0"/>
              <a:t>n</a:t>
            </a:r>
            <a:endParaRPr kumimoji="1" lang="ja-JP" altLang="en-US"/>
          </a:p>
        </p:txBody>
      </p:sp>
      <p:sp>
        <p:nvSpPr>
          <p:cNvPr id="9" name="右中かっこ 8">
            <a:extLst>
              <a:ext uri="{FF2B5EF4-FFF2-40B4-BE49-F238E27FC236}">
                <a16:creationId xmlns:a16="http://schemas.microsoft.com/office/drawing/2014/main" id="{6FF15D67-0F75-E597-FE74-13D3782BE890}"/>
              </a:ext>
            </a:extLst>
          </p:cNvPr>
          <p:cNvSpPr/>
          <p:nvPr/>
        </p:nvSpPr>
        <p:spPr>
          <a:xfrm rot="5400000">
            <a:off x="5860100" y="1435557"/>
            <a:ext cx="471802" cy="9714017"/>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EED9FA3B-7599-E876-DCFF-308F268C97F7}"/>
              </a:ext>
            </a:extLst>
          </p:cNvPr>
          <p:cNvSpPr txBox="1"/>
          <p:nvPr/>
        </p:nvSpPr>
        <p:spPr>
          <a:xfrm>
            <a:off x="5080336" y="6488668"/>
            <a:ext cx="2031325" cy="369332"/>
          </a:xfrm>
          <a:prstGeom prst="rect">
            <a:avLst/>
          </a:prstGeom>
          <a:noFill/>
        </p:spPr>
        <p:txBody>
          <a:bodyPr wrap="none" rtlCol="0">
            <a:spAutoFit/>
          </a:bodyPr>
          <a:lstStyle/>
          <a:p>
            <a:r>
              <a:rPr lang="ja-JP" altLang="en-US"/>
              <a:t>データ全体の分散</a:t>
            </a:r>
            <a:endParaRPr kumimoji="1" lang="ja-JP" altLang="en-US"/>
          </a:p>
        </p:txBody>
      </p:sp>
      <p:sp>
        <p:nvSpPr>
          <p:cNvPr id="11" name="左中かっこ 10">
            <a:extLst>
              <a:ext uri="{FF2B5EF4-FFF2-40B4-BE49-F238E27FC236}">
                <a16:creationId xmlns:a16="http://schemas.microsoft.com/office/drawing/2014/main" id="{4079D7FF-41B2-6694-E5D2-4994639F3A92}"/>
              </a:ext>
            </a:extLst>
          </p:cNvPr>
          <p:cNvSpPr/>
          <p:nvPr/>
        </p:nvSpPr>
        <p:spPr>
          <a:xfrm rot="5400000">
            <a:off x="5071552" y="988825"/>
            <a:ext cx="374473" cy="8039594"/>
          </a:xfrm>
          <a:prstGeom prst="leftBrace">
            <a:avLst>
              <a:gd name="adj1" fmla="val 32722"/>
              <a:gd name="adj2" fmla="val 50148"/>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3C28E700-313A-789E-45F9-230C639098A9}"/>
              </a:ext>
            </a:extLst>
          </p:cNvPr>
          <p:cNvSpPr txBox="1"/>
          <p:nvPr/>
        </p:nvSpPr>
        <p:spPr>
          <a:xfrm>
            <a:off x="1733797" y="4289721"/>
            <a:ext cx="7714011" cy="646331"/>
          </a:xfrm>
          <a:prstGeom prst="rect">
            <a:avLst/>
          </a:prstGeom>
          <a:noFill/>
        </p:spPr>
        <p:txBody>
          <a:bodyPr wrap="square" rtlCol="0">
            <a:spAutoFit/>
          </a:bodyPr>
          <a:lstStyle/>
          <a:p>
            <a:r>
              <a:rPr lang="ja-JP" altLang="en-US"/>
              <a:t>第三主成分までの累積寄与率</a:t>
            </a:r>
            <a:r>
              <a:rPr lang="en-US" altLang="ja-JP" dirty="0"/>
              <a:t> </a:t>
            </a:r>
          </a:p>
          <a:p>
            <a:r>
              <a:rPr lang="en-US" altLang="ja-JP" dirty="0"/>
              <a:t>=</a:t>
            </a:r>
            <a:r>
              <a:rPr lang="ja-JP" altLang="en-US"/>
              <a:t>第一主成分の寄与率</a:t>
            </a:r>
            <a:r>
              <a:rPr lang="en-US" altLang="ja-JP" dirty="0"/>
              <a:t>+</a:t>
            </a:r>
            <a:r>
              <a:rPr lang="ja-JP" altLang="en-US"/>
              <a:t>第二主成分の寄与率</a:t>
            </a:r>
            <a:r>
              <a:rPr lang="en-US" altLang="ja-JP" dirty="0"/>
              <a:t>+</a:t>
            </a:r>
            <a:r>
              <a:rPr lang="ja-JP" altLang="en-US"/>
              <a:t>第三主成分の寄与率</a:t>
            </a:r>
            <a:endParaRPr kumimoji="1" lang="ja-JP" altLang="en-US"/>
          </a:p>
        </p:txBody>
      </p:sp>
    </p:spTree>
    <p:extLst>
      <p:ext uri="{BB962C8B-B14F-4D97-AF65-F5344CB8AC3E}">
        <p14:creationId xmlns:p14="http://schemas.microsoft.com/office/powerpoint/2010/main" val="569320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574FBA-B880-30CC-10CD-96581FA213E1}"/>
              </a:ext>
            </a:extLst>
          </p:cNvPr>
          <p:cNvSpPr>
            <a:spLocks noGrp="1"/>
          </p:cNvSpPr>
          <p:nvPr>
            <p:ph type="title"/>
          </p:nvPr>
        </p:nvSpPr>
        <p:spPr/>
        <p:txBody>
          <a:bodyPr/>
          <a:lstStyle/>
          <a:p>
            <a:r>
              <a:rPr kumimoji="1" lang="ja-JP" altLang="en-US"/>
              <a:t>客観的な低次元化</a:t>
            </a:r>
          </a:p>
        </p:txBody>
      </p:sp>
      <p:sp>
        <p:nvSpPr>
          <p:cNvPr id="3" name="コンテンツ プレースホルダー 2">
            <a:extLst>
              <a:ext uri="{FF2B5EF4-FFF2-40B4-BE49-F238E27FC236}">
                <a16:creationId xmlns:a16="http://schemas.microsoft.com/office/drawing/2014/main" id="{BC4514FA-CB6D-7081-8335-75927F3D7C11}"/>
              </a:ext>
            </a:extLst>
          </p:cNvPr>
          <p:cNvSpPr>
            <a:spLocks noGrp="1"/>
          </p:cNvSpPr>
          <p:nvPr>
            <p:ph idx="1"/>
          </p:nvPr>
        </p:nvSpPr>
        <p:spPr/>
        <p:txBody>
          <a:bodyPr/>
          <a:lstStyle/>
          <a:p>
            <a:r>
              <a:rPr kumimoji="1" lang="ja-JP" altLang="en-US"/>
              <a:t>累積寄与率を８割程度であれば良いとする向きもあるが、基本的に分析者のさじ加減．</a:t>
            </a:r>
            <a:endParaRPr kumimoji="1" lang="en-US" altLang="ja-JP" dirty="0"/>
          </a:p>
          <a:p>
            <a:endParaRPr lang="en-US" altLang="ja-JP" dirty="0"/>
          </a:p>
          <a:p>
            <a:r>
              <a:rPr lang="ja-JP" altLang="en-US"/>
              <a:t>主成分の分散が</a:t>
            </a:r>
            <a:r>
              <a:rPr lang="en-US" altLang="ja-JP" dirty="0"/>
              <a:t>1</a:t>
            </a:r>
            <a:r>
              <a:rPr lang="ja-JP" altLang="en-US"/>
              <a:t>より大きくなる主成分までを選び、低次元化とする見方も．</a:t>
            </a:r>
            <a:endParaRPr lang="en-US" altLang="ja-JP" dirty="0"/>
          </a:p>
          <a:p>
            <a:pPr lvl="1"/>
            <a:r>
              <a:rPr kumimoji="1" lang="ja-JP" altLang="en-US"/>
              <a:t>主成分分析は、観測変数の分散共分散行列（標準化するので相関行列）に対する固有値問題と捉えられ、主成分の分散は固有値に、各観測変数に対する重みは固有ベクトルに対応．よって、固有値が１より大きいものに意味があるとする．</a:t>
            </a:r>
          </a:p>
        </p:txBody>
      </p:sp>
    </p:spTree>
    <p:extLst>
      <p:ext uri="{BB962C8B-B14F-4D97-AF65-F5344CB8AC3E}">
        <p14:creationId xmlns:p14="http://schemas.microsoft.com/office/powerpoint/2010/main" val="415136216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8676</TotalTime>
  <Words>1319</Words>
  <Application>Microsoft Macintosh PowerPoint</Application>
  <PresentationFormat>ワイド画面</PresentationFormat>
  <Paragraphs>141</Paragraphs>
  <Slides>13</Slides>
  <Notes>0</Notes>
  <HiddenSlides>1</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13</vt:i4>
      </vt:variant>
    </vt:vector>
  </HeadingPairs>
  <TitlesOfParts>
    <vt:vector size="18" baseType="lpstr">
      <vt:lpstr>游ゴシック</vt:lpstr>
      <vt:lpstr>游ゴシック Light</vt:lpstr>
      <vt:lpstr>Arial</vt:lpstr>
      <vt:lpstr>Cambria Math</vt:lpstr>
      <vt:lpstr>Office テーマ</vt:lpstr>
      <vt:lpstr>R初心者講座第３４回</vt:lpstr>
      <vt:lpstr>多変量解析とは</vt:lpstr>
      <vt:lpstr>主成分分析 （Principal Component Analysis, PCA）</vt:lpstr>
      <vt:lpstr>ばらつきが大きいデータと情報量</vt:lpstr>
      <vt:lpstr>観測変数の合成ベクトル</vt:lpstr>
      <vt:lpstr>分散共分散行列(相関行列)と固有値</vt:lpstr>
      <vt:lpstr>寄与率（分散説明率）</vt:lpstr>
      <vt:lpstr>累積寄与率</vt:lpstr>
      <vt:lpstr>客観的な低次元化</vt:lpstr>
      <vt:lpstr>RでPCA実践</vt:lpstr>
      <vt:lpstr>PCA解析結果オブジェクト</vt:lpstr>
      <vt:lpstr>主成分の重みと主成分得点</vt:lpstr>
      <vt:lpstr>Rで主成分得点表示</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R初心者講座第x回</dc:title>
  <dc:creator>Fukui Shin</dc:creator>
  <cp:lastModifiedBy>Shin Fukui</cp:lastModifiedBy>
  <cp:revision>12</cp:revision>
  <dcterms:created xsi:type="dcterms:W3CDTF">2022-04-27T11:06:24Z</dcterms:created>
  <dcterms:modified xsi:type="dcterms:W3CDTF">2023-09-21T08:58:17Z</dcterms:modified>
</cp:coreProperties>
</file>