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4" r:id="rId7"/>
    <p:sldId id="265" r:id="rId8"/>
    <p:sldId id="263" r:id="rId9"/>
    <p:sldId id="266"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80F885-070D-3D48-910B-DE0CB6E10D95}" v="50" dt="2022-05-05T14:03:39.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91"/>
    <p:restoredTop sz="96208"/>
  </p:normalViewPr>
  <p:slideViewPr>
    <p:cSldViewPr snapToGrid="0" snapToObjects="1">
      <p:cViewPr varScale="1">
        <p:scale>
          <a:sx n="119" d="100"/>
          <a:sy n="119" d="100"/>
        </p:scale>
        <p:origin x="20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1780F885-070D-3D48-910B-DE0CB6E10D95}"/>
    <pc:docChg chg="undo custSel addSld modSld">
      <pc:chgData name="Fukui Shin" userId="6902ee70c48ce296" providerId="LiveId" clId="{1780F885-070D-3D48-910B-DE0CB6E10D95}" dt="2022-05-05T15:46:13.445" v="2628" actId="1076"/>
      <pc:docMkLst>
        <pc:docMk/>
      </pc:docMkLst>
      <pc:sldChg chg="modSp mod">
        <pc:chgData name="Fukui Shin" userId="6902ee70c48ce296" providerId="LiveId" clId="{1780F885-070D-3D48-910B-DE0CB6E10D95}" dt="2022-05-05T06:21:45.472" v="511" actId="20577"/>
        <pc:sldMkLst>
          <pc:docMk/>
          <pc:sldMk cId="3758541488" sldId="259"/>
        </pc:sldMkLst>
        <pc:spChg chg="mod">
          <ac:chgData name="Fukui Shin" userId="6902ee70c48ce296" providerId="LiveId" clId="{1780F885-070D-3D48-910B-DE0CB6E10D95}" dt="2022-05-05T06:21:45.472" v="511" actId="20577"/>
          <ac:spMkLst>
            <pc:docMk/>
            <pc:sldMk cId="3758541488" sldId="259"/>
            <ac:spMk id="3" creationId="{3C4D225C-B18E-97DD-287A-3C6E28789013}"/>
          </ac:spMkLst>
        </pc:spChg>
      </pc:sldChg>
      <pc:sldChg chg="addSp modSp mod">
        <pc:chgData name="Fukui Shin" userId="6902ee70c48ce296" providerId="LiveId" clId="{1780F885-070D-3D48-910B-DE0CB6E10D95}" dt="2022-05-05T14:03:53.878" v="2316" actId="1076"/>
        <pc:sldMkLst>
          <pc:docMk/>
          <pc:sldMk cId="2844356510" sldId="260"/>
        </pc:sldMkLst>
        <pc:spChg chg="mod">
          <ac:chgData name="Fukui Shin" userId="6902ee70c48ce296" providerId="LiveId" clId="{1780F885-070D-3D48-910B-DE0CB6E10D95}" dt="2022-05-05T09:38:56.158" v="598" actId="20577"/>
          <ac:spMkLst>
            <pc:docMk/>
            <pc:sldMk cId="2844356510" sldId="260"/>
            <ac:spMk id="2" creationId="{30094667-BAB9-314E-84DB-902B5636114D}"/>
          </ac:spMkLst>
        </pc:spChg>
        <pc:spChg chg="mod">
          <ac:chgData name="Fukui Shin" userId="6902ee70c48ce296" providerId="LiveId" clId="{1780F885-070D-3D48-910B-DE0CB6E10D95}" dt="2022-05-05T11:04:41.444" v="1104" actId="20577"/>
          <ac:spMkLst>
            <pc:docMk/>
            <pc:sldMk cId="2844356510" sldId="260"/>
            <ac:spMk id="3" creationId="{BCC5647C-EE56-FE44-BA8F-D282D7DF964F}"/>
          </ac:spMkLst>
        </pc:spChg>
        <pc:spChg chg="add mod">
          <ac:chgData name="Fukui Shin" userId="6902ee70c48ce296" providerId="LiveId" clId="{1780F885-070D-3D48-910B-DE0CB6E10D95}" dt="2022-05-05T14:02:55.177" v="2281" actId="1035"/>
          <ac:spMkLst>
            <pc:docMk/>
            <pc:sldMk cId="2844356510" sldId="260"/>
            <ac:spMk id="4" creationId="{48C0963F-E99C-A179-4111-312268CC0DE8}"/>
          </ac:spMkLst>
        </pc:spChg>
        <pc:spChg chg="add mod">
          <ac:chgData name="Fukui Shin" userId="6902ee70c48ce296" providerId="LiveId" clId="{1780F885-070D-3D48-910B-DE0CB6E10D95}" dt="2022-05-05T14:02:55.177" v="2281" actId="1035"/>
          <ac:spMkLst>
            <pc:docMk/>
            <pc:sldMk cId="2844356510" sldId="260"/>
            <ac:spMk id="5" creationId="{FEDA00DF-2F2A-5B10-BCFF-F6EDA381688D}"/>
          </ac:spMkLst>
        </pc:spChg>
        <pc:spChg chg="add mod">
          <ac:chgData name="Fukui Shin" userId="6902ee70c48ce296" providerId="LiveId" clId="{1780F885-070D-3D48-910B-DE0CB6E10D95}" dt="2022-05-05T14:02:55.177" v="2281" actId="1035"/>
          <ac:spMkLst>
            <pc:docMk/>
            <pc:sldMk cId="2844356510" sldId="260"/>
            <ac:spMk id="6" creationId="{038E4970-6290-4B3E-B5E4-C79543F60D1E}"/>
          </ac:spMkLst>
        </pc:spChg>
        <pc:spChg chg="add mod">
          <ac:chgData name="Fukui Shin" userId="6902ee70c48ce296" providerId="LiveId" clId="{1780F885-070D-3D48-910B-DE0CB6E10D95}" dt="2022-05-05T14:03:35.996" v="2307" actId="1035"/>
          <ac:spMkLst>
            <pc:docMk/>
            <pc:sldMk cId="2844356510" sldId="260"/>
            <ac:spMk id="7" creationId="{EFF8067D-114C-30A2-CE85-57EF11A751E4}"/>
          </ac:spMkLst>
        </pc:spChg>
        <pc:spChg chg="add mod">
          <ac:chgData name="Fukui Shin" userId="6902ee70c48ce296" providerId="LiveId" clId="{1780F885-070D-3D48-910B-DE0CB6E10D95}" dt="2022-05-05T14:03:53.878" v="2316" actId="1076"/>
          <ac:spMkLst>
            <pc:docMk/>
            <pc:sldMk cId="2844356510" sldId="260"/>
            <ac:spMk id="8" creationId="{3F143BC7-B23F-94A3-C9E2-C1EC414FA5E8}"/>
          </ac:spMkLst>
        </pc:spChg>
      </pc:sldChg>
      <pc:sldChg chg="addSp delSp modSp new mod">
        <pc:chgData name="Fukui Shin" userId="6902ee70c48ce296" providerId="LiveId" clId="{1780F885-070D-3D48-910B-DE0CB6E10D95}" dt="2022-05-05T11:27:19.315" v="1744" actId="208"/>
        <pc:sldMkLst>
          <pc:docMk/>
          <pc:sldMk cId="3766869505" sldId="261"/>
        </pc:sldMkLst>
        <pc:spChg chg="mod">
          <ac:chgData name="Fukui Shin" userId="6902ee70c48ce296" providerId="LiveId" clId="{1780F885-070D-3D48-910B-DE0CB6E10D95}" dt="2022-05-05T11:08:25.014" v="1194" actId="20577"/>
          <ac:spMkLst>
            <pc:docMk/>
            <pc:sldMk cId="3766869505" sldId="261"/>
            <ac:spMk id="2" creationId="{82773C75-2471-3A8F-800C-13226F743D6F}"/>
          </ac:spMkLst>
        </pc:spChg>
        <pc:spChg chg="add del mod">
          <ac:chgData name="Fukui Shin" userId="6902ee70c48ce296" providerId="LiveId" clId="{1780F885-070D-3D48-910B-DE0CB6E10D95}" dt="2022-05-05T11:25:40.286" v="1736" actId="20577"/>
          <ac:spMkLst>
            <pc:docMk/>
            <pc:sldMk cId="3766869505" sldId="261"/>
            <ac:spMk id="3" creationId="{CF34BBEA-6F82-A6A0-EF68-013B541CF3DB}"/>
          </ac:spMkLst>
        </pc:spChg>
        <pc:spChg chg="add mod">
          <ac:chgData name="Fukui Shin" userId="6902ee70c48ce296" providerId="LiveId" clId="{1780F885-070D-3D48-910B-DE0CB6E10D95}" dt="2022-05-05T11:26:42.213" v="1738" actId="1076"/>
          <ac:spMkLst>
            <pc:docMk/>
            <pc:sldMk cId="3766869505" sldId="261"/>
            <ac:spMk id="4" creationId="{D371E133-147A-F720-073E-A57E8CC46DE0}"/>
          </ac:spMkLst>
        </pc:spChg>
        <pc:spChg chg="add mod">
          <ac:chgData name="Fukui Shin" userId="6902ee70c48ce296" providerId="LiveId" clId="{1780F885-070D-3D48-910B-DE0CB6E10D95}" dt="2022-05-05T11:26:42.213" v="1738" actId="1076"/>
          <ac:spMkLst>
            <pc:docMk/>
            <pc:sldMk cId="3766869505" sldId="261"/>
            <ac:spMk id="5" creationId="{5E3FFD7C-469B-BCAD-8F33-71EBD720CCD4}"/>
          </ac:spMkLst>
        </pc:spChg>
        <pc:spChg chg="add mod">
          <ac:chgData name="Fukui Shin" userId="6902ee70c48ce296" providerId="LiveId" clId="{1780F885-070D-3D48-910B-DE0CB6E10D95}" dt="2022-05-05T11:26:42.213" v="1738" actId="1076"/>
          <ac:spMkLst>
            <pc:docMk/>
            <pc:sldMk cId="3766869505" sldId="261"/>
            <ac:spMk id="6" creationId="{A39EA214-6EF6-7AFD-E1D9-02A33EF43B8F}"/>
          </ac:spMkLst>
        </pc:spChg>
        <pc:spChg chg="add mod">
          <ac:chgData name="Fukui Shin" userId="6902ee70c48ce296" providerId="LiveId" clId="{1780F885-070D-3D48-910B-DE0CB6E10D95}" dt="2022-05-05T11:26:42.213" v="1738" actId="1076"/>
          <ac:spMkLst>
            <pc:docMk/>
            <pc:sldMk cId="3766869505" sldId="261"/>
            <ac:spMk id="7" creationId="{484C4715-1BDA-0FA3-02AB-35FD748AD08C}"/>
          </ac:spMkLst>
        </pc:spChg>
        <pc:spChg chg="add del mod">
          <ac:chgData name="Fukui Shin" userId="6902ee70c48ce296" providerId="LiveId" clId="{1780F885-070D-3D48-910B-DE0CB6E10D95}" dt="2022-05-05T11:14:36.992" v="1349" actId="478"/>
          <ac:spMkLst>
            <pc:docMk/>
            <pc:sldMk cId="3766869505" sldId="261"/>
            <ac:spMk id="8" creationId="{47FB03F9-15BA-243B-3E1A-C78C7B00B0ED}"/>
          </ac:spMkLst>
        </pc:spChg>
        <pc:spChg chg="add del mod">
          <ac:chgData name="Fukui Shin" userId="6902ee70c48ce296" providerId="LiveId" clId="{1780F885-070D-3D48-910B-DE0CB6E10D95}" dt="2022-05-05T11:14:28.974" v="1348" actId="478"/>
          <ac:spMkLst>
            <pc:docMk/>
            <pc:sldMk cId="3766869505" sldId="261"/>
            <ac:spMk id="10" creationId="{EBF23EE9-8180-BFD8-9877-9E35538E6E37}"/>
          </ac:spMkLst>
        </pc:spChg>
        <pc:spChg chg="add mod">
          <ac:chgData name="Fukui Shin" userId="6902ee70c48ce296" providerId="LiveId" clId="{1780F885-070D-3D48-910B-DE0CB6E10D95}" dt="2022-05-05T11:26:42.213" v="1738" actId="1076"/>
          <ac:spMkLst>
            <pc:docMk/>
            <pc:sldMk cId="3766869505" sldId="261"/>
            <ac:spMk id="11" creationId="{F890FF50-837D-4BD2-5511-3FCA15EF8D9D}"/>
          </ac:spMkLst>
        </pc:spChg>
        <pc:cxnChg chg="add mod">
          <ac:chgData name="Fukui Shin" userId="6902ee70c48ce296" providerId="LiveId" clId="{1780F885-070D-3D48-910B-DE0CB6E10D95}" dt="2022-05-05T11:26:42.213" v="1738" actId="1076"/>
          <ac:cxnSpMkLst>
            <pc:docMk/>
            <pc:sldMk cId="3766869505" sldId="261"/>
            <ac:cxnSpMk id="13" creationId="{1A1BE247-0A92-8241-31A8-658B6C1A6EB6}"/>
          </ac:cxnSpMkLst>
        </pc:cxnChg>
        <pc:cxnChg chg="add mod">
          <ac:chgData name="Fukui Shin" userId="6902ee70c48ce296" providerId="LiveId" clId="{1780F885-070D-3D48-910B-DE0CB6E10D95}" dt="2022-05-05T11:26:42.213" v="1738" actId="1076"/>
          <ac:cxnSpMkLst>
            <pc:docMk/>
            <pc:sldMk cId="3766869505" sldId="261"/>
            <ac:cxnSpMk id="15" creationId="{0D05B1D9-A116-2F70-47EC-A887B3C93C30}"/>
          </ac:cxnSpMkLst>
        </pc:cxnChg>
        <pc:cxnChg chg="add mod">
          <ac:chgData name="Fukui Shin" userId="6902ee70c48ce296" providerId="LiveId" clId="{1780F885-070D-3D48-910B-DE0CB6E10D95}" dt="2022-05-05T11:26:42.213" v="1738" actId="1076"/>
          <ac:cxnSpMkLst>
            <pc:docMk/>
            <pc:sldMk cId="3766869505" sldId="261"/>
            <ac:cxnSpMk id="18" creationId="{33221F04-598F-B2EC-BB8E-7D8870BEB275}"/>
          </ac:cxnSpMkLst>
        </pc:cxnChg>
        <pc:cxnChg chg="add mod">
          <ac:chgData name="Fukui Shin" userId="6902ee70c48ce296" providerId="LiveId" clId="{1780F885-070D-3D48-910B-DE0CB6E10D95}" dt="2022-05-05T11:27:19.315" v="1744" actId="208"/>
          <ac:cxnSpMkLst>
            <pc:docMk/>
            <pc:sldMk cId="3766869505" sldId="261"/>
            <ac:cxnSpMk id="23" creationId="{AF495A04-2C45-4BCD-FD4F-F880B156766B}"/>
          </ac:cxnSpMkLst>
        </pc:cxnChg>
      </pc:sldChg>
      <pc:sldChg chg="addSp delSp modSp add mod">
        <pc:chgData name="Fukui Shin" userId="6902ee70c48ce296" providerId="LiveId" clId="{1780F885-070D-3D48-910B-DE0CB6E10D95}" dt="2022-05-05T13:51:19.152" v="1825" actId="14100"/>
        <pc:sldMkLst>
          <pc:docMk/>
          <pc:sldMk cId="1377384996" sldId="262"/>
        </pc:sldMkLst>
        <pc:spChg chg="mod">
          <ac:chgData name="Fukui Shin" userId="6902ee70c48ce296" providerId="LiveId" clId="{1780F885-070D-3D48-910B-DE0CB6E10D95}" dt="2022-05-05T13:51:06.147" v="1822" actId="20577"/>
          <ac:spMkLst>
            <pc:docMk/>
            <pc:sldMk cId="1377384996" sldId="262"/>
            <ac:spMk id="3" creationId="{CF34BBEA-6F82-A6A0-EF68-013B541CF3DB}"/>
          </ac:spMkLst>
        </pc:spChg>
        <pc:spChg chg="add mod">
          <ac:chgData name="Fukui Shin" userId="6902ee70c48ce296" providerId="LiveId" clId="{1780F885-070D-3D48-910B-DE0CB6E10D95}" dt="2022-05-05T13:50:48.815" v="1821" actId="208"/>
          <ac:spMkLst>
            <pc:docMk/>
            <pc:sldMk cId="1377384996" sldId="262"/>
            <ac:spMk id="14" creationId="{F59F0133-61C8-9270-B71D-F3BFB59026D1}"/>
          </ac:spMkLst>
        </pc:spChg>
        <pc:cxnChg chg="del">
          <ac:chgData name="Fukui Shin" userId="6902ee70c48ce296" providerId="LiveId" clId="{1780F885-070D-3D48-910B-DE0CB6E10D95}" dt="2022-05-05T13:50:19.236" v="1807" actId="478"/>
          <ac:cxnSpMkLst>
            <pc:docMk/>
            <pc:sldMk cId="1377384996" sldId="262"/>
            <ac:cxnSpMk id="15" creationId="{0D05B1D9-A116-2F70-47EC-A887B3C93C30}"/>
          </ac:cxnSpMkLst>
        </pc:cxnChg>
        <pc:cxnChg chg="add mod">
          <ac:chgData name="Fukui Shin" userId="6902ee70c48ce296" providerId="LiveId" clId="{1780F885-070D-3D48-910B-DE0CB6E10D95}" dt="2022-05-05T13:51:19.152" v="1825" actId="14100"/>
          <ac:cxnSpMkLst>
            <pc:docMk/>
            <pc:sldMk cId="1377384996" sldId="262"/>
            <ac:cxnSpMk id="16" creationId="{509685BE-4BF3-FB5F-865E-DCC7C5D41A3B}"/>
          </ac:cxnSpMkLst>
        </pc:cxnChg>
        <pc:cxnChg chg="del">
          <ac:chgData name="Fukui Shin" userId="6902ee70c48ce296" providerId="LiveId" clId="{1780F885-070D-3D48-910B-DE0CB6E10D95}" dt="2022-05-05T13:50:19.236" v="1807" actId="478"/>
          <ac:cxnSpMkLst>
            <pc:docMk/>
            <pc:sldMk cId="1377384996" sldId="262"/>
            <ac:cxnSpMk id="18" creationId="{33221F04-598F-B2EC-BB8E-7D8870BEB275}"/>
          </ac:cxnSpMkLst>
        </pc:cxnChg>
      </pc:sldChg>
      <pc:sldChg chg="modSp new mod">
        <pc:chgData name="Fukui Shin" userId="6902ee70c48ce296" providerId="LiveId" clId="{1780F885-070D-3D48-910B-DE0CB6E10D95}" dt="2022-05-05T14:22:45.219" v="2557" actId="20577"/>
        <pc:sldMkLst>
          <pc:docMk/>
          <pc:sldMk cId="3450340285" sldId="263"/>
        </pc:sldMkLst>
        <pc:spChg chg="mod">
          <ac:chgData name="Fukui Shin" userId="6902ee70c48ce296" providerId="LiveId" clId="{1780F885-070D-3D48-910B-DE0CB6E10D95}" dt="2022-05-05T14:22:45.219" v="2557" actId="20577"/>
          <ac:spMkLst>
            <pc:docMk/>
            <pc:sldMk cId="3450340285" sldId="263"/>
            <ac:spMk id="2" creationId="{EB871119-A628-74FD-A6AE-3F3AC2BBBE07}"/>
          </ac:spMkLst>
        </pc:spChg>
        <pc:spChg chg="mod">
          <ac:chgData name="Fukui Shin" userId="6902ee70c48ce296" providerId="LiveId" clId="{1780F885-070D-3D48-910B-DE0CB6E10D95}" dt="2022-05-05T14:07:04.441" v="2509" actId="20577"/>
          <ac:spMkLst>
            <pc:docMk/>
            <pc:sldMk cId="3450340285" sldId="263"/>
            <ac:spMk id="3" creationId="{0B75B0C4-54A2-9C40-237A-3F2516F93A41}"/>
          </ac:spMkLst>
        </pc:spChg>
      </pc:sldChg>
      <pc:sldChg chg="addSp delSp modSp add mod">
        <pc:chgData name="Fukui Shin" userId="6902ee70c48ce296" providerId="LiveId" clId="{1780F885-070D-3D48-910B-DE0CB6E10D95}" dt="2022-05-05T13:57:12.041" v="2126" actId="1076"/>
        <pc:sldMkLst>
          <pc:docMk/>
          <pc:sldMk cId="3720778161" sldId="264"/>
        </pc:sldMkLst>
        <pc:spChg chg="mod">
          <ac:chgData name="Fukui Shin" userId="6902ee70c48ce296" providerId="LiveId" clId="{1780F885-070D-3D48-910B-DE0CB6E10D95}" dt="2022-05-05T13:54:08.875" v="1901" actId="1076"/>
          <ac:spMkLst>
            <pc:docMk/>
            <pc:sldMk cId="3720778161" sldId="264"/>
            <ac:spMk id="4" creationId="{D371E133-147A-F720-073E-A57E8CC46DE0}"/>
          </ac:spMkLst>
        </pc:spChg>
        <pc:spChg chg="mod">
          <ac:chgData name="Fukui Shin" userId="6902ee70c48ce296" providerId="LiveId" clId="{1780F885-070D-3D48-910B-DE0CB6E10D95}" dt="2022-05-05T13:54:08.875" v="1901" actId="1076"/>
          <ac:spMkLst>
            <pc:docMk/>
            <pc:sldMk cId="3720778161" sldId="264"/>
            <ac:spMk id="5" creationId="{5E3FFD7C-469B-BCAD-8F33-71EBD720CCD4}"/>
          </ac:spMkLst>
        </pc:spChg>
        <pc:spChg chg="mod">
          <ac:chgData name="Fukui Shin" userId="6902ee70c48ce296" providerId="LiveId" clId="{1780F885-070D-3D48-910B-DE0CB6E10D95}" dt="2022-05-05T13:54:08.875" v="1901" actId="1076"/>
          <ac:spMkLst>
            <pc:docMk/>
            <pc:sldMk cId="3720778161" sldId="264"/>
            <ac:spMk id="6" creationId="{A39EA214-6EF6-7AFD-E1D9-02A33EF43B8F}"/>
          </ac:spMkLst>
        </pc:spChg>
        <pc:spChg chg="mod">
          <ac:chgData name="Fukui Shin" userId="6902ee70c48ce296" providerId="LiveId" clId="{1780F885-070D-3D48-910B-DE0CB6E10D95}" dt="2022-05-05T13:54:08.875" v="1901" actId="1076"/>
          <ac:spMkLst>
            <pc:docMk/>
            <pc:sldMk cId="3720778161" sldId="264"/>
            <ac:spMk id="7" creationId="{484C4715-1BDA-0FA3-02AB-35FD748AD08C}"/>
          </ac:spMkLst>
        </pc:spChg>
        <pc:spChg chg="add del mod">
          <ac:chgData name="Fukui Shin" userId="6902ee70c48ce296" providerId="LiveId" clId="{1780F885-070D-3D48-910B-DE0CB6E10D95}" dt="2022-05-05T13:52:14.590" v="1837" actId="767"/>
          <ac:spMkLst>
            <pc:docMk/>
            <pc:sldMk cId="3720778161" sldId="264"/>
            <ac:spMk id="9" creationId="{FEA3DBCA-A784-6F86-D9FF-9347B7AC29AE}"/>
          </ac:spMkLst>
        </pc:spChg>
        <pc:spChg chg="add del mod">
          <ac:chgData name="Fukui Shin" userId="6902ee70c48ce296" providerId="LiveId" clId="{1780F885-070D-3D48-910B-DE0CB6E10D95}" dt="2022-05-05T13:52:24.951" v="1841" actId="767"/>
          <ac:spMkLst>
            <pc:docMk/>
            <pc:sldMk cId="3720778161" sldId="264"/>
            <ac:spMk id="10" creationId="{C9F959CF-6ED7-0403-EF6A-DA0B726C317F}"/>
          </ac:spMkLst>
        </pc:spChg>
        <pc:spChg chg="mod">
          <ac:chgData name="Fukui Shin" userId="6902ee70c48ce296" providerId="LiveId" clId="{1780F885-070D-3D48-910B-DE0CB6E10D95}" dt="2022-05-05T13:54:08.875" v="1901" actId="1076"/>
          <ac:spMkLst>
            <pc:docMk/>
            <pc:sldMk cId="3720778161" sldId="264"/>
            <ac:spMk id="11" creationId="{F890FF50-837D-4BD2-5511-3FCA15EF8D9D}"/>
          </ac:spMkLst>
        </pc:spChg>
        <pc:spChg chg="mod">
          <ac:chgData name="Fukui Shin" userId="6902ee70c48ce296" providerId="LiveId" clId="{1780F885-070D-3D48-910B-DE0CB6E10D95}" dt="2022-05-05T13:54:08.875" v="1901" actId="1076"/>
          <ac:spMkLst>
            <pc:docMk/>
            <pc:sldMk cId="3720778161" sldId="264"/>
            <ac:spMk id="14" creationId="{F59F0133-61C8-9270-B71D-F3BFB59026D1}"/>
          </ac:spMkLst>
        </pc:spChg>
        <pc:spChg chg="add mod">
          <ac:chgData name="Fukui Shin" userId="6902ee70c48ce296" providerId="LiveId" clId="{1780F885-070D-3D48-910B-DE0CB6E10D95}" dt="2022-05-05T13:54:08.875" v="1901" actId="1076"/>
          <ac:spMkLst>
            <pc:docMk/>
            <pc:sldMk cId="3720778161" sldId="264"/>
            <ac:spMk id="15" creationId="{915B0E84-4451-005E-1A3D-C551D81A348D}"/>
          </ac:spMkLst>
        </pc:spChg>
        <pc:spChg chg="add mod">
          <ac:chgData name="Fukui Shin" userId="6902ee70c48ce296" providerId="LiveId" clId="{1780F885-070D-3D48-910B-DE0CB6E10D95}" dt="2022-05-05T13:54:08.875" v="1901" actId="1076"/>
          <ac:spMkLst>
            <pc:docMk/>
            <pc:sldMk cId="3720778161" sldId="264"/>
            <ac:spMk id="17" creationId="{A358548F-583B-D67D-D8CE-91F765B2BBA9}"/>
          </ac:spMkLst>
        </pc:spChg>
        <pc:spChg chg="add mod">
          <ac:chgData name="Fukui Shin" userId="6902ee70c48ce296" providerId="LiveId" clId="{1780F885-070D-3D48-910B-DE0CB6E10D95}" dt="2022-05-05T13:54:08.875" v="1901" actId="1076"/>
          <ac:spMkLst>
            <pc:docMk/>
            <pc:sldMk cId="3720778161" sldId="264"/>
            <ac:spMk id="18" creationId="{24057345-1A14-043A-9F8E-02CEC3FE1198}"/>
          </ac:spMkLst>
        </pc:spChg>
        <pc:spChg chg="add mod">
          <ac:chgData name="Fukui Shin" userId="6902ee70c48ce296" providerId="LiveId" clId="{1780F885-070D-3D48-910B-DE0CB6E10D95}" dt="2022-05-05T13:54:08.875" v="1901" actId="1076"/>
          <ac:spMkLst>
            <pc:docMk/>
            <pc:sldMk cId="3720778161" sldId="264"/>
            <ac:spMk id="19" creationId="{8FF0CDD7-B27F-A108-6FD4-3C2274726468}"/>
          </ac:spMkLst>
        </pc:spChg>
        <pc:spChg chg="add mod">
          <ac:chgData name="Fukui Shin" userId="6902ee70c48ce296" providerId="LiveId" clId="{1780F885-070D-3D48-910B-DE0CB6E10D95}" dt="2022-05-05T13:54:08.875" v="1901" actId="1076"/>
          <ac:spMkLst>
            <pc:docMk/>
            <pc:sldMk cId="3720778161" sldId="264"/>
            <ac:spMk id="20" creationId="{D8568E72-B66B-E1E1-8BE0-EC2F38CDE882}"/>
          </ac:spMkLst>
        </pc:spChg>
        <pc:spChg chg="add mod">
          <ac:chgData name="Fukui Shin" userId="6902ee70c48ce296" providerId="LiveId" clId="{1780F885-070D-3D48-910B-DE0CB6E10D95}" dt="2022-05-05T13:54:08.875" v="1901" actId="1076"/>
          <ac:spMkLst>
            <pc:docMk/>
            <pc:sldMk cId="3720778161" sldId="264"/>
            <ac:spMk id="24" creationId="{E7DFC18E-73BE-4C23-77EB-C3D5E4015D13}"/>
          </ac:spMkLst>
        </pc:spChg>
        <pc:spChg chg="add mod">
          <ac:chgData name="Fukui Shin" userId="6902ee70c48ce296" providerId="LiveId" clId="{1780F885-070D-3D48-910B-DE0CB6E10D95}" dt="2022-05-05T13:54:08.875" v="1901" actId="1076"/>
          <ac:spMkLst>
            <pc:docMk/>
            <pc:sldMk cId="3720778161" sldId="264"/>
            <ac:spMk id="26" creationId="{9816B186-7EAD-14EC-D6D3-50FCCB2B7773}"/>
          </ac:spMkLst>
        </pc:spChg>
        <pc:spChg chg="add mod">
          <ac:chgData name="Fukui Shin" userId="6902ee70c48ce296" providerId="LiveId" clId="{1780F885-070D-3D48-910B-DE0CB6E10D95}" dt="2022-05-05T13:54:08.875" v="1901" actId="1076"/>
          <ac:spMkLst>
            <pc:docMk/>
            <pc:sldMk cId="3720778161" sldId="264"/>
            <ac:spMk id="27" creationId="{1A9EF611-3277-3D0C-9BF0-DEC727CD7BC1}"/>
          </ac:spMkLst>
        </pc:spChg>
        <pc:spChg chg="add mod">
          <ac:chgData name="Fukui Shin" userId="6902ee70c48ce296" providerId="LiveId" clId="{1780F885-070D-3D48-910B-DE0CB6E10D95}" dt="2022-05-05T13:54:08.875" v="1901" actId="1076"/>
          <ac:spMkLst>
            <pc:docMk/>
            <pc:sldMk cId="3720778161" sldId="264"/>
            <ac:spMk id="28" creationId="{E6FC3C51-6F0D-C074-0083-36F57DE7B549}"/>
          </ac:spMkLst>
        </pc:spChg>
        <pc:spChg chg="add mod">
          <ac:chgData name="Fukui Shin" userId="6902ee70c48ce296" providerId="LiveId" clId="{1780F885-070D-3D48-910B-DE0CB6E10D95}" dt="2022-05-05T13:54:08.875" v="1901" actId="1076"/>
          <ac:spMkLst>
            <pc:docMk/>
            <pc:sldMk cId="3720778161" sldId="264"/>
            <ac:spMk id="29" creationId="{F2003062-3123-2E58-D9C7-761B6AB092B3}"/>
          </ac:spMkLst>
        </pc:spChg>
        <pc:spChg chg="add mod">
          <ac:chgData name="Fukui Shin" userId="6902ee70c48ce296" providerId="LiveId" clId="{1780F885-070D-3D48-910B-DE0CB6E10D95}" dt="2022-05-05T13:54:08.875" v="1901" actId="1076"/>
          <ac:spMkLst>
            <pc:docMk/>
            <pc:sldMk cId="3720778161" sldId="264"/>
            <ac:spMk id="30" creationId="{4D9A1066-D0B7-9AA8-3320-8CA9800F83A7}"/>
          </ac:spMkLst>
        </pc:spChg>
        <pc:spChg chg="add mod">
          <ac:chgData name="Fukui Shin" userId="6902ee70c48ce296" providerId="LiveId" clId="{1780F885-070D-3D48-910B-DE0CB6E10D95}" dt="2022-05-05T13:54:08.875" v="1901" actId="1076"/>
          <ac:spMkLst>
            <pc:docMk/>
            <pc:sldMk cId="3720778161" sldId="264"/>
            <ac:spMk id="33" creationId="{EAD15A60-BCC1-5FC5-47CC-A6BBE3DE083A}"/>
          </ac:spMkLst>
        </pc:spChg>
        <pc:spChg chg="add mod">
          <ac:chgData name="Fukui Shin" userId="6902ee70c48ce296" providerId="LiveId" clId="{1780F885-070D-3D48-910B-DE0CB6E10D95}" dt="2022-05-05T13:54:08.875" v="1901" actId="1076"/>
          <ac:spMkLst>
            <pc:docMk/>
            <pc:sldMk cId="3720778161" sldId="264"/>
            <ac:spMk id="36" creationId="{880E0095-7FD0-A92E-0E4D-BE74B6C1CF5A}"/>
          </ac:spMkLst>
        </pc:spChg>
        <pc:spChg chg="add mod">
          <ac:chgData name="Fukui Shin" userId="6902ee70c48ce296" providerId="LiveId" clId="{1780F885-070D-3D48-910B-DE0CB6E10D95}" dt="2022-05-05T13:54:08.875" v="1901" actId="1076"/>
          <ac:spMkLst>
            <pc:docMk/>
            <pc:sldMk cId="3720778161" sldId="264"/>
            <ac:spMk id="37" creationId="{870F7A54-D5EB-B187-8FD1-5FFEFFB59168}"/>
          </ac:spMkLst>
        </pc:spChg>
        <pc:spChg chg="add mod">
          <ac:chgData name="Fukui Shin" userId="6902ee70c48ce296" providerId="LiveId" clId="{1780F885-070D-3D48-910B-DE0CB6E10D95}" dt="2022-05-05T13:54:08.875" v="1901" actId="1076"/>
          <ac:spMkLst>
            <pc:docMk/>
            <pc:sldMk cId="3720778161" sldId="264"/>
            <ac:spMk id="38" creationId="{A55C2D23-4763-64F7-86A0-6E7333781B35}"/>
          </ac:spMkLst>
        </pc:spChg>
        <pc:spChg chg="add mod">
          <ac:chgData name="Fukui Shin" userId="6902ee70c48ce296" providerId="LiveId" clId="{1780F885-070D-3D48-910B-DE0CB6E10D95}" dt="2022-05-05T13:54:08.875" v="1901" actId="1076"/>
          <ac:spMkLst>
            <pc:docMk/>
            <pc:sldMk cId="3720778161" sldId="264"/>
            <ac:spMk id="39" creationId="{798EB983-1CE6-53E2-757E-CDB0275D71D6}"/>
          </ac:spMkLst>
        </pc:spChg>
        <pc:spChg chg="add mod">
          <ac:chgData name="Fukui Shin" userId="6902ee70c48ce296" providerId="LiveId" clId="{1780F885-070D-3D48-910B-DE0CB6E10D95}" dt="2022-05-05T13:54:08.875" v="1901" actId="1076"/>
          <ac:spMkLst>
            <pc:docMk/>
            <pc:sldMk cId="3720778161" sldId="264"/>
            <ac:spMk id="40" creationId="{E0AE8B32-5683-A3B3-BCC9-E254BAF46147}"/>
          </ac:spMkLst>
        </pc:spChg>
        <pc:spChg chg="add mod">
          <ac:chgData name="Fukui Shin" userId="6902ee70c48ce296" providerId="LiveId" clId="{1780F885-070D-3D48-910B-DE0CB6E10D95}" dt="2022-05-05T13:54:08.875" v="1901" actId="1076"/>
          <ac:spMkLst>
            <pc:docMk/>
            <pc:sldMk cId="3720778161" sldId="264"/>
            <ac:spMk id="43" creationId="{A91E539A-35AA-3BA1-131C-F1E97D6775C7}"/>
          </ac:spMkLst>
        </pc:spChg>
        <pc:spChg chg="add del mod">
          <ac:chgData name="Fukui Shin" userId="6902ee70c48ce296" providerId="LiveId" clId="{1780F885-070D-3D48-910B-DE0CB6E10D95}" dt="2022-05-05T13:52:49.040" v="1848"/>
          <ac:spMkLst>
            <pc:docMk/>
            <pc:sldMk cId="3720778161" sldId="264"/>
            <ac:spMk id="45" creationId="{FE4739C0-56AF-19A1-0365-207E0AA272EB}"/>
          </ac:spMkLst>
        </pc:spChg>
        <pc:spChg chg="add del mod">
          <ac:chgData name="Fukui Shin" userId="6902ee70c48ce296" providerId="LiveId" clId="{1780F885-070D-3D48-910B-DE0CB6E10D95}" dt="2022-05-05T13:52:49.040" v="1848"/>
          <ac:spMkLst>
            <pc:docMk/>
            <pc:sldMk cId="3720778161" sldId="264"/>
            <ac:spMk id="46" creationId="{57D1FF27-3C16-E368-3735-12CB9C2D5DD1}"/>
          </ac:spMkLst>
        </pc:spChg>
        <pc:spChg chg="add del mod">
          <ac:chgData name="Fukui Shin" userId="6902ee70c48ce296" providerId="LiveId" clId="{1780F885-070D-3D48-910B-DE0CB6E10D95}" dt="2022-05-05T13:52:49.040" v="1848"/>
          <ac:spMkLst>
            <pc:docMk/>
            <pc:sldMk cId="3720778161" sldId="264"/>
            <ac:spMk id="47" creationId="{54079BE4-371C-D6DF-9704-1CD45C02CD6F}"/>
          </ac:spMkLst>
        </pc:spChg>
        <pc:spChg chg="add del mod">
          <ac:chgData name="Fukui Shin" userId="6902ee70c48ce296" providerId="LiveId" clId="{1780F885-070D-3D48-910B-DE0CB6E10D95}" dt="2022-05-05T13:52:49.040" v="1848"/>
          <ac:spMkLst>
            <pc:docMk/>
            <pc:sldMk cId="3720778161" sldId="264"/>
            <ac:spMk id="48" creationId="{6042B48F-4031-593D-9741-EC038181326A}"/>
          </ac:spMkLst>
        </pc:spChg>
        <pc:spChg chg="add del mod">
          <ac:chgData name="Fukui Shin" userId="6902ee70c48ce296" providerId="LiveId" clId="{1780F885-070D-3D48-910B-DE0CB6E10D95}" dt="2022-05-05T13:52:49.040" v="1848"/>
          <ac:spMkLst>
            <pc:docMk/>
            <pc:sldMk cId="3720778161" sldId="264"/>
            <ac:spMk id="49" creationId="{099A80A1-D914-F997-8846-233716A0E021}"/>
          </ac:spMkLst>
        </pc:spChg>
        <pc:spChg chg="add del mod">
          <ac:chgData name="Fukui Shin" userId="6902ee70c48ce296" providerId="LiveId" clId="{1780F885-070D-3D48-910B-DE0CB6E10D95}" dt="2022-05-05T13:52:49.040" v="1848"/>
          <ac:spMkLst>
            <pc:docMk/>
            <pc:sldMk cId="3720778161" sldId="264"/>
            <ac:spMk id="52" creationId="{33DCCD0E-80A1-E19D-03DF-E0655E5EB5E6}"/>
          </ac:spMkLst>
        </pc:spChg>
        <pc:spChg chg="add mod">
          <ac:chgData name="Fukui Shin" userId="6902ee70c48ce296" providerId="LiveId" clId="{1780F885-070D-3D48-910B-DE0CB6E10D95}" dt="2022-05-05T13:57:12.041" v="2126" actId="1076"/>
          <ac:spMkLst>
            <pc:docMk/>
            <pc:sldMk cId="3720778161" sldId="264"/>
            <ac:spMk id="65" creationId="{93F8136A-EB53-509A-361E-4D070D053366}"/>
          </ac:spMkLst>
        </pc:spChg>
        <pc:spChg chg="add del mod">
          <ac:chgData name="Fukui Shin" userId="6902ee70c48ce296" providerId="LiveId" clId="{1780F885-070D-3D48-910B-DE0CB6E10D95}" dt="2022-05-05T13:54:04.498" v="1900"/>
          <ac:spMkLst>
            <pc:docMk/>
            <pc:sldMk cId="3720778161" sldId="264"/>
            <ac:spMk id="66" creationId="{D264CB89-675C-784D-243F-01B1173039AB}"/>
          </ac:spMkLst>
        </pc:spChg>
        <pc:spChg chg="add mod">
          <ac:chgData name="Fukui Shin" userId="6902ee70c48ce296" providerId="LiveId" clId="{1780F885-070D-3D48-910B-DE0CB6E10D95}" dt="2022-05-05T13:54:48.533" v="1957" actId="122"/>
          <ac:spMkLst>
            <pc:docMk/>
            <pc:sldMk cId="3720778161" sldId="264"/>
            <ac:spMk id="68" creationId="{3BDF2648-0BDF-29B8-60AF-7D10293B3F07}"/>
          </ac:spMkLst>
        </pc:spChg>
        <pc:spChg chg="add del mod">
          <ac:chgData name="Fukui Shin" userId="6902ee70c48ce296" providerId="LiveId" clId="{1780F885-070D-3D48-910B-DE0CB6E10D95}" dt="2022-05-05T13:54:52.452" v="1959" actId="478"/>
          <ac:spMkLst>
            <pc:docMk/>
            <pc:sldMk cId="3720778161" sldId="264"/>
            <ac:spMk id="69" creationId="{8819FEE3-929B-8DEF-31E1-C16AC4EE54E8}"/>
          </ac:spMkLst>
        </pc:spChg>
        <pc:spChg chg="add mod">
          <ac:chgData name="Fukui Shin" userId="6902ee70c48ce296" providerId="LiveId" clId="{1780F885-070D-3D48-910B-DE0CB6E10D95}" dt="2022-05-05T13:55:13.542" v="1999" actId="122"/>
          <ac:spMkLst>
            <pc:docMk/>
            <pc:sldMk cId="3720778161" sldId="264"/>
            <ac:spMk id="70" creationId="{88E379A7-5577-A305-EAA8-7523111AABC4}"/>
          </ac:spMkLst>
        </pc:spChg>
        <pc:spChg chg="add mod">
          <ac:chgData name="Fukui Shin" userId="6902ee70c48ce296" providerId="LiveId" clId="{1780F885-070D-3D48-910B-DE0CB6E10D95}" dt="2022-05-05T13:56:27.851" v="2079" actId="122"/>
          <ac:spMkLst>
            <pc:docMk/>
            <pc:sldMk cId="3720778161" sldId="264"/>
            <ac:spMk id="71" creationId="{BE1CCE3B-CCDC-112A-5BBC-6E76F5939CA2}"/>
          </ac:spMkLst>
        </pc:spChg>
        <pc:cxnChg chg="mod">
          <ac:chgData name="Fukui Shin" userId="6902ee70c48ce296" providerId="LiveId" clId="{1780F885-070D-3D48-910B-DE0CB6E10D95}" dt="2022-05-05T13:54:08.875" v="1901" actId="1076"/>
          <ac:cxnSpMkLst>
            <pc:docMk/>
            <pc:sldMk cId="3720778161" sldId="264"/>
            <ac:cxnSpMk id="13" creationId="{1A1BE247-0A92-8241-31A8-658B6C1A6EB6}"/>
          </ac:cxnSpMkLst>
        </pc:cxnChg>
        <pc:cxnChg chg="mod">
          <ac:chgData name="Fukui Shin" userId="6902ee70c48ce296" providerId="LiveId" clId="{1780F885-070D-3D48-910B-DE0CB6E10D95}" dt="2022-05-05T13:54:08.875" v="1901" actId="1076"/>
          <ac:cxnSpMkLst>
            <pc:docMk/>
            <pc:sldMk cId="3720778161" sldId="264"/>
            <ac:cxnSpMk id="16" creationId="{509685BE-4BF3-FB5F-865E-DCC7C5D41A3B}"/>
          </ac:cxnSpMkLst>
        </pc:cxnChg>
        <pc:cxnChg chg="add mod">
          <ac:chgData name="Fukui Shin" userId="6902ee70c48ce296" providerId="LiveId" clId="{1780F885-070D-3D48-910B-DE0CB6E10D95}" dt="2022-05-05T13:54:08.875" v="1901" actId="1076"/>
          <ac:cxnSpMkLst>
            <pc:docMk/>
            <pc:sldMk cId="3720778161" sldId="264"/>
            <ac:cxnSpMk id="21" creationId="{957A63B4-4652-D4BF-EA26-78A35CBAE098}"/>
          </ac:cxnSpMkLst>
        </pc:cxnChg>
        <pc:cxnChg chg="add mod">
          <ac:chgData name="Fukui Shin" userId="6902ee70c48ce296" providerId="LiveId" clId="{1780F885-070D-3D48-910B-DE0CB6E10D95}" dt="2022-05-05T13:54:08.875" v="1901" actId="1076"/>
          <ac:cxnSpMkLst>
            <pc:docMk/>
            <pc:sldMk cId="3720778161" sldId="264"/>
            <ac:cxnSpMk id="22" creationId="{892ECF55-F73C-481F-55E5-F98E1B5E61A8}"/>
          </ac:cxnSpMkLst>
        </pc:cxnChg>
        <pc:cxnChg chg="mod">
          <ac:chgData name="Fukui Shin" userId="6902ee70c48ce296" providerId="LiveId" clId="{1780F885-070D-3D48-910B-DE0CB6E10D95}" dt="2022-05-05T13:54:08.875" v="1901" actId="1076"/>
          <ac:cxnSpMkLst>
            <pc:docMk/>
            <pc:sldMk cId="3720778161" sldId="264"/>
            <ac:cxnSpMk id="23" creationId="{AF495A04-2C45-4BCD-FD4F-F880B156766B}"/>
          </ac:cxnSpMkLst>
        </pc:cxnChg>
        <pc:cxnChg chg="add mod">
          <ac:chgData name="Fukui Shin" userId="6902ee70c48ce296" providerId="LiveId" clId="{1780F885-070D-3D48-910B-DE0CB6E10D95}" dt="2022-05-05T13:54:08.875" v="1901" actId="1076"/>
          <ac:cxnSpMkLst>
            <pc:docMk/>
            <pc:sldMk cId="3720778161" sldId="264"/>
            <ac:cxnSpMk id="25" creationId="{6E519964-757E-B442-E562-FFA3C7F24588}"/>
          </ac:cxnSpMkLst>
        </pc:cxnChg>
        <pc:cxnChg chg="add mod">
          <ac:chgData name="Fukui Shin" userId="6902ee70c48ce296" providerId="LiveId" clId="{1780F885-070D-3D48-910B-DE0CB6E10D95}" dt="2022-05-05T13:54:08.875" v="1901" actId="1076"/>
          <ac:cxnSpMkLst>
            <pc:docMk/>
            <pc:sldMk cId="3720778161" sldId="264"/>
            <ac:cxnSpMk id="31" creationId="{44C09F07-14E4-2ABF-EC0D-E9B8CA81FF4A}"/>
          </ac:cxnSpMkLst>
        </pc:cxnChg>
        <pc:cxnChg chg="add mod">
          <ac:chgData name="Fukui Shin" userId="6902ee70c48ce296" providerId="LiveId" clId="{1780F885-070D-3D48-910B-DE0CB6E10D95}" dt="2022-05-05T13:54:08.875" v="1901" actId="1076"/>
          <ac:cxnSpMkLst>
            <pc:docMk/>
            <pc:sldMk cId="3720778161" sldId="264"/>
            <ac:cxnSpMk id="32" creationId="{B22ECC0A-ED9A-8D35-6DB0-47B24FF3C03D}"/>
          </ac:cxnSpMkLst>
        </pc:cxnChg>
        <pc:cxnChg chg="add mod">
          <ac:chgData name="Fukui Shin" userId="6902ee70c48ce296" providerId="LiveId" clId="{1780F885-070D-3D48-910B-DE0CB6E10D95}" dt="2022-05-05T13:54:08.875" v="1901" actId="1076"/>
          <ac:cxnSpMkLst>
            <pc:docMk/>
            <pc:sldMk cId="3720778161" sldId="264"/>
            <ac:cxnSpMk id="34" creationId="{5A65F9C2-4520-701B-42B9-648D02302B2C}"/>
          </ac:cxnSpMkLst>
        </pc:cxnChg>
        <pc:cxnChg chg="add mod">
          <ac:chgData name="Fukui Shin" userId="6902ee70c48ce296" providerId="LiveId" clId="{1780F885-070D-3D48-910B-DE0CB6E10D95}" dt="2022-05-05T13:54:08.875" v="1901" actId="1076"/>
          <ac:cxnSpMkLst>
            <pc:docMk/>
            <pc:sldMk cId="3720778161" sldId="264"/>
            <ac:cxnSpMk id="41" creationId="{642352E9-7BA8-B01E-1AEC-79E52B33F640}"/>
          </ac:cxnSpMkLst>
        </pc:cxnChg>
        <pc:cxnChg chg="add mod">
          <ac:chgData name="Fukui Shin" userId="6902ee70c48ce296" providerId="LiveId" clId="{1780F885-070D-3D48-910B-DE0CB6E10D95}" dt="2022-05-05T13:54:08.875" v="1901" actId="1076"/>
          <ac:cxnSpMkLst>
            <pc:docMk/>
            <pc:sldMk cId="3720778161" sldId="264"/>
            <ac:cxnSpMk id="42" creationId="{5F49DCA4-6346-475E-9C51-234BC033056C}"/>
          </ac:cxnSpMkLst>
        </pc:cxnChg>
        <pc:cxnChg chg="add mod">
          <ac:chgData name="Fukui Shin" userId="6902ee70c48ce296" providerId="LiveId" clId="{1780F885-070D-3D48-910B-DE0CB6E10D95}" dt="2022-05-05T13:54:08.875" v="1901" actId="1076"/>
          <ac:cxnSpMkLst>
            <pc:docMk/>
            <pc:sldMk cId="3720778161" sldId="264"/>
            <ac:cxnSpMk id="44" creationId="{470D2E9F-F292-0244-232E-30E2ABF9B783}"/>
          </ac:cxnSpMkLst>
        </pc:cxnChg>
        <pc:cxnChg chg="add del mod">
          <ac:chgData name="Fukui Shin" userId="6902ee70c48ce296" providerId="LiveId" clId="{1780F885-070D-3D48-910B-DE0CB6E10D95}" dt="2022-05-05T13:52:49.040" v="1848"/>
          <ac:cxnSpMkLst>
            <pc:docMk/>
            <pc:sldMk cId="3720778161" sldId="264"/>
            <ac:cxnSpMk id="50" creationId="{8BB817F5-FD64-A74F-226F-D48F91ACDDB5}"/>
          </ac:cxnSpMkLst>
        </pc:cxnChg>
        <pc:cxnChg chg="add del mod">
          <ac:chgData name="Fukui Shin" userId="6902ee70c48ce296" providerId="LiveId" clId="{1780F885-070D-3D48-910B-DE0CB6E10D95}" dt="2022-05-05T13:52:49.040" v="1848"/>
          <ac:cxnSpMkLst>
            <pc:docMk/>
            <pc:sldMk cId="3720778161" sldId="264"/>
            <ac:cxnSpMk id="51" creationId="{A35E1904-F77F-2C44-BC7E-D52CF706CBCB}"/>
          </ac:cxnSpMkLst>
        </pc:cxnChg>
        <pc:cxnChg chg="add del mod">
          <ac:chgData name="Fukui Shin" userId="6902ee70c48ce296" providerId="LiveId" clId="{1780F885-070D-3D48-910B-DE0CB6E10D95}" dt="2022-05-05T13:52:49.040" v="1848"/>
          <ac:cxnSpMkLst>
            <pc:docMk/>
            <pc:sldMk cId="3720778161" sldId="264"/>
            <ac:cxnSpMk id="53" creationId="{0B4ADE74-7A18-6B6C-055D-49F983E5E827}"/>
          </ac:cxnSpMkLst>
        </pc:cxnChg>
        <pc:cxnChg chg="add mod">
          <ac:chgData name="Fukui Shin" userId="6902ee70c48ce296" providerId="LiveId" clId="{1780F885-070D-3D48-910B-DE0CB6E10D95}" dt="2022-05-05T13:54:08.875" v="1901" actId="1076"/>
          <ac:cxnSpMkLst>
            <pc:docMk/>
            <pc:sldMk cId="3720778161" sldId="264"/>
            <ac:cxnSpMk id="54" creationId="{C8555379-FCB9-BF60-0120-3AB1454E8689}"/>
          </ac:cxnSpMkLst>
        </pc:cxnChg>
        <pc:cxnChg chg="add mod">
          <ac:chgData name="Fukui Shin" userId="6902ee70c48ce296" providerId="LiveId" clId="{1780F885-070D-3D48-910B-DE0CB6E10D95}" dt="2022-05-05T13:54:08.875" v="1901" actId="1076"/>
          <ac:cxnSpMkLst>
            <pc:docMk/>
            <pc:sldMk cId="3720778161" sldId="264"/>
            <ac:cxnSpMk id="57" creationId="{4A8A7C15-633F-3846-F00E-AE7CC3B2ABD4}"/>
          </ac:cxnSpMkLst>
        </pc:cxnChg>
        <pc:cxnChg chg="add mod">
          <ac:chgData name="Fukui Shin" userId="6902ee70c48ce296" providerId="LiveId" clId="{1780F885-070D-3D48-910B-DE0CB6E10D95}" dt="2022-05-05T13:54:08.875" v="1901" actId="1076"/>
          <ac:cxnSpMkLst>
            <pc:docMk/>
            <pc:sldMk cId="3720778161" sldId="264"/>
            <ac:cxnSpMk id="61" creationId="{9EBCDF51-337C-6354-BDA7-A2A158AFB6CD}"/>
          </ac:cxnSpMkLst>
        </pc:cxnChg>
        <pc:cxnChg chg="add del mod">
          <ac:chgData name="Fukui Shin" userId="6902ee70c48ce296" providerId="LiveId" clId="{1780F885-070D-3D48-910B-DE0CB6E10D95}" dt="2022-05-05T13:54:18.001" v="1904"/>
          <ac:cxnSpMkLst>
            <pc:docMk/>
            <pc:sldMk cId="3720778161" sldId="264"/>
            <ac:cxnSpMk id="67" creationId="{13D98AD3-B658-8E8E-17BD-A6E0B553712F}"/>
          </ac:cxnSpMkLst>
        </pc:cxnChg>
      </pc:sldChg>
      <pc:sldChg chg="addSp delSp modSp add mod">
        <pc:chgData name="Fukui Shin" userId="6902ee70c48ce296" providerId="LiveId" clId="{1780F885-070D-3D48-910B-DE0CB6E10D95}" dt="2022-05-05T15:46:13.445" v="2628" actId="1076"/>
        <pc:sldMkLst>
          <pc:docMk/>
          <pc:sldMk cId="3614119831" sldId="265"/>
        </pc:sldMkLst>
        <pc:spChg chg="add mod">
          <ac:chgData name="Fukui Shin" userId="6902ee70c48ce296" providerId="LiveId" clId="{1780F885-070D-3D48-910B-DE0CB6E10D95}" dt="2022-05-05T13:57:43.095" v="2144" actId="1076"/>
          <ac:spMkLst>
            <pc:docMk/>
            <pc:sldMk cId="3614119831" sldId="265"/>
            <ac:spMk id="8" creationId="{BACC7FD3-6E37-2ECA-C259-00A95E71214F}"/>
          </ac:spMkLst>
        </pc:spChg>
        <pc:spChg chg="add del mod">
          <ac:chgData name="Fukui Shin" userId="6902ee70c48ce296" providerId="LiveId" clId="{1780F885-070D-3D48-910B-DE0CB6E10D95}" dt="2022-05-05T14:00:57.334" v="2231"/>
          <ac:spMkLst>
            <pc:docMk/>
            <pc:sldMk cId="3614119831" sldId="265"/>
            <ac:spMk id="9" creationId="{F52C3C77-5215-4003-B9EA-710C014FD6E0}"/>
          </ac:spMkLst>
        </pc:spChg>
        <pc:spChg chg="add mod">
          <ac:chgData name="Fukui Shin" userId="6902ee70c48ce296" providerId="LiveId" clId="{1780F885-070D-3D48-910B-DE0CB6E10D95}" dt="2022-05-05T13:58:27.861" v="2179" actId="1076"/>
          <ac:spMkLst>
            <pc:docMk/>
            <pc:sldMk cId="3614119831" sldId="265"/>
            <ac:spMk id="48" creationId="{76C16FDB-98C9-928F-E25C-C4CC2B1753CC}"/>
          </ac:spMkLst>
        </pc:spChg>
        <pc:spChg chg="add mod">
          <ac:chgData name="Fukui Shin" userId="6902ee70c48ce296" providerId="LiveId" clId="{1780F885-070D-3D48-910B-DE0CB6E10D95}" dt="2022-05-05T13:58:51.361" v="2205" actId="1076"/>
          <ac:spMkLst>
            <pc:docMk/>
            <pc:sldMk cId="3614119831" sldId="265"/>
            <ac:spMk id="50" creationId="{D2A4DDDB-B8BD-618C-99D2-6E5D9335448D}"/>
          </ac:spMkLst>
        </pc:spChg>
        <pc:spChg chg="add mod">
          <ac:chgData name="Fukui Shin" userId="6902ee70c48ce296" providerId="LiveId" clId="{1780F885-070D-3D48-910B-DE0CB6E10D95}" dt="2022-05-05T13:59:04.622" v="2229" actId="20577"/>
          <ac:spMkLst>
            <pc:docMk/>
            <pc:sldMk cId="3614119831" sldId="265"/>
            <ac:spMk id="51" creationId="{7208963A-4433-D345-BC53-25D89355AFC2}"/>
          </ac:spMkLst>
        </pc:spChg>
        <pc:spChg chg="mod">
          <ac:chgData name="Fukui Shin" userId="6902ee70c48ce296" providerId="LiveId" clId="{1780F885-070D-3D48-910B-DE0CB6E10D95}" dt="2022-05-05T15:46:13.445" v="2628" actId="1076"/>
          <ac:spMkLst>
            <pc:docMk/>
            <pc:sldMk cId="3614119831" sldId="265"/>
            <ac:spMk id="71" creationId="{BE1CCE3B-CCDC-112A-5BBC-6E76F5939CA2}"/>
          </ac:spMkLst>
        </pc:spChg>
      </pc:sldChg>
      <pc:sldChg chg="modSp new mod">
        <pc:chgData name="Fukui Shin" userId="6902ee70c48ce296" providerId="LiveId" clId="{1780F885-070D-3D48-910B-DE0CB6E10D95}" dt="2022-05-05T14:23:19.723" v="2611" actId="20577"/>
        <pc:sldMkLst>
          <pc:docMk/>
          <pc:sldMk cId="4095002614" sldId="266"/>
        </pc:sldMkLst>
        <pc:spChg chg="mod">
          <ac:chgData name="Fukui Shin" userId="6902ee70c48ce296" providerId="LiveId" clId="{1780F885-070D-3D48-910B-DE0CB6E10D95}" dt="2022-05-05T14:23:19.723" v="2611" actId="20577"/>
          <ac:spMkLst>
            <pc:docMk/>
            <pc:sldMk cId="4095002614" sldId="266"/>
            <ac:spMk id="2" creationId="{DD442166-6A61-6CC8-9B7C-AC9FAD94A6C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E1977-3402-1DE6-0B05-5CAE03F4EA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8F4A4E6-9D5C-325E-5AAE-B888C6693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AC3E987-BA13-A4AE-E396-B16239DCB08E}"/>
              </a:ext>
            </a:extLst>
          </p:cNvPr>
          <p:cNvSpPr>
            <a:spLocks noGrp="1"/>
          </p:cNvSpPr>
          <p:nvPr>
            <p:ph type="dt" sz="half" idx="10"/>
          </p:nvPr>
        </p:nvSpPr>
        <p:spPr/>
        <p:txBody>
          <a:bodyPr/>
          <a:lstStyle/>
          <a:p>
            <a:fld id="{E8312FF4-FC21-C745-8C28-F5DA23327974}"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94141614-6651-BA23-AEF4-E49F3497AD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0F54C2-ABB2-E302-889D-AD6E04450B7C}"/>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95588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FE469-F62D-F911-14CE-7789A4B9862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13816B-D58B-24C9-33D0-3ACE2BED257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1A2BAB-CD45-3730-F4AA-AB3D3D0BC267}"/>
              </a:ext>
            </a:extLst>
          </p:cNvPr>
          <p:cNvSpPr>
            <a:spLocks noGrp="1"/>
          </p:cNvSpPr>
          <p:nvPr>
            <p:ph type="dt" sz="half" idx="10"/>
          </p:nvPr>
        </p:nvSpPr>
        <p:spPr/>
        <p:txBody>
          <a:bodyPr/>
          <a:lstStyle/>
          <a:p>
            <a:fld id="{E8312FF4-FC21-C745-8C28-F5DA23327974}"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AA68F40F-4E68-3CBD-A2F8-5C91D2A11F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2963C8-A155-0E23-A205-A8FE6A8E7D06}"/>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79645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BD1759D-3B8B-4299-E571-4EA008733C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8B3C5C-EB1E-0334-8A37-7F681D9BBD3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48A04F-4269-D4BD-916F-C5F30AEC3A4C}"/>
              </a:ext>
            </a:extLst>
          </p:cNvPr>
          <p:cNvSpPr>
            <a:spLocks noGrp="1"/>
          </p:cNvSpPr>
          <p:nvPr>
            <p:ph type="dt" sz="half" idx="10"/>
          </p:nvPr>
        </p:nvSpPr>
        <p:spPr/>
        <p:txBody>
          <a:bodyPr/>
          <a:lstStyle/>
          <a:p>
            <a:fld id="{E8312FF4-FC21-C745-8C28-F5DA23327974}"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818BB519-4EEF-C9B7-E547-3A2D141991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D0F640-8003-CD0E-D076-40CC4B11DBCD}"/>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207217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6F827-B008-2AEB-B08A-70FC83C52B2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DC08CE-AA9D-96C6-D946-B70796BFE59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FD3C10-34A9-D85A-9336-DB0EB3477EEC}"/>
              </a:ext>
            </a:extLst>
          </p:cNvPr>
          <p:cNvSpPr>
            <a:spLocks noGrp="1"/>
          </p:cNvSpPr>
          <p:nvPr>
            <p:ph type="dt" sz="half" idx="10"/>
          </p:nvPr>
        </p:nvSpPr>
        <p:spPr/>
        <p:txBody>
          <a:bodyPr/>
          <a:lstStyle/>
          <a:p>
            <a:fld id="{E8312FF4-FC21-C745-8C28-F5DA23327974}"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B674B89E-F21E-3B37-65A7-5462A7B5FF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011658-ED94-D2A3-C18D-184B28C1E994}"/>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2545746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04719-B4A6-1574-A85B-E4777B23FAB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C62444-99D9-90E4-5978-41F38538B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14B269E-B982-E10C-DEBD-8B2BB4749521}"/>
              </a:ext>
            </a:extLst>
          </p:cNvPr>
          <p:cNvSpPr>
            <a:spLocks noGrp="1"/>
          </p:cNvSpPr>
          <p:nvPr>
            <p:ph type="dt" sz="half" idx="10"/>
          </p:nvPr>
        </p:nvSpPr>
        <p:spPr/>
        <p:txBody>
          <a:bodyPr/>
          <a:lstStyle/>
          <a:p>
            <a:fld id="{E8312FF4-FC21-C745-8C28-F5DA23327974}"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5BF7FB42-1865-0D08-3F73-D0E4606B20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BAB430-8982-C7F2-1795-3881004742CF}"/>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16090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C4898-1E9F-72AF-F9AE-5DA5162DA06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8676E7-BD31-1921-13ED-BA4849D880B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873B36D-FEEC-7344-767B-BAA9E931490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FFA24F-0C64-79F6-E634-C9DF37A3A266}"/>
              </a:ext>
            </a:extLst>
          </p:cNvPr>
          <p:cNvSpPr>
            <a:spLocks noGrp="1"/>
          </p:cNvSpPr>
          <p:nvPr>
            <p:ph type="dt" sz="half" idx="10"/>
          </p:nvPr>
        </p:nvSpPr>
        <p:spPr/>
        <p:txBody>
          <a:bodyPr/>
          <a:lstStyle/>
          <a:p>
            <a:fld id="{E8312FF4-FC21-C745-8C28-F5DA23327974}" type="datetimeFigureOut">
              <a:rPr kumimoji="1" lang="ja-JP" altLang="en-US" smtClean="0"/>
              <a:t>2023/9/21</a:t>
            </a:fld>
            <a:endParaRPr kumimoji="1" lang="ja-JP" altLang="en-US"/>
          </a:p>
        </p:txBody>
      </p:sp>
      <p:sp>
        <p:nvSpPr>
          <p:cNvPr id="6" name="フッター プレースホルダー 5">
            <a:extLst>
              <a:ext uri="{FF2B5EF4-FFF2-40B4-BE49-F238E27FC236}">
                <a16:creationId xmlns:a16="http://schemas.microsoft.com/office/drawing/2014/main" id="{7FA4982F-DBD3-A078-08C2-EBDAE30774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34F9F5-40D6-3197-1A56-91B85FE45944}"/>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20004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D8728-E0D2-CEDF-E2AC-E9591F7E119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71099E-5149-0709-7A92-427383D1D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E679D9F-4941-1C30-1C03-26D76FBE6AC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F12A9D1-0321-1C62-85C1-47CD6209B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DB5E18B-EECD-6B08-B316-3D772D8750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697D2AF-93A7-8B70-3A1A-D459D74D07B7}"/>
              </a:ext>
            </a:extLst>
          </p:cNvPr>
          <p:cNvSpPr>
            <a:spLocks noGrp="1"/>
          </p:cNvSpPr>
          <p:nvPr>
            <p:ph type="dt" sz="half" idx="10"/>
          </p:nvPr>
        </p:nvSpPr>
        <p:spPr/>
        <p:txBody>
          <a:bodyPr/>
          <a:lstStyle/>
          <a:p>
            <a:fld id="{E8312FF4-FC21-C745-8C28-F5DA23327974}" type="datetimeFigureOut">
              <a:rPr kumimoji="1" lang="ja-JP" altLang="en-US" smtClean="0"/>
              <a:t>2023/9/21</a:t>
            </a:fld>
            <a:endParaRPr kumimoji="1" lang="ja-JP" altLang="en-US"/>
          </a:p>
        </p:txBody>
      </p:sp>
      <p:sp>
        <p:nvSpPr>
          <p:cNvPr id="8" name="フッター プレースホルダー 7">
            <a:extLst>
              <a:ext uri="{FF2B5EF4-FFF2-40B4-BE49-F238E27FC236}">
                <a16:creationId xmlns:a16="http://schemas.microsoft.com/office/drawing/2014/main" id="{C57C1D48-49F5-9705-5C2E-8EE93417EB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98FDC3D-F5E0-9469-7A3D-47FB162D8702}"/>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6183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09054-FAD4-2423-E362-F5FFDE5F7F4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CD431F2-C20E-7E58-1F56-2AF1BF0281D2}"/>
              </a:ext>
            </a:extLst>
          </p:cNvPr>
          <p:cNvSpPr>
            <a:spLocks noGrp="1"/>
          </p:cNvSpPr>
          <p:nvPr>
            <p:ph type="dt" sz="half" idx="10"/>
          </p:nvPr>
        </p:nvSpPr>
        <p:spPr/>
        <p:txBody>
          <a:bodyPr/>
          <a:lstStyle/>
          <a:p>
            <a:fld id="{E8312FF4-FC21-C745-8C28-F5DA23327974}" type="datetimeFigureOut">
              <a:rPr kumimoji="1" lang="ja-JP" altLang="en-US" smtClean="0"/>
              <a:t>2023/9/21</a:t>
            </a:fld>
            <a:endParaRPr kumimoji="1" lang="ja-JP" altLang="en-US"/>
          </a:p>
        </p:txBody>
      </p:sp>
      <p:sp>
        <p:nvSpPr>
          <p:cNvPr id="4" name="フッター プレースホルダー 3">
            <a:extLst>
              <a:ext uri="{FF2B5EF4-FFF2-40B4-BE49-F238E27FC236}">
                <a16:creationId xmlns:a16="http://schemas.microsoft.com/office/drawing/2014/main" id="{27A1AA71-644C-D767-B492-E0D7C172BC5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C9F6EAE-10F3-6334-E96C-94461EB8B151}"/>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354119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8EB80E2-B919-106B-327A-DEFC62C1C441}"/>
              </a:ext>
            </a:extLst>
          </p:cNvPr>
          <p:cNvSpPr>
            <a:spLocks noGrp="1"/>
          </p:cNvSpPr>
          <p:nvPr>
            <p:ph type="dt" sz="half" idx="10"/>
          </p:nvPr>
        </p:nvSpPr>
        <p:spPr/>
        <p:txBody>
          <a:bodyPr/>
          <a:lstStyle/>
          <a:p>
            <a:fld id="{E8312FF4-FC21-C745-8C28-F5DA23327974}" type="datetimeFigureOut">
              <a:rPr kumimoji="1" lang="ja-JP" altLang="en-US" smtClean="0"/>
              <a:t>2023/9/21</a:t>
            </a:fld>
            <a:endParaRPr kumimoji="1" lang="ja-JP" altLang="en-US"/>
          </a:p>
        </p:txBody>
      </p:sp>
      <p:sp>
        <p:nvSpPr>
          <p:cNvPr id="3" name="フッター プレースホルダー 2">
            <a:extLst>
              <a:ext uri="{FF2B5EF4-FFF2-40B4-BE49-F238E27FC236}">
                <a16:creationId xmlns:a16="http://schemas.microsoft.com/office/drawing/2014/main" id="{C131B9C2-153B-6F40-27D4-E9998557AD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3A0254-AFEB-F53E-ECEE-9962FE739429}"/>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234482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0AA8A-FE63-6508-FAD6-708E2D6CE8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CBFE8B-033D-1B2D-7803-34C9F9DCF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2028C9-63E1-5713-2460-CF672DEB8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6471D3-1FA7-AA46-393F-5092E572BD97}"/>
              </a:ext>
            </a:extLst>
          </p:cNvPr>
          <p:cNvSpPr>
            <a:spLocks noGrp="1"/>
          </p:cNvSpPr>
          <p:nvPr>
            <p:ph type="dt" sz="half" idx="10"/>
          </p:nvPr>
        </p:nvSpPr>
        <p:spPr/>
        <p:txBody>
          <a:bodyPr/>
          <a:lstStyle/>
          <a:p>
            <a:fld id="{E8312FF4-FC21-C745-8C28-F5DA23327974}" type="datetimeFigureOut">
              <a:rPr kumimoji="1" lang="ja-JP" altLang="en-US" smtClean="0"/>
              <a:t>2023/9/21</a:t>
            </a:fld>
            <a:endParaRPr kumimoji="1" lang="ja-JP" altLang="en-US"/>
          </a:p>
        </p:txBody>
      </p:sp>
      <p:sp>
        <p:nvSpPr>
          <p:cNvPr id="6" name="フッター プレースホルダー 5">
            <a:extLst>
              <a:ext uri="{FF2B5EF4-FFF2-40B4-BE49-F238E27FC236}">
                <a16:creationId xmlns:a16="http://schemas.microsoft.com/office/drawing/2014/main" id="{29BCCA72-9581-295B-CBF3-99A43CDC18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C4DF757-76A8-2DC8-2153-3CED8732DF50}"/>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52987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75882-BEC1-3F60-2210-6291673AD7A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8F2E8D2-C6BB-BD97-5E34-95401F22E1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7F50DB4-BE5C-AA25-76E4-941F8B41E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9B45ED-180B-6AF6-2E49-67608B07B652}"/>
              </a:ext>
            </a:extLst>
          </p:cNvPr>
          <p:cNvSpPr>
            <a:spLocks noGrp="1"/>
          </p:cNvSpPr>
          <p:nvPr>
            <p:ph type="dt" sz="half" idx="10"/>
          </p:nvPr>
        </p:nvSpPr>
        <p:spPr/>
        <p:txBody>
          <a:bodyPr/>
          <a:lstStyle/>
          <a:p>
            <a:fld id="{E8312FF4-FC21-C745-8C28-F5DA23327974}" type="datetimeFigureOut">
              <a:rPr kumimoji="1" lang="ja-JP" altLang="en-US" smtClean="0"/>
              <a:t>2023/9/21</a:t>
            </a:fld>
            <a:endParaRPr kumimoji="1" lang="ja-JP" altLang="en-US"/>
          </a:p>
        </p:txBody>
      </p:sp>
      <p:sp>
        <p:nvSpPr>
          <p:cNvPr id="6" name="フッター プレースホルダー 5">
            <a:extLst>
              <a:ext uri="{FF2B5EF4-FFF2-40B4-BE49-F238E27FC236}">
                <a16:creationId xmlns:a16="http://schemas.microsoft.com/office/drawing/2014/main" id="{43934E1D-E470-CC48-A5CA-E81E6996B3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E2CD88D-839F-991F-18E8-C83F12986A7C}"/>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49260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3E4598-1E10-3C99-C6FF-658EF81AD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913AC7-C192-1060-FB7D-7CEBC73BB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D7D8B4-23C5-0D70-B5FD-B1B609705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12FF4-FC21-C745-8C28-F5DA23327974}"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B669A6AB-ED1E-3F5A-4200-4EB1571C5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4EF1697-E04C-8935-2B77-508157DFA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81757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D0464-6C01-1C73-6133-092618C68C50}"/>
              </a:ext>
            </a:extLst>
          </p:cNvPr>
          <p:cNvSpPr>
            <a:spLocks noGrp="1"/>
          </p:cNvSpPr>
          <p:nvPr>
            <p:ph type="ctrTitle"/>
          </p:nvPr>
        </p:nvSpPr>
        <p:spPr/>
        <p:txBody>
          <a:bodyPr/>
          <a:lstStyle/>
          <a:p>
            <a:r>
              <a:rPr lang="en-US" altLang="ja-JP" dirty="0"/>
              <a:t>R</a:t>
            </a:r>
            <a:r>
              <a:rPr lang="ja-JP" altLang="en-US"/>
              <a:t>初心者講座第３６回</a:t>
            </a:r>
            <a:endParaRPr kumimoji="1" lang="ja-JP" altLang="en-US"/>
          </a:p>
        </p:txBody>
      </p:sp>
      <p:sp>
        <p:nvSpPr>
          <p:cNvPr id="3" name="字幕 2">
            <a:extLst>
              <a:ext uri="{FF2B5EF4-FFF2-40B4-BE49-F238E27FC236}">
                <a16:creationId xmlns:a16="http://schemas.microsoft.com/office/drawing/2014/main" id="{08C48DD9-9779-F9CF-9F18-94382C49C849}"/>
              </a:ext>
            </a:extLst>
          </p:cNvPr>
          <p:cNvSpPr>
            <a:spLocks noGrp="1"/>
          </p:cNvSpPr>
          <p:nvPr>
            <p:ph type="subTitle" idx="1"/>
          </p:nvPr>
        </p:nvSpPr>
        <p:spPr/>
        <p:txBody>
          <a:bodyPr/>
          <a:lstStyle/>
          <a:p>
            <a:r>
              <a:rPr lang="ja-JP" altLang="en-US"/>
              <a:t>階層的クラスター分析</a:t>
            </a:r>
          </a:p>
        </p:txBody>
      </p:sp>
    </p:spTree>
    <p:extLst>
      <p:ext uri="{BB962C8B-B14F-4D97-AF65-F5344CB8AC3E}">
        <p14:creationId xmlns:p14="http://schemas.microsoft.com/office/powerpoint/2010/main" val="97055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D6FBC-BD38-8941-1361-A99997176476}"/>
              </a:ext>
            </a:extLst>
          </p:cNvPr>
          <p:cNvSpPr>
            <a:spLocks noGrp="1"/>
          </p:cNvSpPr>
          <p:nvPr>
            <p:ph type="title"/>
          </p:nvPr>
        </p:nvSpPr>
        <p:spPr/>
        <p:txBody>
          <a:bodyPr/>
          <a:lstStyle/>
          <a:p>
            <a:r>
              <a:rPr kumimoji="1" lang="ja-JP" altLang="en-US"/>
              <a:t>クラスター分析</a:t>
            </a:r>
          </a:p>
        </p:txBody>
      </p:sp>
      <p:sp>
        <p:nvSpPr>
          <p:cNvPr id="3" name="コンテンツ プレースホルダー 2">
            <a:extLst>
              <a:ext uri="{FF2B5EF4-FFF2-40B4-BE49-F238E27FC236}">
                <a16:creationId xmlns:a16="http://schemas.microsoft.com/office/drawing/2014/main" id="{3C4D225C-B18E-97DD-287A-3C6E28789013}"/>
              </a:ext>
            </a:extLst>
          </p:cNvPr>
          <p:cNvSpPr>
            <a:spLocks noGrp="1"/>
          </p:cNvSpPr>
          <p:nvPr>
            <p:ph idx="1"/>
          </p:nvPr>
        </p:nvSpPr>
        <p:spPr/>
        <p:txBody>
          <a:bodyPr>
            <a:normAutofit/>
          </a:bodyPr>
          <a:lstStyle/>
          <a:p>
            <a:r>
              <a:rPr lang="ja-JP" altLang="en-US"/>
              <a:t>多くの変数の分布パターンからレコード同士の類似度</a:t>
            </a:r>
            <a:r>
              <a:rPr kumimoji="1" lang="ja-JP" altLang="en-US"/>
              <a:t>を算出し、似たものを寄せ集めて分類すること目的とする．</a:t>
            </a:r>
            <a:endParaRPr lang="en-US" altLang="ja-JP" dirty="0"/>
          </a:p>
          <a:p>
            <a:pPr marL="0" indent="0">
              <a:buNone/>
            </a:pPr>
            <a:endParaRPr kumimoji="1" lang="en-US" altLang="ja-JP" dirty="0"/>
          </a:p>
          <a:p>
            <a:r>
              <a:rPr lang="ja-JP" altLang="en-US"/>
              <a:t>データから</a:t>
            </a:r>
            <a:r>
              <a:rPr kumimoji="1" lang="ja-JP" altLang="en-US"/>
              <a:t>分類することで大まかに集団の性質についての見通しが立てられる．</a:t>
            </a:r>
            <a:endParaRPr kumimoji="1" lang="en-US" altLang="ja-JP" dirty="0"/>
          </a:p>
          <a:p>
            <a:endParaRPr lang="en-US" altLang="ja-JP" dirty="0"/>
          </a:p>
          <a:p>
            <a:r>
              <a:rPr kumimoji="1" lang="en-US" altLang="ja-JP" dirty="0"/>
              <a:t>2</a:t>
            </a:r>
            <a:r>
              <a:rPr kumimoji="1" lang="ja-JP" altLang="en-US"/>
              <a:t>つのアプローチ；</a:t>
            </a:r>
            <a:endParaRPr lang="en-US" altLang="ja-JP" dirty="0"/>
          </a:p>
          <a:p>
            <a:pPr lvl="1"/>
            <a:r>
              <a:rPr kumimoji="1" lang="ja-JP" altLang="en-US"/>
              <a:t>階層的クラスター分析</a:t>
            </a:r>
            <a:endParaRPr kumimoji="1" lang="en-US" altLang="ja-JP" dirty="0"/>
          </a:p>
          <a:p>
            <a:pPr lvl="1"/>
            <a:r>
              <a:rPr lang="ja-JP" altLang="en-US"/>
              <a:t>非階層的クラスター分析 </a:t>
            </a:r>
            <a:r>
              <a:rPr lang="en-US" altLang="ja-JP" dirty="0"/>
              <a:t>(k-means</a:t>
            </a:r>
            <a:r>
              <a:rPr lang="ja-JP" altLang="en-US"/>
              <a:t>法</a:t>
            </a:r>
            <a:r>
              <a:rPr lang="en-US" altLang="ja-JP" dirty="0"/>
              <a:t>)</a:t>
            </a:r>
            <a:endParaRPr kumimoji="1" lang="en-US" altLang="ja-JP" dirty="0"/>
          </a:p>
          <a:p>
            <a:endParaRPr kumimoji="1" lang="en-US" altLang="ja-JP" dirty="0"/>
          </a:p>
        </p:txBody>
      </p:sp>
    </p:spTree>
    <p:extLst>
      <p:ext uri="{BB962C8B-B14F-4D97-AF65-F5344CB8AC3E}">
        <p14:creationId xmlns:p14="http://schemas.microsoft.com/office/powerpoint/2010/main" val="375854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94667-BAB9-314E-84DB-902B5636114D}"/>
              </a:ext>
            </a:extLst>
          </p:cNvPr>
          <p:cNvSpPr>
            <a:spLocks noGrp="1"/>
          </p:cNvSpPr>
          <p:nvPr>
            <p:ph type="title"/>
          </p:nvPr>
        </p:nvSpPr>
        <p:spPr/>
        <p:txBody>
          <a:bodyPr/>
          <a:lstStyle/>
          <a:p>
            <a:r>
              <a:rPr lang="ja-JP" altLang="en-US"/>
              <a:t>類似具合を距離で表し数値化する</a:t>
            </a:r>
            <a:endParaRPr kumimoji="1" lang="ja-JP" altLang="en-US"/>
          </a:p>
        </p:txBody>
      </p:sp>
      <p:sp>
        <p:nvSpPr>
          <p:cNvPr id="3" name="コンテンツ プレースホルダー 2">
            <a:extLst>
              <a:ext uri="{FF2B5EF4-FFF2-40B4-BE49-F238E27FC236}">
                <a16:creationId xmlns:a16="http://schemas.microsoft.com/office/drawing/2014/main" id="{BCC5647C-EE56-FE44-BA8F-D282D7DF964F}"/>
              </a:ext>
            </a:extLst>
          </p:cNvPr>
          <p:cNvSpPr>
            <a:spLocks noGrp="1"/>
          </p:cNvSpPr>
          <p:nvPr>
            <p:ph idx="1"/>
          </p:nvPr>
        </p:nvSpPr>
        <p:spPr/>
        <p:txBody>
          <a:bodyPr/>
          <a:lstStyle/>
          <a:p>
            <a:r>
              <a:rPr kumimoji="1" lang="ja-JP" altLang="en-US"/>
              <a:t>観測変数の値が近ければ、お互い似た性質を持つと考える．</a:t>
            </a:r>
            <a:endParaRPr kumimoji="1" lang="en-US" altLang="ja-JP" dirty="0"/>
          </a:p>
          <a:p>
            <a:pPr lvl="1"/>
            <a:r>
              <a:rPr lang="ja-JP" altLang="en-US"/>
              <a:t>レコード</a:t>
            </a:r>
            <a:r>
              <a:rPr lang="en-US" altLang="ja-JP" dirty="0"/>
              <a:t>a</a:t>
            </a:r>
            <a:r>
              <a:rPr lang="ja-JP" altLang="en-US"/>
              <a:t>、</a:t>
            </a:r>
            <a:r>
              <a:rPr lang="en-US" altLang="ja-JP" dirty="0"/>
              <a:t>b</a:t>
            </a:r>
            <a:r>
              <a:rPr lang="ja-JP" altLang="en-US"/>
              <a:t>、</a:t>
            </a:r>
            <a:r>
              <a:rPr lang="en-US" altLang="ja-JP" dirty="0"/>
              <a:t>c</a:t>
            </a:r>
            <a:r>
              <a:rPr lang="ja-JP" altLang="en-US"/>
              <a:t>のある観測変数</a:t>
            </a:r>
            <a:r>
              <a:rPr lang="en-US" altLang="ja-JP" dirty="0"/>
              <a:t>x</a:t>
            </a:r>
            <a:r>
              <a:rPr lang="ja-JP" altLang="en-US"/>
              <a:t>が</a:t>
            </a:r>
            <a:r>
              <a:rPr lang="en-US" altLang="ja-JP" dirty="0" err="1"/>
              <a:t>x</a:t>
            </a:r>
            <a:r>
              <a:rPr lang="en-US" altLang="ja-JP" baseline="-25000" dirty="0" err="1"/>
              <a:t>a</a:t>
            </a:r>
            <a:r>
              <a:rPr lang="en-US" altLang="ja-JP" dirty="0"/>
              <a:t>,</a:t>
            </a:r>
            <a:r>
              <a:rPr lang="ja-JP" altLang="en-US"/>
              <a:t> </a:t>
            </a:r>
            <a:r>
              <a:rPr lang="en-US" altLang="ja-JP" dirty="0" err="1"/>
              <a:t>x</a:t>
            </a:r>
            <a:r>
              <a:rPr lang="en-US" altLang="ja-JP" baseline="-25000" dirty="0" err="1"/>
              <a:t>b</a:t>
            </a:r>
            <a:r>
              <a:rPr lang="en-US" altLang="ja-JP" dirty="0"/>
              <a:t>, x</a:t>
            </a:r>
            <a:r>
              <a:rPr lang="en-US" altLang="ja-JP" baseline="-25000" dirty="0"/>
              <a:t>c</a:t>
            </a:r>
            <a:r>
              <a:rPr lang="ja-JP" altLang="en-US"/>
              <a:t>であれば、</a:t>
            </a:r>
            <a:r>
              <a:rPr lang="en-US" altLang="ja-JP" dirty="0" err="1"/>
              <a:t>a,b,c</a:t>
            </a:r>
            <a:r>
              <a:rPr lang="ja-JP" altLang="en-US"/>
              <a:t>それぞれの近さは</a:t>
            </a:r>
            <a:r>
              <a:rPr lang="en-US" altLang="ja-JP" dirty="0"/>
              <a:t>|</a:t>
            </a:r>
            <a:r>
              <a:rPr lang="en-US" altLang="ja-JP" dirty="0" err="1"/>
              <a:t>x</a:t>
            </a:r>
            <a:r>
              <a:rPr lang="en-US" altLang="ja-JP" baseline="-25000" dirty="0" err="1"/>
              <a:t>a</a:t>
            </a:r>
            <a:r>
              <a:rPr lang="en-US" altLang="ja-JP" dirty="0" err="1"/>
              <a:t>−x</a:t>
            </a:r>
            <a:r>
              <a:rPr lang="en-US" altLang="ja-JP" baseline="-25000" dirty="0" err="1"/>
              <a:t>b</a:t>
            </a:r>
            <a:r>
              <a:rPr lang="en-US" altLang="ja-JP" dirty="0"/>
              <a:t>|, |</a:t>
            </a:r>
            <a:r>
              <a:rPr lang="en-US" altLang="ja-JP" dirty="0" err="1"/>
              <a:t>x</a:t>
            </a:r>
            <a:r>
              <a:rPr lang="en-US" altLang="ja-JP" baseline="-25000" dirty="0" err="1"/>
              <a:t>b</a:t>
            </a:r>
            <a:r>
              <a:rPr lang="en-US" altLang="ja-JP" dirty="0"/>
              <a:t>−x</a:t>
            </a:r>
            <a:r>
              <a:rPr lang="en-US" altLang="ja-JP" baseline="-25000" dirty="0"/>
              <a:t>c</a:t>
            </a:r>
            <a:r>
              <a:rPr lang="en-US" altLang="ja-JP" dirty="0"/>
              <a:t>|, |x</a:t>
            </a:r>
            <a:r>
              <a:rPr lang="en-US" altLang="ja-JP" baseline="-25000" dirty="0"/>
              <a:t>c</a:t>
            </a:r>
            <a:r>
              <a:rPr lang="en-US" altLang="ja-JP" dirty="0"/>
              <a:t>−</a:t>
            </a:r>
            <a:r>
              <a:rPr lang="en-US" altLang="ja-JP" dirty="0" err="1"/>
              <a:t>x</a:t>
            </a:r>
            <a:r>
              <a:rPr lang="en-US" altLang="ja-JP" baseline="-25000" dirty="0" err="1"/>
              <a:t>a</a:t>
            </a:r>
            <a:r>
              <a:rPr lang="en-US" altLang="ja-JP" dirty="0"/>
              <a:t>|</a:t>
            </a:r>
            <a:r>
              <a:rPr lang="ja-JP" altLang="en-US"/>
              <a:t>を比較して決める．</a:t>
            </a:r>
            <a:endParaRPr kumimoji="1" lang="en-US" altLang="ja-JP" dirty="0"/>
          </a:p>
          <a:p>
            <a:endParaRPr lang="en-US" altLang="ja-JP" dirty="0"/>
          </a:p>
          <a:p>
            <a:r>
              <a:rPr kumimoji="1" lang="ja-JP" altLang="en-US"/>
              <a:t>観測変数が複数ある場合、レコード間の距離を計算する．</a:t>
            </a:r>
            <a:endParaRPr kumimoji="1" lang="en-US" altLang="ja-JP" dirty="0"/>
          </a:p>
          <a:p>
            <a:pPr lvl="1"/>
            <a:r>
              <a:rPr lang="en-US" altLang="ja-JP" dirty="0"/>
              <a:t>2</a:t>
            </a:r>
            <a:r>
              <a:rPr lang="ja-JP" altLang="en-US"/>
              <a:t>変数</a:t>
            </a:r>
            <a:r>
              <a:rPr lang="en-US" altLang="ja-JP" dirty="0"/>
              <a:t>(</a:t>
            </a:r>
            <a:r>
              <a:rPr lang="en-US" altLang="ja-JP" dirty="0" err="1"/>
              <a:t>x,y</a:t>
            </a:r>
            <a:r>
              <a:rPr lang="en-US" altLang="ja-JP" dirty="0"/>
              <a:t>)</a:t>
            </a:r>
            <a:r>
              <a:rPr lang="ja-JP" altLang="en-US"/>
              <a:t>ある場合、レコード</a:t>
            </a:r>
            <a:r>
              <a:rPr lang="en-US" altLang="ja-JP" dirty="0"/>
              <a:t>a</a:t>
            </a:r>
            <a:r>
              <a:rPr lang="ja-JP" altLang="en-US"/>
              <a:t>と</a:t>
            </a:r>
            <a:r>
              <a:rPr lang="en-US" altLang="ja-JP" dirty="0"/>
              <a:t>b</a:t>
            </a:r>
            <a:r>
              <a:rPr lang="ja-JP" altLang="en-US"/>
              <a:t>の近さはユークリッド距離では</a:t>
            </a:r>
            <a:r>
              <a:rPr lang="en-US" altLang="ja-JP" dirty="0"/>
              <a:t> sqrt[(</a:t>
            </a:r>
            <a:r>
              <a:rPr lang="en-US" altLang="ja-JP" dirty="0" err="1"/>
              <a:t>x</a:t>
            </a:r>
            <a:r>
              <a:rPr lang="en-US" altLang="ja-JP" baseline="-25000" dirty="0" err="1"/>
              <a:t>a</a:t>
            </a:r>
            <a:r>
              <a:rPr lang="en-US" altLang="ja-JP" dirty="0" err="1"/>
              <a:t>−x</a:t>
            </a:r>
            <a:r>
              <a:rPr lang="en-US" altLang="ja-JP" baseline="-25000" dirty="0" err="1"/>
              <a:t>b</a:t>
            </a:r>
            <a:r>
              <a:rPr lang="en-US" altLang="ja-JP" dirty="0"/>
              <a:t>)</a:t>
            </a:r>
            <a:r>
              <a:rPr lang="en-US" altLang="ja-JP" baseline="30000" dirty="0"/>
              <a:t>2</a:t>
            </a:r>
            <a:r>
              <a:rPr lang="en-US" altLang="ja-JP" dirty="0"/>
              <a:t>+ (</a:t>
            </a:r>
            <a:r>
              <a:rPr lang="en-US" altLang="ja-JP" dirty="0" err="1"/>
              <a:t>y</a:t>
            </a:r>
            <a:r>
              <a:rPr lang="en-US" altLang="ja-JP" baseline="-25000" dirty="0" err="1"/>
              <a:t>a</a:t>
            </a:r>
            <a:r>
              <a:rPr lang="en-US" altLang="ja-JP" dirty="0" err="1"/>
              <a:t>−y</a:t>
            </a:r>
            <a:r>
              <a:rPr lang="en-US" altLang="ja-JP" baseline="-25000" dirty="0" err="1"/>
              <a:t>b</a:t>
            </a:r>
            <a:r>
              <a:rPr lang="en-US" altLang="ja-JP" dirty="0"/>
              <a:t>)</a:t>
            </a:r>
            <a:r>
              <a:rPr lang="en-US" altLang="ja-JP" baseline="30000" dirty="0"/>
              <a:t>2</a:t>
            </a:r>
            <a:r>
              <a:rPr lang="en-US" altLang="ja-JP" dirty="0"/>
              <a:t>]</a:t>
            </a:r>
            <a:r>
              <a:rPr lang="ja-JP" altLang="en-US"/>
              <a:t>（マンハッタン距離では</a:t>
            </a:r>
            <a:r>
              <a:rPr lang="en-US" altLang="ja-JP" dirty="0"/>
              <a:t>|</a:t>
            </a:r>
            <a:r>
              <a:rPr lang="en-US" altLang="ja-JP" dirty="0" err="1"/>
              <a:t>x</a:t>
            </a:r>
            <a:r>
              <a:rPr lang="en-US" altLang="ja-JP" baseline="-25000" dirty="0" err="1"/>
              <a:t>a</a:t>
            </a:r>
            <a:r>
              <a:rPr lang="en-US" altLang="ja-JP" dirty="0" err="1"/>
              <a:t>−x</a:t>
            </a:r>
            <a:r>
              <a:rPr lang="en-US" altLang="ja-JP" baseline="-25000" dirty="0" err="1"/>
              <a:t>b</a:t>
            </a:r>
            <a:r>
              <a:rPr lang="en-US" altLang="ja-JP" dirty="0"/>
              <a:t>|+ |</a:t>
            </a:r>
            <a:r>
              <a:rPr lang="en-US" altLang="ja-JP" dirty="0" err="1"/>
              <a:t>y</a:t>
            </a:r>
            <a:r>
              <a:rPr lang="en-US" altLang="ja-JP" baseline="-25000" dirty="0" err="1"/>
              <a:t>a</a:t>
            </a:r>
            <a:r>
              <a:rPr lang="en-US" altLang="ja-JP" dirty="0" err="1"/>
              <a:t>−y</a:t>
            </a:r>
            <a:r>
              <a:rPr lang="en-US" altLang="ja-JP" baseline="-25000" dirty="0" err="1"/>
              <a:t>b</a:t>
            </a:r>
            <a:r>
              <a:rPr lang="en-US" altLang="ja-JP" dirty="0"/>
              <a:t>|</a:t>
            </a:r>
            <a:r>
              <a:rPr lang="en-US" altLang="ja-JP" baseline="30000" dirty="0"/>
              <a:t> </a:t>
            </a:r>
            <a:r>
              <a:rPr lang="ja-JP" altLang="en-US"/>
              <a:t>）で表される．</a:t>
            </a:r>
            <a:endParaRPr lang="en-US" altLang="ja-JP" dirty="0"/>
          </a:p>
          <a:p>
            <a:endParaRPr kumimoji="1" lang="ja-JP" altLang="en-US"/>
          </a:p>
        </p:txBody>
      </p:sp>
      <p:grpSp>
        <p:nvGrpSpPr>
          <p:cNvPr id="10" name="グループ化 9">
            <a:extLst>
              <a:ext uri="{FF2B5EF4-FFF2-40B4-BE49-F238E27FC236}">
                <a16:creationId xmlns:a16="http://schemas.microsoft.com/office/drawing/2014/main" id="{EF7A35E8-994A-7AD6-155A-7BEE5593280B}"/>
              </a:ext>
            </a:extLst>
          </p:cNvPr>
          <p:cNvGrpSpPr/>
          <p:nvPr/>
        </p:nvGrpSpPr>
        <p:grpSpPr>
          <a:xfrm>
            <a:off x="3918314" y="4994597"/>
            <a:ext cx="5604059" cy="1705749"/>
            <a:chOff x="2888300" y="4537492"/>
            <a:chExt cx="6324712" cy="2234243"/>
          </a:xfrm>
        </p:grpSpPr>
        <p:sp>
          <p:nvSpPr>
            <p:cNvPr id="4" name="直角三角形 3">
              <a:extLst>
                <a:ext uri="{FF2B5EF4-FFF2-40B4-BE49-F238E27FC236}">
                  <a16:creationId xmlns:a16="http://schemas.microsoft.com/office/drawing/2014/main" id="{48C0963F-E99C-A179-4111-312268CC0DE8}"/>
                </a:ext>
              </a:extLst>
            </p:cNvPr>
            <p:cNvSpPr/>
            <p:nvPr/>
          </p:nvSpPr>
          <p:spPr>
            <a:xfrm>
              <a:off x="4382220" y="4537492"/>
              <a:ext cx="4830792" cy="1380676"/>
            </a:xfrm>
            <a:prstGeom prst="rtTriangl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左中かっこ 4">
              <a:extLst>
                <a:ext uri="{FF2B5EF4-FFF2-40B4-BE49-F238E27FC236}">
                  <a16:creationId xmlns:a16="http://schemas.microsoft.com/office/drawing/2014/main" id="{FEDA00DF-2F2A-5B10-BCFF-F6EDA381688D}"/>
                </a:ext>
              </a:extLst>
            </p:cNvPr>
            <p:cNvSpPr/>
            <p:nvPr/>
          </p:nvSpPr>
          <p:spPr>
            <a:xfrm>
              <a:off x="3709359" y="4537492"/>
              <a:ext cx="448574" cy="1380676"/>
            </a:xfrm>
            <a:prstGeom prst="leftBrace">
              <a:avLst>
                <a:gd name="adj1" fmla="val 39102"/>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中かっこ 5">
              <a:extLst>
                <a:ext uri="{FF2B5EF4-FFF2-40B4-BE49-F238E27FC236}">
                  <a16:creationId xmlns:a16="http://schemas.microsoft.com/office/drawing/2014/main" id="{038E4970-6290-4B3E-B5E4-C79543F60D1E}"/>
                </a:ext>
              </a:extLst>
            </p:cNvPr>
            <p:cNvSpPr/>
            <p:nvPr/>
          </p:nvSpPr>
          <p:spPr>
            <a:xfrm rot="16200000">
              <a:off x="6573329" y="3861996"/>
              <a:ext cx="448574" cy="4830792"/>
            </a:xfrm>
            <a:prstGeom prst="leftBrace">
              <a:avLst>
                <a:gd name="adj1" fmla="val 39102"/>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FF8067D-114C-30A2-CE85-57EF11A751E4}"/>
                </a:ext>
              </a:extLst>
            </p:cNvPr>
            <p:cNvSpPr txBox="1"/>
            <p:nvPr/>
          </p:nvSpPr>
          <p:spPr>
            <a:xfrm>
              <a:off x="6418054" y="6402403"/>
              <a:ext cx="817853" cy="369332"/>
            </a:xfrm>
            <a:prstGeom prst="rect">
              <a:avLst/>
            </a:prstGeom>
            <a:noFill/>
          </p:spPr>
          <p:txBody>
            <a:bodyPr wrap="none" rtlCol="0">
              <a:spAutoFit/>
            </a:bodyPr>
            <a:lstStyle/>
            <a:p>
              <a:r>
                <a:rPr kumimoji="1" lang="en-US" altLang="ja-JP" dirty="0" err="1"/>
                <a:t>x</a:t>
              </a:r>
              <a:r>
                <a:rPr kumimoji="1" lang="en-US" altLang="ja-JP" baseline="-25000" dirty="0" err="1"/>
                <a:t>a</a:t>
              </a:r>
              <a:r>
                <a:rPr kumimoji="1" lang="en-US" altLang="ja-JP" dirty="0"/>
                <a:t> - </a:t>
              </a:r>
              <a:r>
                <a:rPr kumimoji="1" lang="en-US" altLang="ja-JP" dirty="0" err="1"/>
                <a:t>x</a:t>
              </a:r>
              <a:r>
                <a:rPr kumimoji="1" lang="en-US" altLang="ja-JP" baseline="-25000" dirty="0" err="1"/>
                <a:t>b</a:t>
              </a:r>
              <a:endParaRPr kumimoji="1" lang="ja-JP" altLang="en-US" baseline="-25000"/>
            </a:p>
          </p:txBody>
        </p:sp>
        <p:sp>
          <p:nvSpPr>
            <p:cNvPr id="8" name="テキスト ボックス 7">
              <a:extLst>
                <a:ext uri="{FF2B5EF4-FFF2-40B4-BE49-F238E27FC236}">
                  <a16:creationId xmlns:a16="http://schemas.microsoft.com/office/drawing/2014/main" id="{3F143BC7-B23F-94A3-C9E2-C1EC414FA5E8}"/>
                </a:ext>
              </a:extLst>
            </p:cNvPr>
            <p:cNvSpPr txBox="1"/>
            <p:nvPr/>
          </p:nvSpPr>
          <p:spPr>
            <a:xfrm>
              <a:off x="2888300" y="5043164"/>
              <a:ext cx="821059" cy="369332"/>
            </a:xfrm>
            <a:prstGeom prst="rect">
              <a:avLst/>
            </a:prstGeom>
            <a:noFill/>
          </p:spPr>
          <p:txBody>
            <a:bodyPr wrap="none" rtlCol="0">
              <a:spAutoFit/>
            </a:bodyPr>
            <a:lstStyle/>
            <a:p>
              <a:r>
                <a:rPr kumimoji="1" lang="en-US" altLang="ja-JP" dirty="0" err="1"/>
                <a:t>y</a:t>
              </a:r>
              <a:r>
                <a:rPr kumimoji="1" lang="en-US" altLang="ja-JP" baseline="-25000" dirty="0" err="1"/>
                <a:t>a</a:t>
              </a:r>
              <a:r>
                <a:rPr kumimoji="1" lang="en-US" altLang="ja-JP" dirty="0"/>
                <a:t> - </a:t>
              </a:r>
              <a:r>
                <a:rPr kumimoji="1" lang="en-US" altLang="ja-JP" dirty="0" err="1"/>
                <a:t>y</a:t>
              </a:r>
              <a:r>
                <a:rPr kumimoji="1" lang="en-US" altLang="ja-JP" baseline="-25000" dirty="0" err="1"/>
                <a:t>b</a:t>
              </a:r>
              <a:endParaRPr kumimoji="1" lang="ja-JP" altLang="en-US" baseline="-25000"/>
            </a:p>
          </p:txBody>
        </p:sp>
      </p:grpSp>
    </p:spTree>
    <p:extLst>
      <p:ext uri="{BB962C8B-B14F-4D97-AF65-F5344CB8AC3E}">
        <p14:creationId xmlns:p14="http://schemas.microsoft.com/office/powerpoint/2010/main" val="284435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3C75-2471-3A8F-800C-13226F743D6F}"/>
              </a:ext>
            </a:extLst>
          </p:cNvPr>
          <p:cNvSpPr>
            <a:spLocks noGrp="1"/>
          </p:cNvSpPr>
          <p:nvPr>
            <p:ph type="title"/>
          </p:nvPr>
        </p:nvSpPr>
        <p:spPr/>
        <p:txBody>
          <a:bodyPr/>
          <a:lstStyle/>
          <a:p>
            <a:r>
              <a:rPr lang="en-US" altLang="ja-JP" dirty="0"/>
              <a:t>1:1</a:t>
            </a:r>
            <a:r>
              <a:rPr lang="ja-JP" altLang="en-US"/>
              <a:t>の距離から</a:t>
            </a:r>
            <a:r>
              <a:rPr lang="en-US" altLang="ja-JP" dirty="0"/>
              <a:t>1:</a:t>
            </a:r>
            <a:r>
              <a:rPr lang="ja-JP" altLang="en-US"/>
              <a:t>多、多</a:t>
            </a:r>
            <a:r>
              <a:rPr lang="en-US" altLang="ja-JP" dirty="0"/>
              <a:t>:</a:t>
            </a:r>
            <a:r>
              <a:rPr lang="ja-JP" altLang="en-US"/>
              <a:t>多の距離へ</a:t>
            </a:r>
            <a:endParaRPr kumimoji="1" lang="ja-JP" altLang="en-US"/>
          </a:p>
        </p:txBody>
      </p:sp>
      <p:sp>
        <p:nvSpPr>
          <p:cNvPr id="3" name="コンテンツ プレースホルダー 2">
            <a:extLst>
              <a:ext uri="{FF2B5EF4-FFF2-40B4-BE49-F238E27FC236}">
                <a16:creationId xmlns:a16="http://schemas.microsoft.com/office/drawing/2014/main" id="{CF34BBEA-6F82-A6A0-EF68-013B541CF3DB}"/>
              </a:ext>
            </a:extLst>
          </p:cNvPr>
          <p:cNvSpPr>
            <a:spLocks noGrp="1"/>
          </p:cNvSpPr>
          <p:nvPr>
            <p:ph idx="1"/>
          </p:nvPr>
        </p:nvSpPr>
        <p:spPr/>
        <p:txBody>
          <a:bodyPr/>
          <a:lstStyle/>
          <a:p>
            <a:r>
              <a:rPr kumimoji="1" lang="ja-JP" altLang="en-US"/>
              <a:t>レコード</a:t>
            </a:r>
            <a:r>
              <a:rPr kumimoji="1" lang="en-US" altLang="ja-JP" dirty="0" err="1"/>
              <a:t>a,b,c,d</a:t>
            </a:r>
            <a:r>
              <a:rPr kumimoji="1" lang="ja-JP" altLang="en-US"/>
              <a:t>があるとき、</a:t>
            </a:r>
            <a:r>
              <a:rPr kumimoji="1" lang="en-US" altLang="ja-JP" dirty="0"/>
              <a:t>a</a:t>
            </a:r>
            <a:r>
              <a:rPr kumimoji="1" lang="ja-JP" altLang="en-US"/>
              <a:t>と</a:t>
            </a:r>
            <a:r>
              <a:rPr kumimoji="1" lang="en-US" altLang="ja-JP" dirty="0"/>
              <a:t>b</a:t>
            </a:r>
            <a:r>
              <a:rPr kumimoji="1" lang="ja-JP" altLang="en-US"/>
              <a:t>の距離が一番近かったとする．</a:t>
            </a:r>
            <a:endParaRPr kumimoji="1" lang="en-US" altLang="ja-JP" dirty="0"/>
          </a:p>
          <a:p>
            <a:endParaRPr lang="en-US" altLang="ja-JP" dirty="0"/>
          </a:p>
          <a:p>
            <a:r>
              <a:rPr kumimoji="1" lang="ja-JP" altLang="en-US"/>
              <a:t>では次に近い距離を持つのは？</a:t>
            </a:r>
            <a:r>
              <a:rPr kumimoji="1" lang="en-US" altLang="ja-JP" dirty="0"/>
              <a:t>c</a:t>
            </a:r>
            <a:r>
              <a:rPr lang="en-US" altLang="ja-JP" dirty="0"/>
              <a:t>-</a:t>
            </a:r>
            <a:r>
              <a:rPr kumimoji="1" lang="en-US" altLang="ja-JP" dirty="0"/>
              <a:t>d</a:t>
            </a:r>
            <a:r>
              <a:rPr kumimoji="1" lang="ja-JP" altLang="en-US"/>
              <a:t>間の距離と、何を比較する？（緑線の距離はどう計算する？）</a:t>
            </a:r>
            <a:endParaRPr kumimoji="1" lang="en-US" altLang="ja-JP" dirty="0"/>
          </a:p>
          <a:p>
            <a:pPr lvl="1"/>
            <a:r>
              <a:rPr lang="en-US" altLang="ja-JP" dirty="0"/>
              <a:t>c</a:t>
            </a:r>
            <a:r>
              <a:rPr lang="ja-JP" altLang="en-US"/>
              <a:t>と</a:t>
            </a:r>
            <a:r>
              <a:rPr lang="en-US" altLang="ja-JP" dirty="0" err="1"/>
              <a:t>a,b</a:t>
            </a:r>
            <a:r>
              <a:rPr lang="ja-JP" altLang="en-US"/>
              <a:t>の間の距離として、近そうな</a:t>
            </a:r>
            <a:r>
              <a:rPr lang="en-US" altLang="ja-JP" dirty="0"/>
              <a:t>a-c</a:t>
            </a:r>
            <a:r>
              <a:rPr lang="ja-JP" altLang="en-US"/>
              <a:t>間をとる場合、</a:t>
            </a:r>
            <a:r>
              <a:rPr lang="en-US" altLang="ja-JP" dirty="0"/>
              <a:t>a-c, a-b</a:t>
            </a:r>
            <a:r>
              <a:rPr lang="ja-JP" altLang="en-US"/>
              <a:t>間の平均をとる場合、遠そうな</a:t>
            </a:r>
            <a:r>
              <a:rPr lang="en-US" altLang="ja-JP" dirty="0"/>
              <a:t>a-b</a:t>
            </a:r>
            <a:r>
              <a:rPr lang="ja-JP" altLang="en-US"/>
              <a:t>間をとる場合などが考えられる．</a:t>
            </a:r>
            <a:endParaRPr kumimoji="1" lang="ja-JP" altLang="en-US"/>
          </a:p>
        </p:txBody>
      </p:sp>
      <p:sp>
        <p:nvSpPr>
          <p:cNvPr id="4" name="円/楕円 3">
            <a:extLst>
              <a:ext uri="{FF2B5EF4-FFF2-40B4-BE49-F238E27FC236}">
                <a16:creationId xmlns:a16="http://schemas.microsoft.com/office/drawing/2014/main" id="{D371E133-147A-F720-073E-A57E8CC46DE0}"/>
              </a:ext>
            </a:extLst>
          </p:cNvPr>
          <p:cNvSpPr/>
          <p:nvPr/>
        </p:nvSpPr>
        <p:spPr>
          <a:xfrm>
            <a:off x="1744580" y="5745078"/>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5" name="円/楕円 4">
            <a:extLst>
              <a:ext uri="{FF2B5EF4-FFF2-40B4-BE49-F238E27FC236}">
                <a16:creationId xmlns:a16="http://schemas.microsoft.com/office/drawing/2014/main" id="{5E3FFD7C-469B-BCAD-8F33-71EBD720CCD4}"/>
              </a:ext>
            </a:extLst>
          </p:cNvPr>
          <p:cNvSpPr/>
          <p:nvPr/>
        </p:nvSpPr>
        <p:spPr>
          <a:xfrm>
            <a:off x="1379622" y="480862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6" name="円/楕円 5">
            <a:extLst>
              <a:ext uri="{FF2B5EF4-FFF2-40B4-BE49-F238E27FC236}">
                <a16:creationId xmlns:a16="http://schemas.microsoft.com/office/drawing/2014/main" id="{A39EA214-6EF6-7AFD-E1D9-02A33EF43B8F}"/>
              </a:ext>
            </a:extLst>
          </p:cNvPr>
          <p:cNvSpPr/>
          <p:nvPr/>
        </p:nvSpPr>
        <p:spPr>
          <a:xfrm>
            <a:off x="2221833" y="4808620"/>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7" name="円/楕円 6">
            <a:extLst>
              <a:ext uri="{FF2B5EF4-FFF2-40B4-BE49-F238E27FC236}">
                <a16:creationId xmlns:a16="http://schemas.microsoft.com/office/drawing/2014/main" id="{484C4715-1BDA-0FA3-02AB-35FD748AD08C}"/>
              </a:ext>
            </a:extLst>
          </p:cNvPr>
          <p:cNvSpPr/>
          <p:nvPr/>
        </p:nvSpPr>
        <p:spPr>
          <a:xfrm>
            <a:off x="2354180" y="5745078"/>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11" name="角丸四角形 10">
            <a:extLst>
              <a:ext uri="{FF2B5EF4-FFF2-40B4-BE49-F238E27FC236}">
                <a16:creationId xmlns:a16="http://schemas.microsoft.com/office/drawing/2014/main" id="{F890FF50-837D-4BD2-5511-3FCA15EF8D9D}"/>
              </a:ext>
            </a:extLst>
          </p:cNvPr>
          <p:cNvSpPr/>
          <p:nvPr/>
        </p:nvSpPr>
        <p:spPr>
          <a:xfrm>
            <a:off x="1632285" y="5666871"/>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A1BE247-0A92-8241-31A8-658B6C1A6EB6}"/>
              </a:ext>
            </a:extLst>
          </p:cNvPr>
          <p:cNvCxnSpPr>
            <a:cxnSpLocks/>
          </p:cNvCxnSpPr>
          <p:nvPr/>
        </p:nvCxnSpPr>
        <p:spPr>
          <a:xfrm>
            <a:off x="1628275" y="4934951"/>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0D05B1D9-A116-2F70-47EC-A887B3C93C30}"/>
              </a:ext>
            </a:extLst>
          </p:cNvPr>
          <p:cNvCxnSpPr>
            <a:cxnSpLocks/>
          </p:cNvCxnSpPr>
          <p:nvPr/>
        </p:nvCxnSpPr>
        <p:spPr>
          <a:xfrm flipV="1">
            <a:off x="2187743" y="5024281"/>
            <a:ext cx="71092" cy="642590"/>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3221F04-598F-B2EC-BB8E-7D8870BEB275}"/>
              </a:ext>
            </a:extLst>
          </p:cNvPr>
          <p:cNvCxnSpPr>
            <a:cxnSpLocks/>
          </p:cNvCxnSpPr>
          <p:nvPr/>
        </p:nvCxnSpPr>
        <p:spPr>
          <a:xfrm flipH="1" flipV="1">
            <a:off x="1521447" y="5024281"/>
            <a:ext cx="613705" cy="642590"/>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F495A04-2C45-4BCD-FD4F-F880B156766B}"/>
              </a:ext>
            </a:extLst>
          </p:cNvPr>
          <p:cNvCxnSpPr>
            <a:cxnSpLocks/>
            <a:stCxn id="4" idx="6"/>
            <a:endCxn id="7" idx="2"/>
          </p:cNvCxnSpPr>
          <p:nvPr/>
        </p:nvCxnSpPr>
        <p:spPr>
          <a:xfrm>
            <a:off x="1997243" y="5871410"/>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6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3C75-2471-3A8F-800C-13226F743D6F}"/>
              </a:ext>
            </a:extLst>
          </p:cNvPr>
          <p:cNvSpPr>
            <a:spLocks noGrp="1"/>
          </p:cNvSpPr>
          <p:nvPr>
            <p:ph type="title"/>
          </p:nvPr>
        </p:nvSpPr>
        <p:spPr/>
        <p:txBody>
          <a:bodyPr/>
          <a:lstStyle/>
          <a:p>
            <a:r>
              <a:rPr lang="en-US" altLang="ja-JP" dirty="0"/>
              <a:t>1:1</a:t>
            </a:r>
            <a:r>
              <a:rPr lang="ja-JP" altLang="en-US"/>
              <a:t>の距離から</a:t>
            </a:r>
            <a:r>
              <a:rPr lang="en-US" altLang="ja-JP" dirty="0"/>
              <a:t>1:</a:t>
            </a:r>
            <a:r>
              <a:rPr lang="ja-JP" altLang="en-US"/>
              <a:t>多、多</a:t>
            </a:r>
            <a:r>
              <a:rPr lang="en-US" altLang="ja-JP" dirty="0"/>
              <a:t>:</a:t>
            </a:r>
            <a:r>
              <a:rPr lang="ja-JP" altLang="en-US"/>
              <a:t>多の距離へ</a:t>
            </a:r>
            <a:endParaRPr kumimoji="1" lang="ja-JP" altLang="en-US"/>
          </a:p>
        </p:txBody>
      </p:sp>
      <p:sp>
        <p:nvSpPr>
          <p:cNvPr id="3" name="コンテンツ プレースホルダー 2">
            <a:extLst>
              <a:ext uri="{FF2B5EF4-FFF2-40B4-BE49-F238E27FC236}">
                <a16:creationId xmlns:a16="http://schemas.microsoft.com/office/drawing/2014/main" id="{CF34BBEA-6F82-A6A0-EF68-013B541CF3DB}"/>
              </a:ext>
            </a:extLst>
          </p:cNvPr>
          <p:cNvSpPr>
            <a:spLocks noGrp="1"/>
          </p:cNvSpPr>
          <p:nvPr>
            <p:ph idx="1"/>
          </p:nvPr>
        </p:nvSpPr>
        <p:spPr/>
        <p:txBody>
          <a:bodyPr/>
          <a:lstStyle/>
          <a:p>
            <a:r>
              <a:rPr kumimoji="1" lang="ja-JP" altLang="en-US"/>
              <a:t>レコード</a:t>
            </a:r>
            <a:r>
              <a:rPr kumimoji="1" lang="en-US" altLang="ja-JP" dirty="0" err="1"/>
              <a:t>a,b,c,d</a:t>
            </a:r>
            <a:r>
              <a:rPr kumimoji="1" lang="ja-JP" altLang="en-US"/>
              <a:t>があるとき、</a:t>
            </a:r>
            <a:r>
              <a:rPr kumimoji="1" lang="en-US" altLang="ja-JP" dirty="0"/>
              <a:t>a</a:t>
            </a:r>
            <a:r>
              <a:rPr kumimoji="1" lang="ja-JP" altLang="en-US"/>
              <a:t>と</a:t>
            </a:r>
            <a:r>
              <a:rPr kumimoji="1" lang="en-US" altLang="ja-JP" dirty="0"/>
              <a:t>b</a:t>
            </a:r>
            <a:r>
              <a:rPr kumimoji="1" lang="ja-JP" altLang="en-US"/>
              <a:t>の距離が一番近く、つぎに</a:t>
            </a:r>
            <a:r>
              <a:rPr kumimoji="1" lang="en-US" altLang="ja-JP" dirty="0"/>
              <a:t>c</a:t>
            </a:r>
            <a:r>
              <a:rPr kumimoji="1" lang="ja-JP" altLang="en-US"/>
              <a:t>と</a:t>
            </a:r>
            <a:r>
              <a:rPr kumimoji="1" lang="en-US" altLang="ja-JP" dirty="0"/>
              <a:t>d</a:t>
            </a:r>
            <a:r>
              <a:rPr kumimoji="1" lang="ja-JP" altLang="en-US"/>
              <a:t>が近かったとする．</a:t>
            </a:r>
            <a:endParaRPr kumimoji="1" lang="en-US" altLang="ja-JP" dirty="0"/>
          </a:p>
          <a:p>
            <a:endParaRPr lang="en-US" altLang="ja-JP" dirty="0"/>
          </a:p>
          <a:p>
            <a:r>
              <a:rPr kumimoji="1" lang="ja-JP" altLang="en-US"/>
              <a:t>では次に近い距離を持つのは？何を比較する？</a:t>
            </a:r>
            <a:endParaRPr kumimoji="1" lang="en-US" altLang="ja-JP" dirty="0"/>
          </a:p>
        </p:txBody>
      </p:sp>
      <p:sp>
        <p:nvSpPr>
          <p:cNvPr id="4" name="円/楕円 3">
            <a:extLst>
              <a:ext uri="{FF2B5EF4-FFF2-40B4-BE49-F238E27FC236}">
                <a16:creationId xmlns:a16="http://schemas.microsoft.com/office/drawing/2014/main" id="{D371E133-147A-F720-073E-A57E8CC46DE0}"/>
              </a:ext>
            </a:extLst>
          </p:cNvPr>
          <p:cNvSpPr/>
          <p:nvPr/>
        </p:nvSpPr>
        <p:spPr>
          <a:xfrm>
            <a:off x="1744580" y="5745078"/>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5" name="円/楕円 4">
            <a:extLst>
              <a:ext uri="{FF2B5EF4-FFF2-40B4-BE49-F238E27FC236}">
                <a16:creationId xmlns:a16="http://schemas.microsoft.com/office/drawing/2014/main" id="{5E3FFD7C-469B-BCAD-8F33-71EBD720CCD4}"/>
              </a:ext>
            </a:extLst>
          </p:cNvPr>
          <p:cNvSpPr/>
          <p:nvPr/>
        </p:nvSpPr>
        <p:spPr>
          <a:xfrm>
            <a:off x="1379622" y="480862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6" name="円/楕円 5">
            <a:extLst>
              <a:ext uri="{FF2B5EF4-FFF2-40B4-BE49-F238E27FC236}">
                <a16:creationId xmlns:a16="http://schemas.microsoft.com/office/drawing/2014/main" id="{A39EA214-6EF6-7AFD-E1D9-02A33EF43B8F}"/>
              </a:ext>
            </a:extLst>
          </p:cNvPr>
          <p:cNvSpPr/>
          <p:nvPr/>
        </p:nvSpPr>
        <p:spPr>
          <a:xfrm>
            <a:off x="2221833" y="4808620"/>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7" name="円/楕円 6">
            <a:extLst>
              <a:ext uri="{FF2B5EF4-FFF2-40B4-BE49-F238E27FC236}">
                <a16:creationId xmlns:a16="http://schemas.microsoft.com/office/drawing/2014/main" id="{484C4715-1BDA-0FA3-02AB-35FD748AD08C}"/>
              </a:ext>
            </a:extLst>
          </p:cNvPr>
          <p:cNvSpPr/>
          <p:nvPr/>
        </p:nvSpPr>
        <p:spPr>
          <a:xfrm>
            <a:off x="2354180" y="5745078"/>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11" name="角丸四角形 10">
            <a:extLst>
              <a:ext uri="{FF2B5EF4-FFF2-40B4-BE49-F238E27FC236}">
                <a16:creationId xmlns:a16="http://schemas.microsoft.com/office/drawing/2014/main" id="{F890FF50-837D-4BD2-5511-3FCA15EF8D9D}"/>
              </a:ext>
            </a:extLst>
          </p:cNvPr>
          <p:cNvSpPr/>
          <p:nvPr/>
        </p:nvSpPr>
        <p:spPr>
          <a:xfrm>
            <a:off x="1632285" y="5666871"/>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A1BE247-0A92-8241-31A8-658B6C1A6EB6}"/>
              </a:ext>
            </a:extLst>
          </p:cNvPr>
          <p:cNvCxnSpPr>
            <a:cxnSpLocks/>
          </p:cNvCxnSpPr>
          <p:nvPr/>
        </p:nvCxnSpPr>
        <p:spPr>
          <a:xfrm>
            <a:off x="1628275" y="4934951"/>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F495A04-2C45-4BCD-FD4F-F880B156766B}"/>
              </a:ext>
            </a:extLst>
          </p:cNvPr>
          <p:cNvCxnSpPr>
            <a:cxnSpLocks/>
            <a:stCxn id="4" idx="6"/>
            <a:endCxn id="7" idx="2"/>
          </p:cNvCxnSpPr>
          <p:nvPr/>
        </p:nvCxnSpPr>
        <p:spPr>
          <a:xfrm>
            <a:off x="1997243" y="5871410"/>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角丸四角形 13">
            <a:extLst>
              <a:ext uri="{FF2B5EF4-FFF2-40B4-BE49-F238E27FC236}">
                <a16:creationId xmlns:a16="http://schemas.microsoft.com/office/drawing/2014/main" id="{F59F0133-61C8-9270-B71D-F3BFB59026D1}"/>
              </a:ext>
            </a:extLst>
          </p:cNvPr>
          <p:cNvSpPr/>
          <p:nvPr/>
        </p:nvSpPr>
        <p:spPr>
          <a:xfrm>
            <a:off x="1268331" y="4735425"/>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09685BE-4BF3-FB5F-865E-DCC7C5D41A3B}"/>
              </a:ext>
            </a:extLst>
          </p:cNvPr>
          <p:cNvCxnSpPr>
            <a:cxnSpLocks/>
            <a:stCxn id="11" idx="0"/>
            <a:endCxn id="14" idx="2"/>
          </p:cNvCxnSpPr>
          <p:nvPr/>
        </p:nvCxnSpPr>
        <p:spPr>
          <a:xfrm flipH="1" flipV="1">
            <a:off x="1895478" y="5144500"/>
            <a:ext cx="292265" cy="52237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38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3C75-2471-3A8F-800C-13226F743D6F}"/>
              </a:ext>
            </a:extLst>
          </p:cNvPr>
          <p:cNvSpPr>
            <a:spLocks noGrp="1"/>
          </p:cNvSpPr>
          <p:nvPr>
            <p:ph type="title"/>
          </p:nvPr>
        </p:nvSpPr>
        <p:spPr/>
        <p:txBody>
          <a:bodyPr/>
          <a:lstStyle/>
          <a:p>
            <a:r>
              <a:rPr lang="en-US" altLang="ja-JP" dirty="0"/>
              <a:t>1:1</a:t>
            </a:r>
            <a:r>
              <a:rPr lang="ja-JP" altLang="en-US"/>
              <a:t>の距離から</a:t>
            </a:r>
            <a:r>
              <a:rPr lang="en-US" altLang="ja-JP" dirty="0"/>
              <a:t>1:</a:t>
            </a:r>
            <a:r>
              <a:rPr lang="ja-JP" altLang="en-US"/>
              <a:t>多、多</a:t>
            </a:r>
            <a:r>
              <a:rPr lang="en-US" altLang="ja-JP" dirty="0"/>
              <a:t>:</a:t>
            </a:r>
            <a:r>
              <a:rPr lang="ja-JP" altLang="en-US"/>
              <a:t>多の距離へ</a:t>
            </a:r>
            <a:endParaRPr kumimoji="1" lang="ja-JP" altLang="en-US"/>
          </a:p>
        </p:txBody>
      </p:sp>
      <p:sp>
        <p:nvSpPr>
          <p:cNvPr id="3" name="コンテンツ プレースホルダー 2">
            <a:extLst>
              <a:ext uri="{FF2B5EF4-FFF2-40B4-BE49-F238E27FC236}">
                <a16:creationId xmlns:a16="http://schemas.microsoft.com/office/drawing/2014/main" id="{CF34BBEA-6F82-A6A0-EF68-013B541CF3DB}"/>
              </a:ext>
            </a:extLst>
          </p:cNvPr>
          <p:cNvSpPr>
            <a:spLocks noGrp="1"/>
          </p:cNvSpPr>
          <p:nvPr>
            <p:ph idx="1"/>
          </p:nvPr>
        </p:nvSpPr>
        <p:spPr/>
        <p:txBody>
          <a:bodyPr/>
          <a:lstStyle/>
          <a:p>
            <a:r>
              <a:rPr kumimoji="1" lang="ja-JP" altLang="en-US"/>
              <a:t>レコード</a:t>
            </a:r>
            <a:r>
              <a:rPr kumimoji="1" lang="en-US" altLang="ja-JP" dirty="0" err="1"/>
              <a:t>a,b,c,d</a:t>
            </a:r>
            <a:r>
              <a:rPr kumimoji="1" lang="ja-JP" altLang="en-US"/>
              <a:t>があるとき、</a:t>
            </a:r>
            <a:r>
              <a:rPr kumimoji="1" lang="en-US" altLang="ja-JP" dirty="0"/>
              <a:t>a</a:t>
            </a:r>
            <a:r>
              <a:rPr kumimoji="1" lang="ja-JP" altLang="en-US"/>
              <a:t>と</a:t>
            </a:r>
            <a:r>
              <a:rPr kumimoji="1" lang="en-US" altLang="ja-JP" dirty="0"/>
              <a:t>b</a:t>
            </a:r>
            <a:r>
              <a:rPr kumimoji="1" lang="ja-JP" altLang="en-US"/>
              <a:t>の距離が一番近く、つぎに</a:t>
            </a:r>
            <a:r>
              <a:rPr kumimoji="1" lang="en-US" altLang="ja-JP" dirty="0"/>
              <a:t>c</a:t>
            </a:r>
            <a:r>
              <a:rPr kumimoji="1" lang="ja-JP" altLang="en-US"/>
              <a:t>と</a:t>
            </a:r>
            <a:r>
              <a:rPr kumimoji="1" lang="en-US" altLang="ja-JP" dirty="0"/>
              <a:t>d</a:t>
            </a:r>
            <a:r>
              <a:rPr kumimoji="1" lang="ja-JP" altLang="en-US"/>
              <a:t>が近かったとする．</a:t>
            </a:r>
            <a:endParaRPr kumimoji="1" lang="en-US" altLang="ja-JP" dirty="0"/>
          </a:p>
          <a:p>
            <a:endParaRPr lang="en-US" altLang="ja-JP" dirty="0"/>
          </a:p>
          <a:p>
            <a:r>
              <a:rPr kumimoji="1" lang="ja-JP" altLang="en-US"/>
              <a:t>では次に近い距離を持つのは？何を比較する？</a:t>
            </a:r>
            <a:endParaRPr kumimoji="1" lang="en-US" altLang="ja-JP" dirty="0"/>
          </a:p>
        </p:txBody>
      </p:sp>
      <p:sp>
        <p:nvSpPr>
          <p:cNvPr id="4" name="円/楕円 3">
            <a:extLst>
              <a:ext uri="{FF2B5EF4-FFF2-40B4-BE49-F238E27FC236}">
                <a16:creationId xmlns:a16="http://schemas.microsoft.com/office/drawing/2014/main" id="{D371E133-147A-F720-073E-A57E8CC46DE0}"/>
              </a:ext>
            </a:extLst>
          </p:cNvPr>
          <p:cNvSpPr/>
          <p:nvPr/>
        </p:nvSpPr>
        <p:spPr>
          <a:xfrm>
            <a:off x="2163054"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5" name="円/楕円 4">
            <a:extLst>
              <a:ext uri="{FF2B5EF4-FFF2-40B4-BE49-F238E27FC236}">
                <a16:creationId xmlns:a16="http://schemas.microsoft.com/office/drawing/2014/main" id="{5E3FFD7C-469B-BCAD-8F33-71EBD720CCD4}"/>
              </a:ext>
            </a:extLst>
          </p:cNvPr>
          <p:cNvSpPr/>
          <p:nvPr/>
        </p:nvSpPr>
        <p:spPr>
          <a:xfrm>
            <a:off x="1798096"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6" name="円/楕円 5">
            <a:extLst>
              <a:ext uri="{FF2B5EF4-FFF2-40B4-BE49-F238E27FC236}">
                <a16:creationId xmlns:a16="http://schemas.microsoft.com/office/drawing/2014/main" id="{A39EA214-6EF6-7AFD-E1D9-02A33EF43B8F}"/>
              </a:ext>
            </a:extLst>
          </p:cNvPr>
          <p:cNvSpPr/>
          <p:nvPr/>
        </p:nvSpPr>
        <p:spPr>
          <a:xfrm>
            <a:off x="2640307"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7" name="円/楕円 6">
            <a:extLst>
              <a:ext uri="{FF2B5EF4-FFF2-40B4-BE49-F238E27FC236}">
                <a16:creationId xmlns:a16="http://schemas.microsoft.com/office/drawing/2014/main" id="{484C4715-1BDA-0FA3-02AB-35FD748AD08C}"/>
              </a:ext>
            </a:extLst>
          </p:cNvPr>
          <p:cNvSpPr/>
          <p:nvPr/>
        </p:nvSpPr>
        <p:spPr>
          <a:xfrm>
            <a:off x="2772654"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11" name="角丸四角形 10">
            <a:extLst>
              <a:ext uri="{FF2B5EF4-FFF2-40B4-BE49-F238E27FC236}">
                <a16:creationId xmlns:a16="http://schemas.microsoft.com/office/drawing/2014/main" id="{F890FF50-837D-4BD2-5511-3FCA15EF8D9D}"/>
              </a:ext>
            </a:extLst>
          </p:cNvPr>
          <p:cNvSpPr/>
          <p:nvPr/>
        </p:nvSpPr>
        <p:spPr>
          <a:xfrm>
            <a:off x="2050759"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A1BE247-0A92-8241-31A8-658B6C1A6EB6}"/>
              </a:ext>
            </a:extLst>
          </p:cNvPr>
          <p:cNvCxnSpPr>
            <a:cxnSpLocks/>
          </p:cNvCxnSpPr>
          <p:nvPr/>
        </p:nvCxnSpPr>
        <p:spPr>
          <a:xfrm>
            <a:off x="2046749"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F495A04-2C45-4BCD-FD4F-F880B156766B}"/>
              </a:ext>
            </a:extLst>
          </p:cNvPr>
          <p:cNvCxnSpPr>
            <a:cxnSpLocks/>
            <a:stCxn id="4" idx="6"/>
            <a:endCxn id="7" idx="2"/>
          </p:cNvCxnSpPr>
          <p:nvPr/>
        </p:nvCxnSpPr>
        <p:spPr>
          <a:xfrm>
            <a:off x="2415717"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角丸四角形 13">
            <a:extLst>
              <a:ext uri="{FF2B5EF4-FFF2-40B4-BE49-F238E27FC236}">
                <a16:creationId xmlns:a16="http://schemas.microsoft.com/office/drawing/2014/main" id="{F59F0133-61C8-9270-B71D-F3BFB59026D1}"/>
              </a:ext>
            </a:extLst>
          </p:cNvPr>
          <p:cNvSpPr/>
          <p:nvPr/>
        </p:nvSpPr>
        <p:spPr>
          <a:xfrm>
            <a:off x="1686805"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09685BE-4BF3-FB5F-865E-DCC7C5D41A3B}"/>
              </a:ext>
            </a:extLst>
          </p:cNvPr>
          <p:cNvCxnSpPr>
            <a:cxnSpLocks/>
            <a:stCxn id="11" idx="0"/>
            <a:endCxn id="14" idx="2"/>
          </p:cNvCxnSpPr>
          <p:nvPr/>
        </p:nvCxnSpPr>
        <p:spPr>
          <a:xfrm flipH="1" flipV="1">
            <a:off x="2313952" y="5041313"/>
            <a:ext cx="292265" cy="52237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円/楕円 14">
            <a:extLst>
              <a:ext uri="{FF2B5EF4-FFF2-40B4-BE49-F238E27FC236}">
                <a16:creationId xmlns:a16="http://schemas.microsoft.com/office/drawing/2014/main" id="{915B0E84-4451-005E-1A3D-C551D81A348D}"/>
              </a:ext>
            </a:extLst>
          </p:cNvPr>
          <p:cNvSpPr/>
          <p:nvPr/>
        </p:nvSpPr>
        <p:spPr>
          <a:xfrm>
            <a:off x="4638173" y="564690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17" name="円/楕円 16">
            <a:extLst>
              <a:ext uri="{FF2B5EF4-FFF2-40B4-BE49-F238E27FC236}">
                <a16:creationId xmlns:a16="http://schemas.microsoft.com/office/drawing/2014/main" id="{A358548F-583B-D67D-D8CE-91F765B2BBA9}"/>
              </a:ext>
            </a:extLst>
          </p:cNvPr>
          <p:cNvSpPr/>
          <p:nvPr/>
        </p:nvSpPr>
        <p:spPr>
          <a:xfrm>
            <a:off x="4273215" y="4710446"/>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18" name="円/楕円 17">
            <a:extLst>
              <a:ext uri="{FF2B5EF4-FFF2-40B4-BE49-F238E27FC236}">
                <a16:creationId xmlns:a16="http://schemas.microsoft.com/office/drawing/2014/main" id="{24057345-1A14-043A-9F8E-02CEC3FE1198}"/>
              </a:ext>
            </a:extLst>
          </p:cNvPr>
          <p:cNvSpPr/>
          <p:nvPr/>
        </p:nvSpPr>
        <p:spPr>
          <a:xfrm>
            <a:off x="5115426" y="4710445"/>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19" name="円/楕円 18">
            <a:extLst>
              <a:ext uri="{FF2B5EF4-FFF2-40B4-BE49-F238E27FC236}">
                <a16:creationId xmlns:a16="http://schemas.microsoft.com/office/drawing/2014/main" id="{8FF0CDD7-B27F-A108-6FD4-3C2274726468}"/>
              </a:ext>
            </a:extLst>
          </p:cNvPr>
          <p:cNvSpPr/>
          <p:nvPr/>
        </p:nvSpPr>
        <p:spPr>
          <a:xfrm>
            <a:off x="5247773" y="564690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20" name="角丸四角形 19">
            <a:extLst>
              <a:ext uri="{FF2B5EF4-FFF2-40B4-BE49-F238E27FC236}">
                <a16:creationId xmlns:a16="http://schemas.microsoft.com/office/drawing/2014/main" id="{D8568E72-B66B-E1E1-8BE0-EC2F38CDE882}"/>
              </a:ext>
            </a:extLst>
          </p:cNvPr>
          <p:cNvSpPr/>
          <p:nvPr/>
        </p:nvSpPr>
        <p:spPr>
          <a:xfrm>
            <a:off x="4525878" y="5568696"/>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957A63B4-4652-D4BF-EA26-78A35CBAE098}"/>
              </a:ext>
            </a:extLst>
          </p:cNvPr>
          <p:cNvCxnSpPr>
            <a:cxnSpLocks/>
          </p:cNvCxnSpPr>
          <p:nvPr/>
        </p:nvCxnSpPr>
        <p:spPr>
          <a:xfrm>
            <a:off x="4521868" y="4836776"/>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92ECF55-F73C-481F-55E5-F98E1B5E61A8}"/>
              </a:ext>
            </a:extLst>
          </p:cNvPr>
          <p:cNvCxnSpPr>
            <a:cxnSpLocks/>
            <a:stCxn id="15" idx="6"/>
            <a:endCxn id="19" idx="2"/>
          </p:cNvCxnSpPr>
          <p:nvPr/>
        </p:nvCxnSpPr>
        <p:spPr>
          <a:xfrm>
            <a:off x="4890836" y="5773235"/>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角丸四角形 23">
            <a:extLst>
              <a:ext uri="{FF2B5EF4-FFF2-40B4-BE49-F238E27FC236}">
                <a16:creationId xmlns:a16="http://schemas.microsoft.com/office/drawing/2014/main" id="{E7DFC18E-73BE-4C23-77EB-C3D5E4015D13}"/>
              </a:ext>
            </a:extLst>
          </p:cNvPr>
          <p:cNvSpPr/>
          <p:nvPr/>
        </p:nvSpPr>
        <p:spPr>
          <a:xfrm>
            <a:off x="4161924" y="4637250"/>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6E519964-757E-B442-E562-FFA3C7F24588}"/>
              </a:ext>
            </a:extLst>
          </p:cNvPr>
          <p:cNvCxnSpPr>
            <a:cxnSpLocks/>
            <a:stCxn id="19" idx="0"/>
          </p:cNvCxnSpPr>
          <p:nvPr/>
        </p:nvCxnSpPr>
        <p:spPr>
          <a:xfrm flipH="1" flipV="1">
            <a:off x="5233489" y="4963108"/>
            <a:ext cx="140616" cy="68379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円/楕円 25">
            <a:extLst>
              <a:ext uri="{FF2B5EF4-FFF2-40B4-BE49-F238E27FC236}">
                <a16:creationId xmlns:a16="http://schemas.microsoft.com/office/drawing/2014/main" id="{9816B186-7EAD-14EC-D6D3-50FCCB2B7773}"/>
              </a:ext>
            </a:extLst>
          </p:cNvPr>
          <p:cNvSpPr/>
          <p:nvPr/>
        </p:nvSpPr>
        <p:spPr>
          <a:xfrm>
            <a:off x="6781549"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27" name="円/楕円 26">
            <a:extLst>
              <a:ext uri="{FF2B5EF4-FFF2-40B4-BE49-F238E27FC236}">
                <a16:creationId xmlns:a16="http://schemas.microsoft.com/office/drawing/2014/main" id="{1A9EF611-3277-3D0C-9BF0-DEC727CD7BC1}"/>
              </a:ext>
            </a:extLst>
          </p:cNvPr>
          <p:cNvSpPr/>
          <p:nvPr/>
        </p:nvSpPr>
        <p:spPr>
          <a:xfrm>
            <a:off x="6416591"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28" name="円/楕円 27">
            <a:extLst>
              <a:ext uri="{FF2B5EF4-FFF2-40B4-BE49-F238E27FC236}">
                <a16:creationId xmlns:a16="http://schemas.microsoft.com/office/drawing/2014/main" id="{E6FC3C51-6F0D-C074-0083-36F57DE7B549}"/>
              </a:ext>
            </a:extLst>
          </p:cNvPr>
          <p:cNvSpPr/>
          <p:nvPr/>
        </p:nvSpPr>
        <p:spPr>
          <a:xfrm>
            <a:off x="7258802"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29" name="円/楕円 28">
            <a:extLst>
              <a:ext uri="{FF2B5EF4-FFF2-40B4-BE49-F238E27FC236}">
                <a16:creationId xmlns:a16="http://schemas.microsoft.com/office/drawing/2014/main" id="{F2003062-3123-2E58-D9C7-761B6AB092B3}"/>
              </a:ext>
            </a:extLst>
          </p:cNvPr>
          <p:cNvSpPr/>
          <p:nvPr/>
        </p:nvSpPr>
        <p:spPr>
          <a:xfrm>
            <a:off x="7391149"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30" name="角丸四角形 29">
            <a:extLst>
              <a:ext uri="{FF2B5EF4-FFF2-40B4-BE49-F238E27FC236}">
                <a16:creationId xmlns:a16="http://schemas.microsoft.com/office/drawing/2014/main" id="{4D9A1066-D0B7-9AA8-3320-8CA9800F83A7}"/>
              </a:ext>
            </a:extLst>
          </p:cNvPr>
          <p:cNvSpPr/>
          <p:nvPr/>
        </p:nvSpPr>
        <p:spPr>
          <a:xfrm>
            <a:off x="6669254"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44C09F07-14E4-2ABF-EC0D-E9B8CA81FF4A}"/>
              </a:ext>
            </a:extLst>
          </p:cNvPr>
          <p:cNvCxnSpPr>
            <a:cxnSpLocks/>
          </p:cNvCxnSpPr>
          <p:nvPr/>
        </p:nvCxnSpPr>
        <p:spPr>
          <a:xfrm>
            <a:off x="6665244"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B22ECC0A-ED9A-8D35-6DB0-47B24FF3C03D}"/>
              </a:ext>
            </a:extLst>
          </p:cNvPr>
          <p:cNvCxnSpPr>
            <a:cxnSpLocks/>
            <a:stCxn id="26" idx="6"/>
            <a:endCxn id="29" idx="2"/>
          </p:cNvCxnSpPr>
          <p:nvPr/>
        </p:nvCxnSpPr>
        <p:spPr>
          <a:xfrm>
            <a:off x="7034212"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角丸四角形 32">
            <a:extLst>
              <a:ext uri="{FF2B5EF4-FFF2-40B4-BE49-F238E27FC236}">
                <a16:creationId xmlns:a16="http://schemas.microsoft.com/office/drawing/2014/main" id="{EAD15A60-BCC1-5FC5-47CC-A6BBE3DE083A}"/>
              </a:ext>
            </a:extLst>
          </p:cNvPr>
          <p:cNvSpPr/>
          <p:nvPr/>
        </p:nvSpPr>
        <p:spPr>
          <a:xfrm>
            <a:off x="6305300"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4" name="直線矢印コネクタ 33">
            <a:extLst>
              <a:ext uri="{FF2B5EF4-FFF2-40B4-BE49-F238E27FC236}">
                <a16:creationId xmlns:a16="http://schemas.microsoft.com/office/drawing/2014/main" id="{5A65F9C2-4520-701B-42B9-648D02302B2C}"/>
              </a:ext>
            </a:extLst>
          </p:cNvPr>
          <p:cNvCxnSpPr>
            <a:cxnSpLocks/>
            <a:stCxn id="29" idx="0"/>
            <a:endCxn id="27" idx="4"/>
          </p:cNvCxnSpPr>
          <p:nvPr/>
        </p:nvCxnSpPr>
        <p:spPr>
          <a:xfrm flipH="1" flipV="1">
            <a:off x="6542923" y="4958097"/>
            <a:ext cx="9745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円/楕円 35">
            <a:extLst>
              <a:ext uri="{FF2B5EF4-FFF2-40B4-BE49-F238E27FC236}">
                <a16:creationId xmlns:a16="http://schemas.microsoft.com/office/drawing/2014/main" id="{880E0095-7FD0-A92E-0E4D-BE74B6C1CF5A}"/>
              </a:ext>
            </a:extLst>
          </p:cNvPr>
          <p:cNvSpPr/>
          <p:nvPr/>
        </p:nvSpPr>
        <p:spPr>
          <a:xfrm>
            <a:off x="9277102"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37" name="円/楕円 36">
            <a:extLst>
              <a:ext uri="{FF2B5EF4-FFF2-40B4-BE49-F238E27FC236}">
                <a16:creationId xmlns:a16="http://schemas.microsoft.com/office/drawing/2014/main" id="{870F7A54-D5EB-B187-8FD1-5FFEFFB59168}"/>
              </a:ext>
            </a:extLst>
          </p:cNvPr>
          <p:cNvSpPr/>
          <p:nvPr/>
        </p:nvSpPr>
        <p:spPr>
          <a:xfrm>
            <a:off x="8912144"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38" name="円/楕円 37">
            <a:extLst>
              <a:ext uri="{FF2B5EF4-FFF2-40B4-BE49-F238E27FC236}">
                <a16:creationId xmlns:a16="http://schemas.microsoft.com/office/drawing/2014/main" id="{A55C2D23-4763-64F7-86A0-6E7333781B35}"/>
              </a:ext>
            </a:extLst>
          </p:cNvPr>
          <p:cNvSpPr/>
          <p:nvPr/>
        </p:nvSpPr>
        <p:spPr>
          <a:xfrm>
            <a:off x="9754355"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39" name="円/楕円 38">
            <a:extLst>
              <a:ext uri="{FF2B5EF4-FFF2-40B4-BE49-F238E27FC236}">
                <a16:creationId xmlns:a16="http://schemas.microsoft.com/office/drawing/2014/main" id="{798EB983-1CE6-53E2-757E-CDB0275D71D6}"/>
              </a:ext>
            </a:extLst>
          </p:cNvPr>
          <p:cNvSpPr/>
          <p:nvPr/>
        </p:nvSpPr>
        <p:spPr>
          <a:xfrm>
            <a:off x="9886702"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40" name="角丸四角形 39">
            <a:extLst>
              <a:ext uri="{FF2B5EF4-FFF2-40B4-BE49-F238E27FC236}">
                <a16:creationId xmlns:a16="http://schemas.microsoft.com/office/drawing/2014/main" id="{E0AE8B32-5683-A3B3-BCC9-E254BAF46147}"/>
              </a:ext>
            </a:extLst>
          </p:cNvPr>
          <p:cNvSpPr/>
          <p:nvPr/>
        </p:nvSpPr>
        <p:spPr>
          <a:xfrm>
            <a:off x="9164807"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642352E9-7BA8-B01E-1AEC-79E52B33F640}"/>
              </a:ext>
            </a:extLst>
          </p:cNvPr>
          <p:cNvCxnSpPr>
            <a:cxnSpLocks/>
          </p:cNvCxnSpPr>
          <p:nvPr/>
        </p:nvCxnSpPr>
        <p:spPr>
          <a:xfrm>
            <a:off x="9160797"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5F49DCA4-6346-475E-9C51-234BC033056C}"/>
              </a:ext>
            </a:extLst>
          </p:cNvPr>
          <p:cNvCxnSpPr>
            <a:cxnSpLocks/>
            <a:stCxn id="36" idx="6"/>
            <a:endCxn id="39" idx="2"/>
          </p:cNvCxnSpPr>
          <p:nvPr/>
        </p:nvCxnSpPr>
        <p:spPr>
          <a:xfrm>
            <a:off x="9529765"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角丸四角形 42">
            <a:extLst>
              <a:ext uri="{FF2B5EF4-FFF2-40B4-BE49-F238E27FC236}">
                <a16:creationId xmlns:a16="http://schemas.microsoft.com/office/drawing/2014/main" id="{A91E539A-35AA-3BA1-131C-F1E97D6775C7}"/>
              </a:ext>
            </a:extLst>
          </p:cNvPr>
          <p:cNvSpPr/>
          <p:nvPr/>
        </p:nvSpPr>
        <p:spPr>
          <a:xfrm>
            <a:off x="8800853"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470D2E9F-F292-0244-232E-30E2ABF9B783}"/>
              </a:ext>
            </a:extLst>
          </p:cNvPr>
          <p:cNvCxnSpPr>
            <a:cxnSpLocks/>
            <a:stCxn id="39" idx="0"/>
            <a:endCxn id="37" idx="4"/>
          </p:cNvCxnSpPr>
          <p:nvPr/>
        </p:nvCxnSpPr>
        <p:spPr>
          <a:xfrm flipH="1" flipV="1">
            <a:off x="9038476" y="4958097"/>
            <a:ext cx="9745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C8555379-FCB9-BF60-0120-3AB1454E8689}"/>
              </a:ext>
            </a:extLst>
          </p:cNvPr>
          <p:cNvCxnSpPr>
            <a:cxnSpLocks/>
            <a:endCxn id="38" idx="4"/>
          </p:cNvCxnSpPr>
          <p:nvPr/>
        </p:nvCxnSpPr>
        <p:spPr>
          <a:xfrm flipH="1" flipV="1">
            <a:off x="9880687" y="4958096"/>
            <a:ext cx="95251" cy="652086"/>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4A8A7C15-633F-3846-F00E-AE7CC3B2ABD4}"/>
              </a:ext>
            </a:extLst>
          </p:cNvPr>
          <p:cNvCxnSpPr>
            <a:cxnSpLocks/>
            <a:stCxn id="36" idx="0"/>
            <a:endCxn id="38" idx="4"/>
          </p:cNvCxnSpPr>
          <p:nvPr/>
        </p:nvCxnSpPr>
        <p:spPr>
          <a:xfrm flipV="1">
            <a:off x="9403434" y="4958096"/>
            <a:ext cx="477253" cy="68379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EBCDF51-337C-6354-BDA7-A2A158AFB6CD}"/>
              </a:ext>
            </a:extLst>
          </p:cNvPr>
          <p:cNvCxnSpPr>
            <a:cxnSpLocks/>
            <a:stCxn id="36" idx="0"/>
            <a:endCxn id="37" idx="4"/>
          </p:cNvCxnSpPr>
          <p:nvPr/>
        </p:nvCxnSpPr>
        <p:spPr>
          <a:xfrm flipH="1" flipV="1">
            <a:off x="9038476" y="4958097"/>
            <a:ext cx="3649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93F8136A-EB53-509A-361E-4D070D053366}"/>
              </a:ext>
            </a:extLst>
          </p:cNvPr>
          <p:cNvSpPr txBox="1"/>
          <p:nvPr/>
        </p:nvSpPr>
        <p:spPr>
          <a:xfrm>
            <a:off x="1341024" y="6183969"/>
            <a:ext cx="2031325" cy="369332"/>
          </a:xfrm>
          <a:prstGeom prst="rect">
            <a:avLst/>
          </a:prstGeom>
          <a:noFill/>
        </p:spPr>
        <p:txBody>
          <a:bodyPr wrap="none" rtlCol="0">
            <a:spAutoFit/>
          </a:bodyPr>
          <a:lstStyle/>
          <a:p>
            <a:r>
              <a:rPr lang="ja-JP" altLang="en-US"/>
              <a:t>グループ間の距離</a:t>
            </a:r>
            <a:endParaRPr lang="en-US" altLang="ja-JP" dirty="0"/>
          </a:p>
        </p:txBody>
      </p:sp>
      <p:sp>
        <p:nvSpPr>
          <p:cNvPr id="68" name="テキスト ボックス 67">
            <a:extLst>
              <a:ext uri="{FF2B5EF4-FFF2-40B4-BE49-F238E27FC236}">
                <a16:creationId xmlns:a16="http://schemas.microsoft.com/office/drawing/2014/main" id="{3BDF2648-0BDF-29B8-60AF-7D10293B3F07}"/>
              </a:ext>
            </a:extLst>
          </p:cNvPr>
          <p:cNvSpPr txBox="1"/>
          <p:nvPr/>
        </p:nvSpPr>
        <p:spPr>
          <a:xfrm>
            <a:off x="3875173" y="6175988"/>
            <a:ext cx="2031325" cy="646331"/>
          </a:xfrm>
          <a:prstGeom prst="rect">
            <a:avLst/>
          </a:prstGeom>
          <a:noFill/>
        </p:spPr>
        <p:txBody>
          <a:bodyPr wrap="none" rtlCol="0">
            <a:spAutoFit/>
          </a:bodyPr>
          <a:lstStyle/>
          <a:p>
            <a:r>
              <a:rPr lang="ja-JP" altLang="en-US"/>
              <a:t>一番近い要素同士</a:t>
            </a:r>
            <a:endParaRPr lang="en-US" altLang="ja-JP" dirty="0"/>
          </a:p>
          <a:p>
            <a:pPr algn="ctr"/>
            <a:r>
              <a:rPr lang="ja-JP" altLang="en-US"/>
              <a:t>の距離</a:t>
            </a:r>
            <a:endParaRPr kumimoji="1" lang="ja-JP" altLang="en-US"/>
          </a:p>
        </p:txBody>
      </p:sp>
      <p:sp>
        <p:nvSpPr>
          <p:cNvPr id="70" name="テキスト ボックス 69">
            <a:extLst>
              <a:ext uri="{FF2B5EF4-FFF2-40B4-BE49-F238E27FC236}">
                <a16:creationId xmlns:a16="http://schemas.microsoft.com/office/drawing/2014/main" id="{88E379A7-5577-A305-EAA8-7523111AABC4}"/>
              </a:ext>
            </a:extLst>
          </p:cNvPr>
          <p:cNvSpPr txBox="1"/>
          <p:nvPr/>
        </p:nvSpPr>
        <p:spPr>
          <a:xfrm>
            <a:off x="6197017" y="6164262"/>
            <a:ext cx="2031325" cy="646331"/>
          </a:xfrm>
          <a:prstGeom prst="rect">
            <a:avLst/>
          </a:prstGeom>
          <a:noFill/>
        </p:spPr>
        <p:txBody>
          <a:bodyPr wrap="none" rtlCol="0">
            <a:spAutoFit/>
          </a:bodyPr>
          <a:lstStyle/>
          <a:p>
            <a:r>
              <a:rPr lang="ja-JP" altLang="en-US"/>
              <a:t>一番遠い要素同士</a:t>
            </a:r>
            <a:endParaRPr lang="en-US" altLang="ja-JP" dirty="0"/>
          </a:p>
          <a:p>
            <a:pPr algn="ctr"/>
            <a:r>
              <a:rPr kumimoji="1" lang="ja-JP" altLang="en-US"/>
              <a:t>の距離</a:t>
            </a:r>
          </a:p>
        </p:txBody>
      </p:sp>
      <p:sp>
        <p:nvSpPr>
          <p:cNvPr id="71" name="テキスト ボックス 70">
            <a:extLst>
              <a:ext uri="{FF2B5EF4-FFF2-40B4-BE49-F238E27FC236}">
                <a16:creationId xmlns:a16="http://schemas.microsoft.com/office/drawing/2014/main" id="{BE1CCE3B-CCDC-112A-5BBC-6E76F5939CA2}"/>
              </a:ext>
            </a:extLst>
          </p:cNvPr>
          <p:cNvSpPr txBox="1"/>
          <p:nvPr/>
        </p:nvSpPr>
        <p:spPr>
          <a:xfrm>
            <a:off x="8567562" y="6160037"/>
            <a:ext cx="3416320" cy="646331"/>
          </a:xfrm>
          <a:prstGeom prst="rect">
            <a:avLst/>
          </a:prstGeom>
          <a:noFill/>
        </p:spPr>
        <p:txBody>
          <a:bodyPr wrap="none" rtlCol="0">
            <a:spAutoFit/>
          </a:bodyPr>
          <a:lstStyle/>
          <a:p>
            <a:pPr algn="ctr"/>
            <a:r>
              <a:rPr lang="ja-JP" altLang="en-US"/>
              <a:t>要素の全ての組み合わせ間</a:t>
            </a:r>
            <a:r>
              <a:rPr kumimoji="1" lang="ja-JP" altLang="en-US"/>
              <a:t>距離</a:t>
            </a:r>
            <a:endParaRPr kumimoji="1" lang="en-US" altLang="ja-JP" dirty="0"/>
          </a:p>
          <a:p>
            <a:pPr algn="ctr"/>
            <a:r>
              <a:rPr lang="ja-JP" altLang="en-US"/>
              <a:t>の平均</a:t>
            </a:r>
            <a:endParaRPr kumimoji="1" lang="ja-JP" altLang="en-US"/>
          </a:p>
        </p:txBody>
      </p:sp>
    </p:spTree>
    <p:extLst>
      <p:ext uri="{BB962C8B-B14F-4D97-AF65-F5344CB8AC3E}">
        <p14:creationId xmlns:p14="http://schemas.microsoft.com/office/powerpoint/2010/main" val="372077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3C75-2471-3A8F-800C-13226F743D6F}"/>
              </a:ext>
            </a:extLst>
          </p:cNvPr>
          <p:cNvSpPr>
            <a:spLocks noGrp="1"/>
          </p:cNvSpPr>
          <p:nvPr>
            <p:ph type="title"/>
          </p:nvPr>
        </p:nvSpPr>
        <p:spPr/>
        <p:txBody>
          <a:bodyPr/>
          <a:lstStyle/>
          <a:p>
            <a:r>
              <a:rPr lang="en-US" altLang="ja-JP" dirty="0"/>
              <a:t>1:1</a:t>
            </a:r>
            <a:r>
              <a:rPr lang="ja-JP" altLang="en-US"/>
              <a:t>の距離から</a:t>
            </a:r>
            <a:r>
              <a:rPr lang="en-US" altLang="ja-JP" dirty="0"/>
              <a:t>1:</a:t>
            </a:r>
            <a:r>
              <a:rPr lang="ja-JP" altLang="en-US"/>
              <a:t>多、多</a:t>
            </a:r>
            <a:r>
              <a:rPr lang="en-US" altLang="ja-JP" dirty="0"/>
              <a:t>:</a:t>
            </a:r>
            <a:r>
              <a:rPr lang="ja-JP" altLang="en-US"/>
              <a:t>多の距離へ</a:t>
            </a:r>
            <a:endParaRPr kumimoji="1" lang="ja-JP" altLang="en-US"/>
          </a:p>
        </p:txBody>
      </p:sp>
      <p:sp>
        <p:nvSpPr>
          <p:cNvPr id="3" name="コンテンツ プレースホルダー 2">
            <a:extLst>
              <a:ext uri="{FF2B5EF4-FFF2-40B4-BE49-F238E27FC236}">
                <a16:creationId xmlns:a16="http://schemas.microsoft.com/office/drawing/2014/main" id="{CF34BBEA-6F82-A6A0-EF68-013B541CF3DB}"/>
              </a:ext>
            </a:extLst>
          </p:cNvPr>
          <p:cNvSpPr>
            <a:spLocks noGrp="1"/>
          </p:cNvSpPr>
          <p:nvPr>
            <p:ph idx="1"/>
          </p:nvPr>
        </p:nvSpPr>
        <p:spPr/>
        <p:txBody>
          <a:bodyPr/>
          <a:lstStyle/>
          <a:p>
            <a:r>
              <a:rPr kumimoji="1" lang="ja-JP" altLang="en-US"/>
              <a:t>レコード</a:t>
            </a:r>
            <a:r>
              <a:rPr kumimoji="1" lang="en-US" altLang="ja-JP" dirty="0" err="1"/>
              <a:t>a,b,c,d</a:t>
            </a:r>
            <a:r>
              <a:rPr kumimoji="1" lang="ja-JP" altLang="en-US"/>
              <a:t>があるとき、</a:t>
            </a:r>
            <a:r>
              <a:rPr kumimoji="1" lang="en-US" altLang="ja-JP" dirty="0"/>
              <a:t>a</a:t>
            </a:r>
            <a:r>
              <a:rPr kumimoji="1" lang="ja-JP" altLang="en-US"/>
              <a:t>と</a:t>
            </a:r>
            <a:r>
              <a:rPr kumimoji="1" lang="en-US" altLang="ja-JP" dirty="0"/>
              <a:t>b</a:t>
            </a:r>
            <a:r>
              <a:rPr kumimoji="1" lang="ja-JP" altLang="en-US"/>
              <a:t>の距離が一番近く、つぎに</a:t>
            </a:r>
            <a:r>
              <a:rPr kumimoji="1" lang="en-US" altLang="ja-JP" dirty="0"/>
              <a:t>c</a:t>
            </a:r>
            <a:r>
              <a:rPr kumimoji="1" lang="ja-JP" altLang="en-US"/>
              <a:t>と</a:t>
            </a:r>
            <a:r>
              <a:rPr kumimoji="1" lang="en-US" altLang="ja-JP" dirty="0"/>
              <a:t>d</a:t>
            </a:r>
            <a:r>
              <a:rPr kumimoji="1" lang="ja-JP" altLang="en-US"/>
              <a:t>が近かったとする．</a:t>
            </a:r>
            <a:endParaRPr kumimoji="1" lang="en-US" altLang="ja-JP" dirty="0"/>
          </a:p>
          <a:p>
            <a:endParaRPr lang="en-US" altLang="ja-JP" dirty="0"/>
          </a:p>
          <a:p>
            <a:r>
              <a:rPr kumimoji="1" lang="ja-JP" altLang="en-US"/>
              <a:t>では次に近い距離を持つのは？何を比較する？</a:t>
            </a:r>
            <a:endParaRPr kumimoji="1" lang="en-US" altLang="ja-JP" dirty="0"/>
          </a:p>
        </p:txBody>
      </p:sp>
      <p:sp>
        <p:nvSpPr>
          <p:cNvPr id="4" name="円/楕円 3">
            <a:extLst>
              <a:ext uri="{FF2B5EF4-FFF2-40B4-BE49-F238E27FC236}">
                <a16:creationId xmlns:a16="http://schemas.microsoft.com/office/drawing/2014/main" id="{D371E133-147A-F720-073E-A57E8CC46DE0}"/>
              </a:ext>
            </a:extLst>
          </p:cNvPr>
          <p:cNvSpPr/>
          <p:nvPr/>
        </p:nvSpPr>
        <p:spPr>
          <a:xfrm>
            <a:off x="2163054"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5" name="円/楕円 4">
            <a:extLst>
              <a:ext uri="{FF2B5EF4-FFF2-40B4-BE49-F238E27FC236}">
                <a16:creationId xmlns:a16="http://schemas.microsoft.com/office/drawing/2014/main" id="{5E3FFD7C-469B-BCAD-8F33-71EBD720CCD4}"/>
              </a:ext>
            </a:extLst>
          </p:cNvPr>
          <p:cNvSpPr/>
          <p:nvPr/>
        </p:nvSpPr>
        <p:spPr>
          <a:xfrm>
            <a:off x="1798096"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6" name="円/楕円 5">
            <a:extLst>
              <a:ext uri="{FF2B5EF4-FFF2-40B4-BE49-F238E27FC236}">
                <a16:creationId xmlns:a16="http://schemas.microsoft.com/office/drawing/2014/main" id="{A39EA214-6EF6-7AFD-E1D9-02A33EF43B8F}"/>
              </a:ext>
            </a:extLst>
          </p:cNvPr>
          <p:cNvSpPr/>
          <p:nvPr/>
        </p:nvSpPr>
        <p:spPr>
          <a:xfrm>
            <a:off x="2640307"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7" name="円/楕円 6">
            <a:extLst>
              <a:ext uri="{FF2B5EF4-FFF2-40B4-BE49-F238E27FC236}">
                <a16:creationId xmlns:a16="http://schemas.microsoft.com/office/drawing/2014/main" id="{484C4715-1BDA-0FA3-02AB-35FD748AD08C}"/>
              </a:ext>
            </a:extLst>
          </p:cNvPr>
          <p:cNvSpPr/>
          <p:nvPr/>
        </p:nvSpPr>
        <p:spPr>
          <a:xfrm>
            <a:off x="2772654"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11" name="角丸四角形 10">
            <a:extLst>
              <a:ext uri="{FF2B5EF4-FFF2-40B4-BE49-F238E27FC236}">
                <a16:creationId xmlns:a16="http://schemas.microsoft.com/office/drawing/2014/main" id="{F890FF50-837D-4BD2-5511-3FCA15EF8D9D}"/>
              </a:ext>
            </a:extLst>
          </p:cNvPr>
          <p:cNvSpPr/>
          <p:nvPr/>
        </p:nvSpPr>
        <p:spPr>
          <a:xfrm>
            <a:off x="2050759"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A1BE247-0A92-8241-31A8-658B6C1A6EB6}"/>
              </a:ext>
            </a:extLst>
          </p:cNvPr>
          <p:cNvCxnSpPr>
            <a:cxnSpLocks/>
          </p:cNvCxnSpPr>
          <p:nvPr/>
        </p:nvCxnSpPr>
        <p:spPr>
          <a:xfrm>
            <a:off x="2046749"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F495A04-2C45-4BCD-FD4F-F880B156766B}"/>
              </a:ext>
            </a:extLst>
          </p:cNvPr>
          <p:cNvCxnSpPr>
            <a:cxnSpLocks/>
            <a:stCxn id="4" idx="6"/>
            <a:endCxn id="7" idx="2"/>
          </p:cNvCxnSpPr>
          <p:nvPr/>
        </p:nvCxnSpPr>
        <p:spPr>
          <a:xfrm>
            <a:off x="2415717"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角丸四角形 13">
            <a:extLst>
              <a:ext uri="{FF2B5EF4-FFF2-40B4-BE49-F238E27FC236}">
                <a16:creationId xmlns:a16="http://schemas.microsoft.com/office/drawing/2014/main" id="{F59F0133-61C8-9270-B71D-F3BFB59026D1}"/>
              </a:ext>
            </a:extLst>
          </p:cNvPr>
          <p:cNvSpPr/>
          <p:nvPr/>
        </p:nvSpPr>
        <p:spPr>
          <a:xfrm>
            <a:off x="1686805"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09685BE-4BF3-FB5F-865E-DCC7C5D41A3B}"/>
              </a:ext>
            </a:extLst>
          </p:cNvPr>
          <p:cNvCxnSpPr>
            <a:cxnSpLocks/>
            <a:stCxn id="11" idx="0"/>
            <a:endCxn id="14" idx="2"/>
          </p:cNvCxnSpPr>
          <p:nvPr/>
        </p:nvCxnSpPr>
        <p:spPr>
          <a:xfrm flipH="1" flipV="1">
            <a:off x="2313952" y="5041313"/>
            <a:ext cx="292265" cy="52237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円/楕円 14">
            <a:extLst>
              <a:ext uri="{FF2B5EF4-FFF2-40B4-BE49-F238E27FC236}">
                <a16:creationId xmlns:a16="http://schemas.microsoft.com/office/drawing/2014/main" id="{915B0E84-4451-005E-1A3D-C551D81A348D}"/>
              </a:ext>
            </a:extLst>
          </p:cNvPr>
          <p:cNvSpPr/>
          <p:nvPr/>
        </p:nvSpPr>
        <p:spPr>
          <a:xfrm>
            <a:off x="4638173" y="564690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17" name="円/楕円 16">
            <a:extLst>
              <a:ext uri="{FF2B5EF4-FFF2-40B4-BE49-F238E27FC236}">
                <a16:creationId xmlns:a16="http://schemas.microsoft.com/office/drawing/2014/main" id="{A358548F-583B-D67D-D8CE-91F765B2BBA9}"/>
              </a:ext>
            </a:extLst>
          </p:cNvPr>
          <p:cNvSpPr/>
          <p:nvPr/>
        </p:nvSpPr>
        <p:spPr>
          <a:xfrm>
            <a:off x="4273215" y="4710446"/>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18" name="円/楕円 17">
            <a:extLst>
              <a:ext uri="{FF2B5EF4-FFF2-40B4-BE49-F238E27FC236}">
                <a16:creationId xmlns:a16="http://schemas.microsoft.com/office/drawing/2014/main" id="{24057345-1A14-043A-9F8E-02CEC3FE1198}"/>
              </a:ext>
            </a:extLst>
          </p:cNvPr>
          <p:cNvSpPr/>
          <p:nvPr/>
        </p:nvSpPr>
        <p:spPr>
          <a:xfrm>
            <a:off x="5115426" y="4710445"/>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19" name="円/楕円 18">
            <a:extLst>
              <a:ext uri="{FF2B5EF4-FFF2-40B4-BE49-F238E27FC236}">
                <a16:creationId xmlns:a16="http://schemas.microsoft.com/office/drawing/2014/main" id="{8FF0CDD7-B27F-A108-6FD4-3C2274726468}"/>
              </a:ext>
            </a:extLst>
          </p:cNvPr>
          <p:cNvSpPr/>
          <p:nvPr/>
        </p:nvSpPr>
        <p:spPr>
          <a:xfrm>
            <a:off x="5247773" y="564690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20" name="角丸四角形 19">
            <a:extLst>
              <a:ext uri="{FF2B5EF4-FFF2-40B4-BE49-F238E27FC236}">
                <a16:creationId xmlns:a16="http://schemas.microsoft.com/office/drawing/2014/main" id="{D8568E72-B66B-E1E1-8BE0-EC2F38CDE882}"/>
              </a:ext>
            </a:extLst>
          </p:cNvPr>
          <p:cNvSpPr/>
          <p:nvPr/>
        </p:nvSpPr>
        <p:spPr>
          <a:xfrm>
            <a:off x="4525878" y="5568696"/>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957A63B4-4652-D4BF-EA26-78A35CBAE098}"/>
              </a:ext>
            </a:extLst>
          </p:cNvPr>
          <p:cNvCxnSpPr>
            <a:cxnSpLocks/>
          </p:cNvCxnSpPr>
          <p:nvPr/>
        </p:nvCxnSpPr>
        <p:spPr>
          <a:xfrm>
            <a:off x="4521868" y="4836776"/>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92ECF55-F73C-481F-55E5-F98E1B5E61A8}"/>
              </a:ext>
            </a:extLst>
          </p:cNvPr>
          <p:cNvCxnSpPr>
            <a:cxnSpLocks/>
            <a:stCxn id="15" idx="6"/>
            <a:endCxn id="19" idx="2"/>
          </p:cNvCxnSpPr>
          <p:nvPr/>
        </p:nvCxnSpPr>
        <p:spPr>
          <a:xfrm>
            <a:off x="4890836" y="5773235"/>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角丸四角形 23">
            <a:extLst>
              <a:ext uri="{FF2B5EF4-FFF2-40B4-BE49-F238E27FC236}">
                <a16:creationId xmlns:a16="http://schemas.microsoft.com/office/drawing/2014/main" id="{E7DFC18E-73BE-4C23-77EB-C3D5E4015D13}"/>
              </a:ext>
            </a:extLst>
          </p:cNvPr>
          <p:cNvSpPr/>
          <p:nvPr/>
        </p:nvSpPr>
        <p:spPr>
          <a:xfrm>
            <a:off x="4161924" y="4637250"/>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6E519964-757E-B442-E562-FFA3C7F24588}"/>
              </a:ext>
            </a:extLst>
          </p:cNvPr>
          <p:cNvCxnSpPr>
            <a:cxnSpLocks/>
            <a:stCxn id="19" idx="0"/>
          </p:cNvCxnSpPr>
          <p:nvPr/>
        </p:nvCxnSpPr>
        <p:spPr>
          <a:xfrm flipH="1" flipV="1">
            <a:off x="5233489" y="4963108"/>
            <a:ext cx="140616" cy="68379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円/楕円 25">
            <a:extLst>
              <a:ext uri="{FF2B5EF4-FFF2-40B4-BE49-F238E27FC236}">
                <a16:creationId xmlns:a16="http://schemas.microsoft.com/office/drawing/2014/main" id="{9816B186-7EAD-14EC-D6D3-50FCCB2B7773}"/>
              </a:ext>
            </a:extLst>
          </p:cNvPr>
          <p:cNvSpPr/>
          <p:nvPr/>
        </p:nvSpPr>
        <p:spPr>
          <a:xfrm>
            <a:off x="6781549"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27" name="円/楕円 26">
            <a:extLst>
              <a:ext uri="{FF2B5EF4-FFF2-40B4-BE49-F238E27FC236}">
                <a16:creationId xmlns:a16="http://schemas.microsoft.com/office/drawing/2014/main" id="{1A9EF611-3277-3D0C-9BF0-DEC727CD7BC1}"/>
              </a:ext>
            </a:extLst>
          </p:cNvPr>
          <p:cNvSpPr/>
          <p:nvPr/>
        </p:nvSpPr>
        <p:spPr>
          <a:xfrm>
            <a:off x="6416591"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28" name="円/楕円 27">
            <a:extLst>
              <a:ext uri="{FF2B5EF4-FFF2-40B4-BE49-F238E27FC236}">
                <a16:creationId xmlns:a16="http://schemas.microsoft.com/office/drawing/2014/main" id="{E6FC3C51-6F0D-C074-0083-36F57DE7B549}"/>
              </a:ext>
            </a:extLst>
          </p:cNvPr>
          <p:cNvSpPr/>
          <p:nvPr/>
        </p:nvSpPr>
        <p:spPr>
          <a:xfrm>
            <a:off x="7258802"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29" name="円/楕円 28">
            <a:extLst>
              <a:ext uri="{FF2B5EF4-FFF2-40B4-BE49-F238E27FC236}">
                <a16:creationId xmlns:a16="http://schemas.microsoft.com/office/drawing/2014/main" id="{F2003062-3123-2E58-D9C7-761B6AB092B3}"/>
              </a:ext>
            </a:extLst>
          </p:cNvPr>
          <p:cNvSpPr/>
          <p:nvPr/>
        </p:nvSpPr>
        <p:spPr>
          <a:xfrm>
            <a:off x="7391149"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30" name="角丸四角形 29">
            <a:extLst>
              <a:ext uri="{FF2B5EF4-FFF2-40B4-BE49-F238E27FC236}">
                <a16:creationId xmlns:a16="http://schemas.microsoft.com/office/drawing/2014/main" id="{4D9A1066-D0B7-9AA8-3320-8CA9800F83A7}"/>
              </a:ext>
            </a:extLst>
          </p:cNvPr>
          <p:cNvSpPr/>
          <p:nvPr/>
        </p:nvSpPr>
        <p:spPr>
          <a:xfrm>
            <a:off x="6669254"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44C09F07-14E4-2ABF-EC0D-E9B8CA81FF4A}"/>
              </a:ext>
            </a:extLst>
          </p:cNvPr>
          <p:cNvCxnSpPr>
            <a:cxnSpLocks/>
          </p:cNvCxnSpPr>
          <p:nvPr/>
        </p:nvCxnSpPr>
        <p:spPr>
          <a:xfrm>
            <a:off x="6665244"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B22ECC0A-ED9A-8D35-6DB0-47B24FF3C03D}"/>
              </a:ext>
            </a:extLst>
          </p:cNvPr>
          <p:cNvCxnSpPr>
            <a:cxnSpLocks/>
            <a:stCxn id="26" idx="6"/>
            <a:endCxn id="29" idx="2"/>
          </p:cNvCxnSpPr>
          <p:nvPr/>
        </p:nvCxnSpPr>
        <p:spPr>
          <a:xfrm>
            <a:off x="7034212"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角丸四角形 32">
            <a:extLst>
              <a:ext uri="{FF2B5EF4-FFF2-40B4-BE49-F238E27FC236}">
                <a16:creationId xmlns:a16="http://schemas.microsoft.com/office/drawing/2014/main" id="{EAD15A60-BCC1-5FC5-47CC-A6BBE3DE083A}"/>
              </a:ext>
            </a:extLst>
          </p:cNvPr>
          <p:cNvSpPr/>
          <p:nvPr/>
        </p:nvSpPr>
        <p:spPr>
          <a:xfrm>
            <a:off x="6305300"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4" name="直線矢印コネクタ 33">
            <a:extLst>
              <a:ext uri="{FF2B5EF4-FFF2-40B4-BE49-F238E27FC236}">
                <a16:creationId xmlns:a16="http://schemas.microsoft.com/office/drawing/2014/main" id="{5A65F9C2-4520-701B-42B9-648D02302B2C}"/>
              </a:ext>
            </a:extLst>
          </p:cNvPr>
          <p:cNvCxnSpPr>
            <a:cxnSpLocks/>
            <a:stCxn id="29" idx="0"/>
            <a:endCxn id="27" idx="4"/>
          </p:cNvCxnSpPr>
          <p:nvPr/>
        </p:nvCxnSpPr>
        <p:spPr>
          <a:xfrm flipH="1" flipV="1">
            <a:off x="6542923" y="4958097"/>
            <a:ext cx="9745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円/楕円 35">
            <a:extLst>
              <a:ext uri="{FF2B5EF4-FFF2-40B4-BE49-F238E27FC236}">
                <a16:creationId xmlns:a16="http://schemas.microsoft.com/office/drawing/2014/main" id="{880E0095-7FD0-A92E-0E4D-BE74B6C1CF5A}"/>
              </a:ext>
            </a:extLst>
          </p:cNvPr>
          <p:cNvSpPr/>
          <p:nvPr/>
        </p:nvSpPr>
        <p:spPr>
          <a:xfrm>
            <a:off x="9277102"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37" name="円/楕円 36">
            <a:extLst>
              <a:ext uri="{FF2B5EF4-FFF2-40B4-BE49-F238E27FC236}">
                <a16:creationId xmlns:a16="http://schemas.microsoft.com/office/drawing/2014/main" id="{870F7A54-D5EB-B187-8FD1-5FFEFFB59168}"/>
              </a:ext>
            </a:extLst>
          </p:cNvPr>
          <p:cNvSpPr/>
          <p:nvPr/>
        </p:nvSpPr>
        <p:spPr>
          <a:xfrm>
            <a:off x="8912144"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38" name="円/楕円 37">
            <a:extLst>
              <a:ext uri="{FF2B5EF4-FFF2-40B4-BE49-F238E27FC236}">
                <a16:creationId xmlns:a16="http://schemas.microsoft.com/office/drawing/2014/main" id="{A55C2D23-4763-64F7-86A0-6E7333781B35}"/>
              </a:ext>
            </a:extLst>
          </p:cNvPr>
          <p:cNvSpPr/>
          <p:nvPr/>
        </p:nvSpPr>
        <p:spPr>
          <a:xfrm>
            <a:off x="9754355"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39" name="円/楕円 38">
            <a:extLst>
              <a:ext uri="{FF2B5EF4-FFF2-40B4-BE49-F238E27FC236}">
                <a16:creationId xmlns:a16="http://schemas.microsoft.com/office/drawing/2014/main" id="{798EB983-1CE6-53E2-757E-CDB0275D71D6}"/>
              </a:ext>
            </a:extLst>
          </p:cNvPr>
          <p:cNvSpPr/>
          <p:nvPr/>
        </p:nvSpPr>
        <p:spPr>
          <a:xfrm>
            <a:off x="9886702"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40" name="角丸四角形 39">
            <a:extLst>
              <a:ext uri="{FF2B5EF4-FFF2-40B4-BE49-F238E27FC236}">
                <a16:creationId xmlns:a16="http://schemas.microsoft.com/office/drawing/2014/main" id="{E0AE8B32-5683-A3B3-BCC9-E254BAF46147}"/>
              </a:ext>
            </a:extLst>
          </p:cNvPr>
          <p:cNvSpPr/>
          <p:nvPr/>
        </p:nvSpPr>
        <p:spPr>
          <a:xfrm>
            <a:off x="9164807"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642352E9-7BA8-B01E-1AEC-79E52B33F640}"/>
              </a:ext>
            </a:extLst>
          </p:cNvPr>
          <p:cNvCxnSpPr>
            <a:cxnSpLocks/>
          </p:cNvCxnSpPr>
          <p:nvPr/>
        </p:nvCxnSpPr>
        <p:spPr>
          <a:xfrm>
            <a:off x="9160797"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5F49DCA4-6346-475E-9C51-234BC033056C}"/>
              </a:ext>
            </a:extLst>
          </p:cNvPr>
          <p:cNvCxnSpPr>
            <a:cxnSpLocks/>
            <a:stCxn id="36" idx="6"/>
            <a:endCxn id="39" idx="2"/>
          </p:cNvCxnSpPr>
          <p:nvPr/>
        </p:nvCxnSpPr>
        <p:spPr>
          <a:xfrm>
            <a:off x="9529765"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角丸四角形 42">
            <a:extLst>
              <a:ext uri="{FF2B5EF4-FFF2-40B4-BE49-F238E27FC236}">
                <a16:creationId xmlns:a16="http://schemas.microsoft.com/office/drawing/2014/main" id="{A91E539A-35AA-3BA1-131C-F1E97D6775C7}"/>
              </a:ext>
            </a:extLst>
          </p:cNvPr>
          <p:cNvSpPr/>
          <p:nvPr/>
        </p:nvSpPr>
        <p:spPr>
          <a:xfrm>
            <a:off x="8800853"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470D2E9F-F292-0244-232E-30E2ABF9B783}"/>
              </a:ext>
            </a:extLst>
          </p:cNvPr>
          <p:cNvCxnSpPr>
            <a:cxnSpLocks/>
            <a:stCxn id="39" idx="0"/>
            <a:endCxn id="37" idx="4"/>
          </p:cNvCxnSpPr>
          <p:nvPr/>
        </p:nvCxnSpPr>
        <p:spPr>
          <a:xfrm flipH="1" flipV="1">
            <a:off x="9038476" y="4958097"/>
            <a:ext cx="9745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C8555379-FCB9-BF60-0120-3AB1454E8689}"/>
              </a:ext>
            </a:extLst>
          </p:cNvPr>
          <p:cNvCxnSpPr>
            <a:cxnSpLocks/>
            <a:endCxn id="38" idx="4"/>
          </p:cNvCxnSpPr>
          <p:nvPr/>
        </p:nvCxnSpPr>
        <p:spPr>
          <a:xfrm flipH="1" flipV="1">
            <a:off x="9880687" y="4958096"/>
            <a:ext cx="95251" cy="652086"/>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4A8A7C15-633F-3846-F00E-AE7CC3B2ABD4}"/>
              </a:ext>
            </a:extLst>
          </p:cNvPr>
          <p:cNvCxnSpPr>
            <a:cxnSpLocks/>
            <a:stCxn id="36" idx="0"/>
            <a:endCxn id="38" idx="4"/>
          </p:cNvCxnSpPr>
          <p:nvPr/>
        </p:nvCxnSpPr>
        <p:spPr>
          <a:xfrm flipV="1">
            <a:off x="9403434" y="4958096"/>
            <a:ext cx="477253" cy="68379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EBCDF51-337C-6354-BDA7-A2A158AFB6CD}"/>
              </a:ext>
            </a:extLst>
          </p:cNvPr>
          <p:cNvCxnSpPr>
            <a:cxnSpLocks/>
            <a:stCxn id="36" idx="0"/>
            <a:endCxn id="37" idx="4"/>
          </p:cNvCxnSpPr>
          <p:nvPr/>
        </p:nvCxnSpPr>
        <p:spPr>
          <a:xfrm flipH="1" flipV="1">
            <a:off x="9038476" y="4958097"/>
            <a:ext cx="3649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93F8136A-EB53-509A-361E-4D070D053366}"/>
              </a:ext>
            </a:extLst>
          </p:cNvPr>
          <p:cNvSpPr txBox="1"/>
          <p:nvPr/>
        </p:nvSpPr>
        <p:spPr>
          <a:xfrm>
            <a:off x="1341024" y="6183969"/>
            <a:ext cx="2031325" cy="369332"/>
          </a:xfrm>
          <a:prstGeom prst="rect">
            <a:avLst/>
          </a:prstGeom>
          <a:noFill/>
        </p:spPr>
        <p:txBody>
          <a:bodyPr wrap="none" rtlCol="0">
            <a:spAutoFit/>
          </a:bodyPr>
          <a:lstStyle/>
          <a:p>
            <a:r>
              <a:rPr lang="ja-JP" altLang="en-US"/>
              <a:t>グループ間の距離</a:t>
            </a:r>
            <a:endParaRPr lang="en-US" altLang="ja-JP" dirty="0"/>
          </a:p>
        </p:txBody>
      </p:sp>
      <p:sp>
        <p:nvSpPr>
          <p:cNvPr id="68" name="テキスト ボックス 67">
            <a:extLst>
              <a:ext uri="{FF2B5EF4-FFF2-40B4-BE49-F238E27FC236}">
                <a16:creationId xmlns:a16="http://schemas.microsoft.com/office/drawing/2014/main" id="{3BDF2648-0BDF-29B8-60AF-7D10293B3F07}"/>
              </a:ext>
            </a:extLst>
          </p:cNvPr>
          <p:cNvSpPr txBox="1"/>
          <p:nvPr/>
        </p:nvSpPr>
        <p:spPr>
          <a:xfrm>
            <a:off x="3875173" y="6175988"/>
            <a:ext cx="2031325" cy="646331"/>
          </a:xfrm>
          <a:prstGeom prst="rect">
            <a:avLst/>
          </a:prstGeom>
          <a:noFill/>
        </p:spPr>
        <p:txBody>
          <a:bodyPr wrap="none" rtlCol="0">
            <a:spAutoFit/>
          </a:bodyPr>
          <a:lstStyle/>
          <a:p>
            <a:r>
              <a:rPr lang="ja-JP" altLang="en-US"/>
              <a:t>一番近い要素同士</a:t>
            </a:r>
            <a:endParaRPr lang="en-US" altLang="ja-JP" dirty="0"/>
          </a:p>
          <a:p>
            <a:pPr algn="ctr"/>
            <a:r>
              <a:rPr lang="ja-JP" altLang="en-US"/>
              <a:t>の距離</a:t>
            </a:r>
            <a:endParaRPr kumimoji="1" lang="ja-JP" altLang="en-US"/>
          </a:p>
        </p:txBody>
      </p:sp>
      <p:sp>
        <p:nvSpPr>
          <p:cNvPr id="70" name="テキスト ボックス 69">
            <a:extLst>
              <a:ext uri="{FF2B5EF4-FFF2-40B4-BE49-F238E27FC236}">
                <a16:creationId xmlns:a16="http://schemas.microsoft.com/office/drawing/2014/main" id="{88E379A7-5577-A305-EAA8-7523111AABC4}"/>
              </a:ext>
            </a:extLst>
          </p:cNvPr>
          <p:cNvSpPr txBox="1"/>
          <p:nvPr/>
        </p:nvSpPr>
        <p:spPr>
          <a:xfrm>
            <a:off x="6197017" y="6164262"/>
            <a:ext cx="2031325" cy="646331"/>
          </a:xfrm>
          <a:prstGeom prst="rect">
            <a:avLst/>
          </a:prstGeom>
          <a:noFill/>
        </p:spPr>
        <p:txBody>
          <a:bodyPr wrap="none" rtlCol="0">
            <a:spAutoFit/>
          </a:bodyPr>
          <a:lstStyle/>
          <a:p>
            <a:r>
              <a:rPr lang="ja-JP" altLang="en-US"/>
              <a:t>一番遠い要素同士</a:t>
            </a:r>
            <a:endParaRPr lang="en-US" altLang="ja-JP" dirty="0"/>
          </a:p>
          <a:p>
            <a:pPr algn="ctr"/>
            <a:r>
              <a:rPr kumimoji="1" lang="ja-JP" altLang="en-US"/>
              <a:t>の距離</a:t>
            </a:r>
          </a:p>
        </p:txBody>
      </p:sp>
      <p:sp>
        <p:nvSpPr>
          <p:cNvPr id="71" name="テキスト ボックス 70">
            <a:extLst>
              <a:ext uri="{FF2B5EF4-FFF2-40B4-BE49-F238E27FC236}">
                <a16:creationId xmlns:a16="http://schemas.microsoft.com/office/drawing/2014/main" id="{BE1CCE3B-CCDC-112A-5BBC-6E76F5939CA2}"/>
              </a:ext>
            </a:extLst>
          </p:cNvPr>
          <p:cNvSpPr txBox="1"/>
          <p:nvPr/>
        </p:nvSpPr>
        <p:spPr>
          <a:xfrm>
            <a:off x="9038475" y="6171964"/>
            <a:ext cx="2031325" cy="646331"/>
          </a:xfrm>
          <a:prstGeom prst="rect">
            <a:avLst/>
          </a:prstGeom>
          <a:noFill/>
        </p:spPr>
        <p:txBody>
          <a:bodyPr wrap="none" rtlCol="0">
            <a:spAutoFit/>
          </a:bodyPr>
          <a:lstStyle/>
          <a:p>
            <a:pPr algn="ctr"/>
            <a:r>
              <a:rPr lang="ja-JP" altLang="en-US"/>
              <a:t>要素の組み合わせ</a:t>
            </a:r>
            <a:endParaRPr lang="en-US" altLang="ja-JP" dirty="0"/>
          </a:p>
          <a:p>
            <a:pPr algn="ctr"/>
            <a:r>
              <a:rPr kumimoji="1" lang="ja-JP" altLang="en-US"/>
              <a:t>全ての距離</a:t>
            </a:r>
            <a:r>
              <a:rPr lang="ja-JP" altLang="en-US"/>
              <a:t>の平均</a:t>
            </a:r>
            <a:endParaRPr kumimoji="1" lang="ja-JP" altLang="en-US"/>
          </a:p>
        </p:txBody>
      </p:sp>
      <p:sp>
        <p:nvSpPr>
          <p:cNvPr id="8" name="テキスト ボックス 7">
            <a:extLst>
              <a:ext uri="{FF2B5EF4-FFF2-40B4-BE49-F238E27FC236}">
                <a16:creationId xmlns:a16="http://schemas.microsoft.com/office/drawing/2014/main" id="{BACC7FD3-6E37-2ECA-C259-00A95E71214F}"/>
              </a:ext>
            </a:extLst>
          </p:cNvPr>
          <p:cNvSpPr txBox="1"/>
          <p:nvPr/>
        </p:nvSpPr>
        <p:spPr>
          <a:xfrm>
            <a:off x="1554142" y="4071803"/>
            <a:ext cx="1338828" cy="369332"/>
          </a:xfrm>
          <a:prstGeom prst="rect">
            <a:avLst/>
          </a:prstGeom>
          <a:noFill/>
        </p:spPr>
        <p:txBody>
          <a:bodyPr wrap="none" rtlCol="0">
            <a:spAutoFit/>
          </a:bodyPr>
          <a:lstStyle/>
          <a:p>
            <a:r>
              <a:rPr lang="ja-JP" altLang="en-US"/>
              <a:t>ウォード法</a:t>
            </a:r>
            <a:endParaRPr kumimoji="1" lang="ja-JP" altLang="en-US"/>
          </a:p>
        </p:txBody>
      </p:sp>
      <p:sp>
        <p:nvSpPr>
          <p:cNvPr id="48" name="テキスト ボックス 47">
            <a:extLst>
              <a:ext uri="{FF2B5EF4-FFF2-40B4-BE49-F238E27FC236}">
                <a16:creationId xmlns:a16="http://schemas.microsoft.com/office/drawing/2014/main" id="{76C16FDB-98C9-928F-E25C-C4CC2B1753CC}"/>
              </a:ext>
            </a:extLst>
          </p:cNvPr>
          <p:cNvSpPr txBox="1"/>
          <p:nvPr/>
        </p:nvSpPr>
        <p:spPr>
          <a:xfrm>
            <a:off x="4171960" y="4081040"/>
            <a:ext cx="1107996" cy="369332"/>
          </a:xfrm>
          <a:prstGeom prst="rect">
            <a:avLst/>
          </a:prstGeom>
          <a:noFill/>
        </p:spPr>
        <p:txBody>
          <a:bodyPr wrap="none" rtlCol="0">
            <a:spAutoFit/>
          </a:bodyPr>
          <a:lstStyle/>
          <a:p>
            <a:r>
              <a:rPr lang="ja-JP" altLang="en-US"/>
              <a:t>単連結法</a:t>
            </a:r>
            <a:endParaRPr kumimoji="1" lang="ja-JP" altLang="en-US"/>
          </a:p>
        </p:txBody>
      </p:sp>
      <p:sp>
        <p:nvSpPr>
          <p:cNvPr id="50" name="テキスト ボックス 49">
            <a:extLst>
              <a:ext uri="{FF2B5EF4-FFF2-40B4-BE49-F238E27FC236}">
                <a16:creationId xmlns:a16="http://schemas.microsoft.com/office/drawing/2014/main" id="{D2A4DDDB-B8BD-618C-99D2-6E5D9335448D}"/>
              </a:ext>
            </a:extLst>
          </p:cNvPr>
          <p:cNvSpPr txBox="1"/>
          <p:nvPr/>
        </p:nvSpPr>
        <p:spPr>
          <a:xfrm>
            <a:off x="6311085" y="4078240"/>
            <a:ext cx="1338828" cy="369332"/>
          </a:xfrm>
          <a:prstGeom prst="rect">
            <a:avLst/>
          </a:prstGeom>
          <a:noFill/>
        </p:spPr>
        <p:txBody>
          <a:bodyPr wrap="none" rtlCol="0">
            <a:spAutoFit/>
          </a:bodyPr>
          <a:lstStyle/>
          <a:p>
            <a:r>
              <a:rPr lang="ja-JP" altLang="en-US"/>
              <a:t>完全連結法</a:t>
            </a:r>
            <a:endParaRPr kumimoji="1" lang="ja-JP" altLang="en-US"/>
          </a:p>
        </p:txBody>
      </p:sp>
      <p:sp>
        <p:nvSpPr>
          <p:cNvPr id="51" name="テキスト ボックス 50">
            <a:extLst>
              <a:ext uri="{FF2B5EF4-FFF2-40B4-BE49-F238E27FC236}">
                <a16:creationId xmlns:a16="http://schemas.microsoft.com/office/drawing/2014/main" id="{7208963A-4433-D345-BC53-25D89355AFC2}"/>
              </a:ext>
            </a:extLst>
          </p:cNvPr>
          <p:cNvSpPr txBox="1"/>
          <p:nvPr/>
        </p:nvSpPr>
        <p:spPr>
          <a:xfrm>
            <a:off x="8800537" y="4071803"/>
            <a:ext cx="1569660" cy="369332"/>
          </a:xfrm>
          <a:prstGeom prst="rect">
            <a:avLst/>
          </a:prstGeom>
          <a:noFill/>
        </p:spPr>
        <p:txBody>
          <a:bodyPr wrap="none" rtlCol="0">
            <a:spAutoFit/>
          </a:bodyPr>
          <a:lstStyle/>
          <a:p>
            <a:r>
              <a:rPr lang="ja-JP" altLang="en-US"/>
              <a:t>平均化連結法</a:t>
            </a:r>
            <a:endParaRPr kumimoji="1" lang="ja-JP" altLang="en-US"/>
          </a:p>
        </p:txBody>
      </p:sp>
    </p:spTree>
    <p:extLst>
      <p:ext uri="{BB962C8B-B14F-4D97-AF65-F5344CB8AC3E}">
        <p14:creationId xmlns:p14="http://schemas.microsoft.com/office/powerpoint/2010/main" val="361411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71119-A628-74FD-A6AE-3F3AC2BBBE07}"/>
              </a:ext>
            </a:extLst>
          </p:cNvPr>
          <p:cNvSpPr>
            <a:spLocks noGrp="1"/>
          </p:cNvSpPr>
          <p:nvPr>
            <p:ph type="title"/>
          </p:nvPr>
        </p:nvSpPr>
        <p:spPr/>
        <p:txBody>
          <a:bodyPr/>
          <a:lstStyle/>
          <a:p>
            <a:r>
              <a:rPr kumimoji="1" lang="ja-JP" altLang="en-US"/>
              <a:t>デンドログラム（樹形図）</a:t>
            </a:r>
          </a:p>
        </p:txBody>
      </p:sp>
      <p:sp>
        <p:nvSpPr>
          <p:cNvPr id="3" name="コンテンツ プレースホルダー 2">
            <a:extLst>
              <a:ext uri="{FF2B5EF4-FFF2-40B4-BE49-F238E27FC236}">
                <a16:creationId xmlns:a16="http://schemas.microsoft.com/office/drawing/2014/main" id="{0B75B0C4-54A2-9C40-237A-3F2516F93A41}"/>
              </a:ext>
            </a:extLst>
          </p:cNvPr>
          <p:cNvSpPr>
            <a:spLocks noGrp="1"/>
          </p:cNvSpPr>
          <p:nvPr>
            <p:ph idx="1"/>
          </p:nvPr>
        </p:nvSpPr>
        <p:spPr/>
        <p:txBody>
          <a:bodyPr/>
          <a:lstStyle/>
          <a:p>
            <a:r>
              <a:rPr kumimoji="1" lang="ja-JP" altLang="en-US"/>
              <a:t>全てのレコード間で求めた距離を比較してまとめると、一つにまとまる．</a:t>
            </a:r>
            <a:endParaRPr kumimoji="1" lang="en-US" altLang="ja-JP" dirty="0"/>
          </a:p>
          <a:p>
            <a:endParaRPr lang="en-US" altLang="ja-JP" dirty="0"/>
          </a:p>
          <a:p>
            <a:endParaRPr kumimoji="1" lang="ja-JP" altLang="en-US"/>
          </a:p>
        </p:txBody>
      </p:sp>
      <p:pic>
        <p:nvPicPr>
          <p:cNvPr id="5" name="図 4" descr="ヒストグラム が含まれている画像&#10;&#10;自動的に生成された説明">
            <a:extLst>
              <a:ext uri="{FF2B5EF4-FFF2-40B4-BE49-F238E27FC236}">
                <a16:creationId xmlns:a16="http://schemas.microsoft.com/office/drawing/2014/main" id="{0E9EF981-AD93-B138-B9BB-E24B16064F12}"/>
              </a:ext>
            </a:extLst>
          </p:cNvPr>
          <p:cNvPicPr>
            <a:picLocks noChangeAspect="1"/>
          </p:cNvPicPr>
          <p:nvPr/>
        </p:nvPicPr>
        <p:blipFill>
          <a:blip r:embed="rId2"/>
          <a:stretch>
            <a:fillRect/>
          </a:stretch>
        </p:blipFill>
        <p:spPr>
          <a:xfrm>
            <a:off x="2808386" y="2263782"/>
            <a:ext cx="8121552" cy="5368248"/>
          </a:xfrm>
          <a:prstGeom prst="rect">
            <a:avLst/>
          </a:prstGeom>
        </p:spPr>
      </p:pic>
    </p:spTree>
    <p:extLst>
      <p:ext uri="{BB962C8B-B14F-4D97-AF65-F5344CB8AC3E}">
        <p14:creationId xmlns:p14="http://schemas.microsoft.com/office/powerpoint/2010/main" val="345034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42166-6A61-6CC8-9B7C-AC9FAD94A6C8}"/>
              </a:ext>
            </a:extLst>
          </p:cNvPr>
          <p:cNvSpPr>
            <a:spLocks noGrp="1"/>
          </p:cNvSpPr>
          <p:nvPr>
            <p:ph type="title"/>
          </p:nvPr>
        </p:nvSpPr>
        <p:spPr/>
        <p:txBody>
          <a:bodyPr/>
          <a:lstStyle/>
          <a:p>
            <a:r>
              <a:rPr kumimoji="1" lang="en-US" altLang="ja-JP" dirty="0"/>
              <a:t>R</a:t>
            </a:r>
            <a:r>
              <a:rPr kumimoji="1" lang="ja-JP" altLang="en-US"/>
              <a:t>で階層的クラスター分析実践</a:t>
            </a:r>
          </a:p>
        </p:txBody>
      </p:sp>
      <p:sp>
        <p:nvSpPr>
          <p:cNvPr id="3" name="コンテンツ プレースホルダー 2">
            <a:extLst>
              <a:ext uri="{FF2B5EF4-FFF2-40B4-BE49-F238E27FC236}">
                <a16:creationId xmlns:a16="http://schemas.microsoft.com/office/drawing/2014/main" id="{916CB893-3511-DDC9-4F5A-C08E0710FF77}"/>
              </a:ext>
            </a:extLst>
          </p:cNvPr>
          <p:cNvSpPr>
            <a:spLocks noGrp="1"/>
          </p:cNvSpPr>
          <p:nvPr>
            <p:ph idx="1"/>
          </p:nvPr>
        </p:nvSpPr>
        <p:spPr/>
        <p:txBody>
          <a:bodyPr>
            <a:normAutofit fontScale="92500" lnSpcReduction="20000"/>
          </a:bodyPr>
          <a:lstStyle/>
          <a:p>
            <a:r>
              <a:rPr kumimoji="1" lang="en-US" altLang="ja-JP" dirty="0" err="1"/>
              <a:t>FishBodyTraitData</a:t>
            </a:r>
            <a:r>
              <a:rPr kumimoji="1" lang="ja-JP" altLang="en-US"/>
              <a:t>を使ってクラスター分析してみよう．</a:t>
            </a:r>
            <a:endParaRPr kumimoji="1" lang="en-US" altLang="ja-JP" dirty="0"/>
          </a:p>
          <a:p>
            <a:endParaRPr lang="en-US" altLang="ja-JP" dirty="0"/>
          </a:p>
          <a:p>
            <a:r>
              <a:rPr kumimoji="1" lang="ja-JP" altLang="en-US"/>
              <a:t>クラスター分析にかける際は、データから距離行列を生成する．</a:t>
            </a:r>
            <a:endParaRPr kumimoji="1" lang="en-US" altLang="ja-JP" dirty="0"/>
          </a:p>
          <a:p>
            <a:r>
              <a:rPr kumimoji="1" lang="ja-JP" altLang="en-US"/>
              <a:t>データの距離を求める際、項目間のデータ距離に意味がなければ標準化．</a:t>
            </a:r>
            <a:endParaRPr kumimoji="1" lang="en-US" altLang="ja-JP" dirty="0"/>
          </a:p>
          <a:p>
            <a:pPr lvl="1"/>
            <a:r>
              <a:rPr kumimoji="1" lang="ja-JP" altLang="en-US"/>
              <a:t>項目毎の標準化は</a:t>
            </a:r>
            <a:r>
              <a:rPr kumimoji="1" lang="en-US" altLang="ja-JP" dirty="0"/>
              <a:t>scale()</a:t>
            </a:r>
            <a:r>
              <a:rPr kumimoji="1" lang="ja-JP" altLang="en-US"/>
              <a:t>関数で、距離行列は</a:t>
            </a:r>
            <a:r>
              <a:rPr kumimoji="1" lang="en-US" altLang="ja-JP" dirty="0" err="1"/>
              <a:t>dist</a:t>
            </a:r>
            <a:r>
              <a:rPr kumimoji="1" lang="en-US" altLang="ja-JP" dirty="0"/>
              <a:t>()</a:t>
            </a:r>
            <a:r>
              <a:rPr kumimoji="1" lang="ja-JP" altLang="en-US"/>
              <a:t>関数で作成．</a:t>
            </a:r>
            <a:endParaRPr kumimoji="1" lang="en-US" altLang="ja-JP" dirty="0"/>
          </a:p>
          <a:p>
            <a:endParaRPr kumimoji="1" lang="en-US" altLang="ja-JP" dirty="0"/>
          </a:p>
          <a:p>
            <a:r>
              <a:rPr lang="ja-JP" altLang="en-US"/>
              <a:t>作成した距離行列を</a:t>
            </a:r>
            <a:r>
              <a:rPr lang="en-US" altLang="ja-JP" dirty="0" err="1"/>
              <a:t>hclust</a:t>
            </a:r>
            <a:r>
              <a:rPr lang="en-US" altLang="ja-JP" dirty="0"/>
              <a:t>()</a:t>
            </a:r>
            <a:r>
              <a:rPr lang="ja-JP" altLang="en-US"/>
              <a:t>関数の引数に入れる．</a:t>
            </a:r>
            <a:endParaRPr lang="en-US" altLang="ja-JP" dirty="0"/>
          </a:p>
          <a:p>
            <a:endParaRPr kumimoji="1" lang="en-US" altLang="ja-JP" dirty="0"/>
          </a:p>
          <a:p>
            <a:r>
              <a:rPr lang="en-US" altLang="ja-JP" dirty="0" err="1"/>
              <a:t>hclust</a:t>
            </a:r>
            <a:r>
              <a:rPr lang="ja-JP" altLang="en-US"/>
              <a:t>の戻り値オブジェクトを</a:t>
            </a:r>
            <a:r>
              <a:rPr lang="en-US" altLang="ja-JP" dirty="0"/>
              <a:t>plot()</a:t>
            </a:r>
            <a:r>
              <a:rPr lang="ja-JP" altLang="en-US"/>
              <a:t>関数の引数に入れるとデンドログラムが表示される．</a:t>
            </a:r>
            <a:endParaRPr kumimoji="1" lang="ja-JP" altLang="en-US"/>
          </a:p>
        </p:txBody>
      </p:sp>
    </p:spTree>
    <p:extLst>
      <p:ext uri="{BB962C8B-B14F-4D97-AF65-F5344CB8AC3E}">
        <p14:creationId xmlns:p14="http://schemas.microsoft.com/office/powerpoint/2010/main" val="40950026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714</Words>
  <Application>Microsoft Macintosh PowerPoint</Application>
  <PresentationFormat>ワイド画面</PresentationFormat>
  <Paragraphs>105</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R初心者講座第３６回</vt:lpstr>
      <vt:lpstr>クラスター分析</vt:lpstr>
      <vt:lpstr>類似具合を距離で表し数値化する</vt:lpstr>
      <vt:lpstr>1:1の距離から1:多、多:多の距離へ</vt:lpstr>
      <vt:lpstr>1:1の距離から1:多、多:多の距離へ</vt:lpstr>
      <vt:lpstr>1:1の距離から1:多、多:多の距離へ</vt:lpstr>
      <vt:lpstr>1:1の距離から1:多、多:多の距離へ</vt:lpstr>
      <vt:lpstr>デンドログラム（樹形図）</vt:lpstr>
      <vt:lpstr>Rで階層的クラスター分析実践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R初心者講座第x回</dc:title>
  <dc:creator>Fukui Shin</dc:creator>
  <cp:lastModifiedBy>Shin Fukui</cp:lastModifiedBy>
  <cp:revision>7</cp:revision>
  <dcterms:created xsi:type="dcterms:W3CDTF">2022-05-04T14:48:32Z</dcterms:created>
  <dcterms:modified xsi:type="dcterms:W3CDTF">2023-09-21T08:57:23Z</dcterms:modified>
</cp:coreProperties>
</file>