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E9B965-5323-4642-8823-DDA92C3D0D7C}" v="45" dt="2022-05-06T05:22:13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00"/>
    <p:restoredTop sz="96208"/>
  </p:normalViewPr>
  <p:slideViewPr>
    <p:cSldViewPr snapToGrid="0" snapToObjects="1">
      <p:cViewPr varScale="1">
        <p:scale>
          <a:sx n="118" d="100"/>
          <a:sy n="118" d="100"/>
        </p:scale>
        <p:origin x="24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kui Shin" userId="6902ee70c48ce296" providerId="LiveId" clId="{F4E9B965-5323-4642-8823-DDA92C3D0D7C}"/>
    <pc:docChg chg="undo custSel addSld modSld">
      <pc:chgData name="Fukui Shin" userId="6902ee70c48ce296" providerId="LiveId" clId="{F4E9B965-5323-4642-8823-DDA92C3D0D7C}" dt="2022-05-06T05:23:41.738" v="1667" actId="1076"/>
      <pc:docMkLst>
        <pc:docMk/>
      </pc:docMkLst>
      <pc:sldChg chg="modSp mod">
        <pc:chgData name="Fukui Shin" userId="6902ee70c48ce296" providerId="LiveId" clId="{F4E9B965-5323-4642-8823-DDA92C3D0D7C}" dt="2022-05-06T04:27:34.870" v="1018" actId="27636"/>
        <pc:sldMkLst>
          <pc:docMk/>
          <pc:sldMk cId="3028614662" sldId="261"/>
        </pc:sldMkLst>
        <pc:spChg chg="mod">
          <ac:chgData name="Fukui Shin" userId="6902ee70c48ce296" providerId="LiveId" clId="{F4E9B965-5323-4642-8823-DDA92C3D0D7C}" dt="2022-05-06T04:27:34.870" v="1018" actId="27636"/>
          <ac:spMkLst>
            <pc:docMk/>
            <pc:sldMk cId="3028614662" sldId="261"/>
            <ac:spMk id="3" creationId="{E957BC31-663C-D7BF-4E70-E847A49D359F}"/>
          </ac:spMkLst>
        </pc:spChg>
      </pc:sldChg>
      <pc:sldChg chg="addSp delSp modSp new mod">
        <pc:chgData name="Fukui Shin" userId="6902ee70c48ce296" providerId="LiveId" clId="{F4E9B965-5323-4642-8823-DDA92C3D0D7C}" dt="2022-05-06T05:23:41.738" v="1667" actId="1076"/>
        <pc:sldMkLst>
          <pc:docMk/>
          <pc:sldMk cId="3968786570" sldId="263"/>
        </pc:sldMkLst>
        <pc:spChg chg="mod">
          <ac:chgData name="Fukui Shin" userId="6902ee70c48ce296" providerId="LiveId" clId="{F4E9B965-5323-4642-8823-DDA92C3D0D7C}" dt="2022-05-06T05:02:35.422" v="1037" actId="20577"/>
          <ac:spMkLst>
            <pc:docMk/>
            <pc:sldMk cId="3968786570" sldId="263"/>
            <ac:spMk id="2" creationId="{7D26776E-7ECA-459E-5806-FC9C08FEC470}"/>
          </ac:spMkLst>
        </pc:spChg>
        <pc:spChg chg="del">
          <ac:chgData name="Fukui Shin" userId="6902ee70c48ce296" providerId="LiveId" clId="{F4E9B965-5323-4642-8823-DDA92C3D0D7C}" dt="2022-05-06T05:08:25.330" v="1039" actId="478"/>
          <ac:spMkLst>
            <pc:docMk/>
            <pc:sldMk cId="3968786570" sldId="263"/>
            <ac:spMk id="3" creationId="{4C2FAE68-33B3-4A30-ED4F-D12B541E0939}"/>
          </ac:spMkLst>
        </pc:spChg>
        <pc:spChg chg="add mod">
          <ac:chgData name="Fukui Shin" userId="6902ee70c48ce296" providerId="LiveId" clId="{F4E9B965-5323-4642-8823-DDA92C3D0D7C}" dt="2022-05-06T05:11:21.477" v="1113" actId="1076"/>
          <ac:spMkLst>
            <pc:docMk/>
            <pc:sldMk cId="3968786570" sldId="263"/>
            <ac:spMk id="4" creationId="{B9688FA0-DDFF-9A3B-332F-FFE31EAC41C8}"/>
          </ac:spMkLst>
        </pc:spChg>
        <pc:spChg chg="add mod">
          <ac:chgData name="Fukui Shin" userId="6902ee70c48ce296" providerId="LiveId" clId="{F4E9B965-5323-4642-8823-DDA92C3D0D7C}" dt="2022-05-06T05:08:58.900" v="1074" actId="1076"/>
          <ac:spMkLst>
            <pc:docMk/>
            <pc:sldMk cId="3968786570" sldId="263"/>
            <ac:spMk id="5" creationId="{5D3F143F-C10C-8703-8592-AC1E03BC7250}"/>
          </ac:spMkLst>
        </pc:spChg>
        <pc:spChg chg="add mod">
          <ac:chgData name="Fukui Shin" userId="6902ee70c48ce296" providerId="LiveId" clId="{F4E9B965-5323-4642-8823-DDA92C3D0D7C}" dt="2022-05-06T05:09:30.879" v="1088" actId="1076"/>
          <ac:spMkLst>
            <pc:docMk/>
            <pc:sldMk cId="3968786570" sldId="263"/>
            <ac:spMk id="6" creationId="{C2EF6CB7-7666-1F7F-5F3A-C80193D49A9A}"/>
          </ac:spMkLst>
        </pc:spChg>
        <pc:spChg chg="add mod">
          <ac:chgData name="Fukui Shin" userId="6902ee70c48ce296" providerId="LiveId" clId="{F4E9B965-5323-4642-8823-DDA92C3D0D7C}" dt="2022-05-06T05:08:32.319" v="1050" actId="1076"/>
          <ac:spMkLst>
            <pc:docMk/>
            <pc:sldMk cId="3968786570" sldId="263"/>
            <ac:spMk id="7" creationId="{1C9D07FA-D5F6-52B6-0E15-00D168BC5B1B}"/>
          </ac:spMkLst>
        </pc:spChg>
        <pc:spChg chg="add mod">
          <ac:chgData name="Fukui Shin" userId="6902ee70c48ce296" providerId="LiveId" clId="{F4E9B965-5323-4642-8823-DDA92C3D0D7C}" dt="2022-05-06T05:09:14.220" v="1082" actId="1076"/>
          <ac:spMkLst>
            <pc:docMk/>
            <pc:sldMk cId="3968786570" sldId="263"/>
            <ac:spMk id="8" creationId="{7888D8E4-297F-B5BA-043E-B068D743FAEA}"/>
          </ac:spMkLst>
        </pc:spChg>
        <pc:spChg chg="add mod">
          <ac:chgData name="Fukui Shin" userId="6902ee70c48ce296" providerId="LiveId" clId="{F4E9B965-5323-4642-8823-DDA92C3D0D7C}" dt="2022-05-06T05:09:25.324" v="1087" actId="1076"/>
          <ac:spMkLst>
            <pc:docMk/>
            <pc:sldMk cId="3968786570" sldId="263"/>
            <ac:spMk id="9" creationId="{518951BB-EC4E-B95E-3CAA-855DBA304B44}"/>
          </ac:spMkLst>
        </pc:spChg>
        <pc:spChg chg="add mod">
          <ac:chgData name="Fukui Shin" userId="6902ee70c48ce296" providerId="LiveId" clId="{F4E9B965-5323-4642-8823-DDA92C3D0D7C}" dt="2022-05-06T05:12:05.531" v="1123" actId="1076"/>
          <ac:spMkLst>
            <pc:docMk/>
            <pc:sldMk cId="3968786570" sldId="263"/>
            <ac:spMk id="10" creationId="{41F947B5-CDA2-7E3B-4E5F-D657F9BDFA96}"/>
          </ac:spMkLst>
        </pc:spChg>
        <pc:spChg chg="add mod">
          <ac:chgData name="Fukui Shin" userId="6902ee70c48ce296" providerId="LiveId" clId="{F4E9B965-5323-4642-8823-DDA92C3D0D7C}" dt="2022-05-06T05:08:38.403" v="1055" actId="1076"/>
          <ac:spMkLst>
            <pc:docMk/>
            <pc:sldMk cId="3968786570" sldId="263"/>
            <ac:spMk id="11" creationId="{507E6460-2670-C778-9D5B-33D0CB1ED396}"/>
          </ac:spMkLst>
        </pc:spChg>
        <pc:spChg chg="add mod">
          <ac:chgData name="Fukui Shin" userId="6902ee70c48ce296" providerId="LiveId" clId="{F4E9B965-5323-4642-8823-DDA92C3D0D7C}" dt="2022-05-06T05:12:01.991" v="1122" actId="1076"/>
          <ac:spMkLst>
            <pc:docMk/>
            <pc:sldMk cId="3968786570" sldId="263"/>
            <ac:spMk id="12" creationId="{219A2382-34DA-86AA-4FD9-089F74B0A4E8}"/>
          </ac:spMkLst>
        </pc:spChg>
        <pc:spChg chg="add mod">
          <ac:chgData name="Fukui Shin" userId="6902ee70c48ce296" providerId="LiveId" clId="{F4E9B965-5323-4642-8823-DDA92C3D0D7C}" dt="2022-05-06T05:09:36.682" v="1089" actId="1076"/>
          <ac:spMkLst>
            <pc:docMk/>
            <pc:sldMk cId="3968786570" sldId="263"/>
            <ac:spMk id="13" creationId="{E84C07CB-236E-9C2D-0923-36173690BF0F}"/>
          </ac:spMkLst>
        </pc:spChg>
        <pc:spChg chg="add mod">
          <ac:chgData name="Fukui Shin" userId="6902ee70c48ce296" providerId="LiveId" clId="{F4E9B965-5323-4642-8823-DDA92C3D0D7C}" dt="2022-05-06T05:11:34.755" v="1116" actId="1076"/>
          <ac:spMkLst>
            <pc:docMk/>
            <pc:sldMk cId="3968786570" sldId="263"/>
            <ac:spMk id="14" creationId="{3CC27C6C-9A28-957C-43EC-53DAA2A77438}"/>
          </ac:spMkLst>
        </pc:spChg>
        <pc:spChg chg="add mod">
          <ac:chgData name="Fukui Shin" userId="6902ee70c48ce296" providerId="LiveId" clId="{F4E9B965-5323-4642-8823-DDA92C3D0D7C}" dt="2022-05-06T05:09:18.502" v="1084" actId="1076"/>
          <ac:spMkLst>
            <pc:docMk/>
            <pc:sldMk cId="3968786570" sldId="263"/>
            <ac:spMk id="15" creationId="{B9C280EF-C143-5AE5-42E0-37DDC407227F}"/>
          </ac:spMkLst>
        </pc:spChg>
        <pc:spChg chg="add mod">
          <ac:chgData name="Fukui Shin" userId="6902ee70c48ce296" providerId="LiveId" clId="{F4E9B965-5323-4642-8823-DDA92C3D0D7C}" dt="2022-05-06T05:08:57.041" v="1073" actId="1076"/>
          <ac:spMkLst>
            <pc:docMk/>
            <pc:sldMk cId="3968786570" sldId="263"/>
            <ac:spMk id="16" creationId="{BEA977B3-3B2E-5742-A923-061A6A0319B8}"/>
          </ac:spMkLst>
        </pc:spChg>
        <pc:spChg chg="add mod">
          <ac:chgData name="Fukui Shin" userId="6902ee70c48ce296" providerId="LiveId" clId="{F4E9B965-5323-4642-8823-DDA92C3D0D7C}" dt="2022-05-06T05:08:48.476" v="1066" actId="1076"/>
          <ac:spMkLst>
            <pc:docMk/>
            <pc:sldMk cId="3968786570" sldId="263"/>
            <ac:spMk id="17" creationId="{F3B64497-F04E-4019-93C6-1372108415B7}"/>
          </ac:spMkLst>
        </pc:spChg>
        <pc:spChg chg="add mod">
          <ac:chgData name="Fukui Shin" userId="6902ee70c48ce296" providerId="LiveId" clId="{F4E9B965-5323-4642-8823-DDA92C3D0D7C}" dt="2022-05-06T05:09:15.415" v="1083" actId="1076"/>
          <ac:spMkLst>
            <pc:docMk/>
            <pc:sldMk cId="3968786570" sldId="263"/>
            <ac:spMk id="18" creationId="{BF4FD3F6-0E4A-1C44-5A61-10E7AC778B05}"/>
          </ac:spMkLst>
        </pc:spChg>
        <pc:spChg chg="add mod">
          <ac:chgData name="Fukui Shin" userId="6902ee70c48ce296" providerId="LiveId" clId="{F4E9B965-5323-4642-8823-DDA92C3D0D7C}" dt="2022-05-06T05:10:46.112" v="1105" actId="1076"/>
          <ac:spMkLst>
            <pc:docMk/>
            <pc:sldMk cId="3968786570" sldId="263"/>
            <ac:spMk id="19" creationId="{A9B38441-B82D-8934-4EA3-DA584C5EC353}"/>
          </ac:spMkLst>
        </pc:spChg>
        <pc:spChg chg="add mod">
          <ac:chgData name="Fukui Shin" userId="6902ee70c48ce296" providerId="LiveId" clId="{F4E9B965-5323-4642-8823-DDA92C3D0D7C}" dt="2022-05-06T05:09:09.051" v="1080" actId="1076"/>
          <ac:spMkLst>
            <pc:docMk/>
            <pc:sldMk cId="3968786570" sldId="263"/>
            <ac:spMk id="20" creationId="{CC52452C-6128-90A1-8A80-529D66A9180F}"/>
          </ac:spMkLst>
        </pc:spChg>
        <pc:spChg chg="add mod">
          <ac:chgData name="Fukui Shin" userId="6902ee70c48ce296" providerId="LiveId" clId="{F4E9B965-5323-4642-8823-DDA92C3D0D7C}" dt="2022-05-06T05:09:21.428" v="1086" actId="1076"/>
          <ac:spMkLst>
            <pc:docMk/>
            <pc:sldMk cId="3968786570" sldId="263"/>
            <ac:spMk id="21" creationId="{984307DC-45B9-E2E8-AC35-F1C6F1048328}"/>
          </ac:spMkLst>
        </pc:spChg>
        <pc:spChg chg="add mod">
          <ac:chgData name="Fukui Shin" userId="6902ee70c48ce296" providerId="LiveId" clId="{F4E9B965-5323-4642-8823-DDA92C3D0D7C}" dt="2022-05-06T05:11:15.414" v="1111" actId="1076"/>
          <ac:spMkLst>
            <pc:docMk/>
            <pc:sldMk cId="3968786570" sldId="263"/>
            <ac:spMk id="22" creationId="{19D9488D-BE8C-5962-25D9-1F0592EA8793}"/>
          </ac:spMkLst>
        </pc:spChg>
        <pc:spChg chg="add mod">
          <ac:chgData name="Fukui Shin" userId="6902ee70c48ce296" providerId="LiveId" clId="{F4E9B965-5323-4642-8823-DDA92C3D0D7C}" dt="2022-05-06T05:11:31.429" v="1115" actId="1076"/>
          <ac:spMkLst>
            <pc:docMk/>
            <pc:sldMk cId="3968786570" sldId="263"/>
            <ac:spMk id="23" creationId="{90E9121C-6DFC-59C5-CB5F-CB72D33AD642}"/>
          </ac:spMkLst>
        </pc:spChg>
        <pc:spChg chg="add mod">
          <ac:chgData name="Fukui Shin" userId="6902ee70c48ce296" providerId="LiveId" clId="{F4E9B965-5323-4642-8823-DDA92C3D0D7C}" dt="2022-05-06T05:10:39.580" v="1104" actId="1076"/>
          <ac:spMkLst>
            <pc:docMk/>
            <pc:sldMk cId="3968786570" sldId="263"/>
            <ac:spMk id="24" creationId="{37DE6D15-D3EE-EC19-1DA7-0D9767B711EC}"/>
          </ac:spMkLst>
        </pc:spChg>
        <pc:spChg chg="add mod">
          <ac:chgData name="Fukui Shin" userId="6902ee70c48ce296" providerId="LiveId" clId="{F4E9B965-5323-4642-8823-DDA92C3D0D7C}" dt="2022-05-06T05:11:19.132" v="1112" actId="1076"/>
          <ac:spMkLst>
            <pc:docMk/>
            <pc:sldMk cId="3968786570" sldId="263"/>
            <ac:spMk id="35" creationId="{E2C4B528-6EC1-FEA3-9FDE-7051B7D159D6}"/>
          </ac:spMkLst>
        </pc:spChg>
        <pc:spChg chg="add mod">
          <ac:chgData name="Fukui Shin" userId="6902ee70c48ce296" providerId="LiveId" clId="{F4E9B965-5323-4642-8823-DDA92C3D0D7C}" dt="2022-05-06T05:11:05.842" v="1110" actId="1076"/>
          <ac:spMkLst>
            <pc:docMk/>
            <pc:sldMk cId="3968786570" sldId="263"/>
            <ac:spMk id="36" creationId="{5905058F-7DBD-4CB3-2DB4-ABBF4D88808E}"/>
          </ac:spMkLst>
        </pc:spChg>
        <pc:spChg chg="add mod">
          <ac:chgData name="Fukui Shin" userId="6902ee70c48ce296" providerId="LiveId" clId="{F4E9B965-5323-4642-8823-DDA92C3D0D7C}" dt="2022-05-06T05:11:49.290" v="1119" actId="1076"/>
          <ac:spMkLst>
            <pc:docMk/>
            <pc:sldMk cId="3968786570" sldId="263"/>
            <ac:spMk id="37" creationId="{A10FCBBF-4B8C-FFA9-AE41-8544C212D5C8}"/>
          </ac:spMkLst>
        </pc:spChg>
        <pc:spChg chg="add mod">
          <ac:chgData name="Fukui Shin" userId="6902ee70c48ce296" providerId="LiveId" clId="{F4E9B965-5323-4642-8823-DDA92C3D0D7C}" dt="2022-05-06T05:11:59.863" v="1121" actId="1076"/>
          <ac:spMkLst>
            <pc:docMk/>
            <pc:sldMk cId="3968786570" sldId="263"/>
            <ac:spMk id="38" creationId="{7CEE689E-855F-87D7-974E-EFBF4808DDC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39" creationId="{29BD1926-DC81-CC2D-AE1D-D46FF000092B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0" creationId="{F17D0CD4-1A49-77A3-86B0-6120F5F78F5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1" creationId="{BB75365D-B7B5-4158-627E-45A0023F16FF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42" creationId="{73C738E8-0368-5AAA-9F2E-6ABB9C01B08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3" creationId="{7E0B4393-8B06-02CE-28F6-7CF632F2A4E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4" creationId="{A14080B5-3F3B-56EB-DEB4-7AD8EBB25467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5" creationId="{6FF5DC70-61E1-551C-C2E6-2217222585E9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6" creationId="{E6ED7ACE-3C49-3FB4-0E8C-9911F8857A96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7" creationId="{97060C22-77D8-0D5C-7F9A-B5BC45B9C65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48" creationId="{93E6A983-7259-99A7-CD7C-D21F2A1A0A2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49" creationId="{AF5E5051-540A-B65C-B498-0DF9B3BBEFD8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0" creationId="{16C47396-0C10-E1CC-30CC-E9512B3F7B14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1" creationId="{5201EC11-FB9B-6FB4-2DFD-D3A3DB51B3BD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2" creationId="{AD293229-CEF7-339D-C203-85617D3CB330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3" creationId="{C46F2E4B-EFE5-0E4D-848E-5A7E6F7581C4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4" creationId="{311CF356-A20C-8B39-DC81-4679EF0587D3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5" creationId="{BD666C18-AE79-EA86-6097-C98B9355D815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6" creationId="{2352019D-BA9C-18F5-3695-FDFA624D1775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7" creationId="{61BF1478-11FD-35D1-880D-1C627EBA3108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58" creationId="{3538489D-1986-9F3C-588B-CBE6E9A4C596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59" creationId="{4CC643F7-1C5C-7BDF-7D8C-2162625A818D}"/>
          </ac:spMkLst>
        </pc:spChg>
        <pc:spChg chg="add mod">
          <ac:chgData name="Fukui Shin" userId="6902ee70c48ce296" providerId="LiveId" clId="{F4E9B965-5323-4642-8823-DDA92C3D0D7C}" dt="2022-05-06T05:16:14.537" v="1247" actId="2085"/>
          <ac:spMkLst>
            <pc:docMk/>
            <pc:sldMk cId="3968786570" sldId="263"/>
            <ac:spMk id="63" creationId="{C64ED60A-844D-6380-42F0-E37B3555AE37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4" creationId="{A075FD8C-55DF-2821-373A-DA87B053B732}"/>
          </ac:spMkLst>
        </pc:spChg>
        <pc:spChg chg="add mod">
          <ac:chgData name="Fukui Shin" userId="6902ee70c48ce296" providerId="LiveId" clId="{F4E9B965-5323-4642-8823-DDA92C3D0D7C}" dt="2022-05-06T05:12:23.676" v="1126" actId="1076"/>
          <ac:spMkLst>
            <pc:docMk/>
            <pc:sldMk cId="3968786570" sldId="263"/>
            <ac:spMk id="65" creationId="{9B737DD8-1065-FCD2-7C53-F606976AC6EC}"/>
          </ac:spMkLst>
        </pc:spChg>
        <pc:spChg chg="add mod">
          <ac:chgData name="Fukui Shin" userId="6902ee70c48ce296" providerId="LiveId" clId="{F4E9B965-5323-4642-8823-DDA92C3D0D7C}" dt="2022-05-06T05:16:50.745" v="1251" actId="207"/>
          <ac:spMkLst>
            <pc:docMk/>
            <pc:sldMk cId="3968786570" sldId="263"/>
            <ac:spMk id="66" creationId="{46E3733A-3B51-1358-3387-199AC590D3E8}"/>
          </ac:spMkLst>
        </pc:spChg>
        <pc:spChg chg="add mod">
          <ac:chgData name="Fukui Shin" userId="6902ee70c48ce296" providerId="LiveId" clId="{F4E9B965-5323-4642-8823-DDA92C3D0D7C}" dt="2022-05-06T05:13:19.780" v="1177" actId="20577"/>
          <ac:spMkLst>
            <pc:docMk/>
            <pc:sldMk cId="3968786570" sldId="263"/>
            <ac:spMk id="67" creationId="{3FDE33C3-F013-6B31-4A9D-0B7CD500EC2B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68" creationId="{8D6B7A50-1CE4-261E-2525-1251C99C3FCB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69" creationId="{050AB311-47E6-EDAF-6030-4CD94A551642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0" creationId="{08D7D1FB-CCCC-A2A5-9F7A-8D2F338BF110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1" creationId="{0890264B-03D6-A29F-518B-57F3D9327F0A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2" creationId="{032FE888-4A0D-1302-DDFC-3CA47BC6112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3" creationId="{72AFC748-3733-3BCA-B56A-4FC7E510BC3A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4" creationId="{71D11855-7559-5D97-FE9E-4F08C9A92996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5" creationId="{D4EAEBD7-5CB8-6CA7-1562-DB86F9C90AFF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6" creationId="{3A2B2E04-43A4-535C-C7E1-B09D12CE145C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77" creationId="{7D87EB8B-3E9D-28AC-A8EB-18F1C79EE67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78" creationId="{6EE7BE39-E3A7-AADB-B65A-E173539ADFD4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79" creationId="{1A84D589-2471-CBAC-F6EB-E1260FC31A07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0" creationId="{80D2F650-5F3F-59B7-AAFA-2458D4A09397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1" creationId="{B4398F85-B93E-F3D9-A0A3-404BF3D3947D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2" creationId="{1E795399-0945-4A5F-DB8D-BE94858B2B4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3" creationId="{490FE1B6-199E-D255-3904-E4A19A62B28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4" creationId="{222F47DE-B07B-9FE9-BE14-5992E8C57DC2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5" creationId="{E6060DE3-8E4C-0897-B257-1DC9EA044C3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6" creationId="{40E3C8F9-509D-2AB9-DA10-B9AA133AC7D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87" creationId="{B2D417B3-E0F0-FB47-C1A7-5A2E4E585B0A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88" creationId="{B54EE1DA-D5E7-304E-16A1-172B4E98F2CE}"/>
          </ac:spMkLst>
        </pc:spChg>
        <pc:spChg chg="add mod">
          <ac:chgData name="Fukui Shin" userId="6902ee70c48ce296" providerId="LiveId" clId="{F4E9B965-5323-4642-8823-DDA92C3D0D7C}" dt="2022-05-06T05:16:36.743" v="1249" actId="2085"/>
          <ac:spMkLst>
            <pc:docMk/>
            <pc:sldMk cId="3968786570" sldId="263"/>
            <ac:spMk id="92" creationId="{825DE961-4B15-8A79-ACED-85485531D17E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3" creationId="{AF3E3663-CD97-54EF-CA3A-C83E6C0B9194}"/>
          </ac:spMkLst>
        </pc:spChg>
        <pc:spChg chg="add mod">
          <ac:chgData name="Fukui Shin" userId="6902ee70c48ce296" providerId="LiveId" clId="{F4E9B965-5323-4642-8823-DDA92C3D0D7C}" dt="2022-05-06T05:13:35.745" v="1179" actId="1076"/>
          <ac:spMkLst>
            <pc:docMk/>
            <pc:sldMk cId="3968786570" sldId="263"/>
            <ac:spMk id="94" creationId="{C96B1C84-758F-E161-B342-02CDB9A3BB10}"/>
          </ac:spMkLst>
        </pc:spChg>
        <pc:spChg chg="add mod">
          <ac:chgData name="Fukui Shin" userId="6902ee70c48ce296" providerId="LiveId" clId="{F4E9B965-5323-4642-8823-DDA92C3D0D7C}" dt="2022-05-06T05:16:59.284" v="1252" actId="207"/>
          <ac:spMkLst>
            <pc:docMk/>
            <pc:sldMk cId="3968786570" sldId="263"/>
            <ac:spMk id="95" creationId="{18C25F2A-AE2E-82BB-FB48-C6D61EACAEF0}"/>
          </ac:spMkLst>
        </pc:spChg>
        <pc:spChg chg="add mod">
          <ac:chgData name="Fukui Shin" userId="6902ee70c48ce296" providerId="LiveId" clId="{F4E9B965-5323-4642-8823-DDA92C3D0D7C}" dt="2022-05-06T05:13:54.047" v="1225" actId="20577"/>
          <ac:spMkLst>
            <pc:docMk/>
            <pc:sldMk cId="3968786570" sldId="263"/>
            <ac:spMk id="96" creationId="{0DD0FC3A-D0B7-B153-5485-33BED1E9D4CC}"/>
          </ac:spMkLst>
        </pc:spChg>
        <pc:spChg chg="add mod">
          <ac:chgData name="Fukui Shin" userId="6902ee70c48ce296" providerId="LiveId" clId="{F4E9B965-5323-4642-8823-DDA92C3D0D7C}" dt="2022-05-06T05:14:53.634" v="1235" actId="1076"/>
          <ac:spMkLst>
            <pc:docMk/>
            <pc:sldMk cId="3968786570" sldId="263"/>
            <ac:spMk id="97" creationId="{F0A60926-414D-A8A2-62CF-417138D8DFFA}"/>
          </ac:spMkLst>
        </pc:spChg>
        <pc:spChg chg="add mod">
          <ac:chgData name="Fukui Shin" userId="6902ee70c48ce296" providerId="LiveId" clId="{F4E9B965-5323-4642-8823-DDA92C3D0D7C}" dt="2022-05-06T05:15:05.477" v="1238" actId="207"/>
          <ac:spMkLst>
            <pc:docMk/>
            <pc:sldMk cId="3968786570" sldId="263"/>
            <ac:spMk id="98" creationId="{006CE877-0519-9974-C277-30DDE32C456E}"/>
          </ac:spMkLst>
        </pc:spChg>
        <pc:spChg chg="add mod">
          <ac:chgData name="Fukui Shin" userId="6902ee70c48ce296" providerId="LiveId" clId="{F4E9B965-5323-4642-8823-DDA92C3D0D7C}" dt="2022-05-06T05:15:47.649" v="1244" actId="207"/>
          <ac:spMkLst>
            <pc:docMk/>
            <pc:sldMk cId="3968786570" sldId="263"/>
            <ac:spMk id="99" creationId="{85F4624C-5198-1B64-4DC8-3A41878C30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0" creationId="{D6D4D20E-A220-8AC2-8019-B2D09F19474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1" creationId="{8BDF05FC-4496-843F-76A0-56CFAB66473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2" creationId="{F01EBC22-F149-C1C2-6E4C-A96C100A6A0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3" creationId="{E52AEFED-D29C-ADEB-5E94-A0B6C03A578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4" creationId="{4C535803-EC3F-7C7B-5CE0-D243753FA2E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5" creationId="{AEBCD0D6-F407-5644-A542-A86753A06F41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6" creationId="{ED2334EA-56A7-4540-ED05-68E74343AF7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7" creationId="{EE9CFD7D-A958-9A52-1D0E-79F7B65B1447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8" creationId="{6A3354BB-64D8-B679-7B05-BBEF9E5F4EE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09" creationId="{BDF6C577-E5AD-2578-E134-03C864D02FF6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0" creationId="{39F66436-18AF-5C07-68FE-F73AB193BA3E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1" creationId="{9A368F08-04AC-DBB0-A481-00E22E00C0B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2" creationId="{22281F94-2B21-964F-EC10-FE0D08F8841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3" creationId="{463888B0-F8CC-7F1C-3794-9AB81CA723BA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4" creationId="{16C0EC95-0E93-F941-7048-5026BBA1D585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5" creationId="{750E6177-45F7-86E1-BA7B-26C0E5845DE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6" creationId="{DDDBA8D3-2AA3-D7D0-8F65-272DDFAEA2E8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7" creationId="{B6A5C51C-3422-41CB-B7A4-FD1D195B9B4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8" creationId="{66D40DE2-C474-6261-AEEC-9629617C8273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19" creationId="{F886CCCC-0661-F901-FDA7-48427EC82E0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0" creationId="{97051979-1D56-FED3-E356-1446A725BD34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4" creationId="{77116646-091C-7D42-D5DD-A6D5F6B846FF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5" creationId="{E8C94DAE-E27E-2CCA-0CBE-D24A6A2FBD0B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6" creationId="{138F4BCC-EE2B-B298-E347-3BC698A6BE62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7" creationId="{87C0F081-9E42-96DE-0EF8-9F53DEEC7087}"/>
          </ac:spMkLst>
        </pc:spChg>
        <pc:spChg chg="add mod">
          <ac:chgData name="Fukui Shin" userId="6902ee70c48ce296" providerId="LiveId" clId="{F4E9B965-5323-4642-8823-DDA92C3D0D7C}" dt="2022-05-06T05:18:22.878" v="1365" actId="14100"/>
          <ac:spMkLst>
            <pc:docMk/>
            <pc:sldMk cId="3968786570" sldId="263"/>
            <ac:spMk id="128" creationId="{BE2F477C-4113-C468-1E32-3C0A0E5979C0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29" creationId="{B04D06BC-AC52-BD1D-8964-646262C0853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0" creationId="{53FFCDA8-BF2E-28F1-57D8-086FBBB8E7B9}"/>
          </ac:spMkLst>
        </pc:spChg>
        <pc:spChg chg="add mod">
          <ac:chgData name="Fukui Shin" userId="6902ee70c48ce296" providerId="LiveId" clId="{F4E9B965-5323-4642-8823-DDA92C3D0D7C}" dt="2022-05-06T05:17:27.813" v="1256" actId="1076"/>
          <ac:spMkLst>
            <pc:docMk/>
            <pc:sldMk cId="3968786570" sldId="263"/>
            <ac:spMk id="131" creationId="{F1D658DC-04CB-C37A-BF0B-748A04F651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2" creationId="{B85C3C05-96E6-8F6C-0389-4E8A0D9CA72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3" creationId="{71D6AE17-2C52-4B88-3659-95E3362FAD0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4" creationId="{43A4FDDF-B50A-6C60-B076-72EAADFA4797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5" creationId="{CDDD49C6-50D2-098D-EEDA-612E025EF43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6" creationId="{1E31793D-4864-B4EE-E63B-2F8B53C2502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7" creationId="{3A75B436-EE08-1101-6C63-75F2E871F2D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8" creationId="{D5101EF6-7807-9E23-B54B-76A71A3A38A6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49" creationId="{15324245-A8EA-4F4C-B492-456F8451AF4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0" creationId="{2320C9A3-5C5C-4481-CF9E-6D9AEB4CE26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1" creationId="{0755D28C-C8C9-A616-6EB2-2987868AFA7E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2" creationId="{2C66AF65-FFD4-ED09-633D-40F763BB10EF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3" creationId="{007B427E-F7BB-9D84-C3FE-2FB1073E1CA8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4" creationId="{538F36FD-DC06-C43F-F142-B6421BBFCE9D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5" creationId="{0444E55E-4BD9-F05A-F904-917DF9271B8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6" creationId="{2BD26C6F-9E82-768A-D94B-492CEB62B33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7" creationId="{873250BC-2100-CAEE-4538-7BF4E940629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8" creationId="{74E80FB8-E6E7-ECBB-7BCB-BAD9446851E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59" creationId="{658D72C7-F2B4-87EB-B20C-E30ECE6C232E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0" creationId="{FDE38D61-23DD-2239-B503-BADBE66F19B1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1" creationId="{4370D52A-77BB-7E61-810D-9D80E67C604B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2" creationId="{516A79FB-DEF0-0B8E-0B7C-76DDB69AD8A4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6" creationId="{AC9AA095-E2E8-5241-C15A-D07A9FA2F712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7" creationId="{D19706BD-A44F-A837-E716-50E4C5C7933A}"/>
          </ac:spMkLst>
        </pc:spChg>
        <pc:spChg chg="add mod">
          <ac:chgData name="Fukui Shin" userId="6902ee70c48ce296" providerId="LiveId" clId="{F4E9B965-5323-4642-8823-DDA92C3D0D7C}" dt="2022-05-06T05:20:05.829" v="1380" actId="1076"/>
          <ac:spMkLst>
            <pc:docMk/>
            <pc:sldMk cId="3968786570" sldId="263"/>
            <ac:spMk id="168" creationId="{E0CEF4D5-CE31-2B9A-DCF6-9C78C503C77A}"/>
          </ac:spMkLst>
        </pc:spChg>
        <pc:spChg chg="add mod">
          <ac:chgData name="Fukui Shin" userId="6902ee70c48ce296" providerId="LiveId" clId="{F4E9B965-5323-4642-8823-DDA92C3D0D7C}" dt="2022-05-06T05:20:52.928" v="1391" actId="207"/>
          <ac:spMkLst>
            <pc:docMk/>
            <pc:sldMk cId="3968786570" sldId="263"/>
            <ac:spMk id="169" creationId="{FE0AFA23-0B1B-5161-65F0-668CED3FFF0B}"/>
          </ac:spMkLst>
        </pc:spChg>
        <pc:spChg chg="add del mod">
          <ac:chgData name="Fukui Shin" userId="6902ee70c48ce296" providerId="LiveId" clId="{F4E9B965-5323-4642-8823-DDA92C3D0D7C}" dt="2022-05-06T05:20:23.105" v="1385" actId="478"/>
          <ac:spMkLst>
            <pc:docMk/>
            <pc:sldMk cId="3968786570" sldId="263"/>
            <ac:spMk id="170" creationId="{194454EC-AC66-C857-3FD8-9C5CD34BD33D}"/>
          </ac:spMkLst>
        </pc:spChg>
        <pc:spChg chg="add del mod">
          <ac:chgData name="Fukui Shin" userId="6902ee70c48ce296" providerId="LiveId" clId="{F4E9B965-5323-4642-8823-DDA92C3D0D7C}" dt="2022-05-06T05:20:24.906" v="1386" actId="478"/>
          <ac:spMkLst>
            <pc:docMk/>
            <pc:sldMk cId="3968786570" sldId="263"/>
            <ac:spMk id="171" creationId="{C0134281-027C-96DF-9FD6-8223D76D8969}"/>
          </ac:spMkLst>
        </pc:spChg>
        <pc:spChg chg="add del mod">
          <ac:chgData name="Fukui Shin" userId="6902ee70c48ce296" providerId="LiveId" clId="{F4E9B965-5323-4642-8823-DDA92C3D0D7C}" dt="2022-05-06T05:20:26.382" v="1387" actId="478"/>
          <ac:spMkLst>
            <pc:docMk/>
            <pc:sldMk cId="3968786570" sldId="263"/>
            <ac:spMk id="172" creationId="{70555236-7034-7DA8-E154-D2D0BAFCD72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8" creationId="{69487915-1FBB-3E1C-43D8-9069F3A6C03C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79" creationId="{284D1752-AB40-AAB5-F971-8C9C1C275FA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0" creationId="{D963E8CB-6481-A54B-2B66-0E1330B47C7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1" creationId="{74DAEC8D-CCD4-C316-0552-CB6631DE3D4D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2" creationId="{3BD63669-F5BD-30D1-A1F6-1EBCBD6C93A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3" creationId="{90013A08-8EC2-A38F-4B00-8253061C2292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4" creationId="{3673837C-42C0-12A6-3AE9-FB001B4F90DB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5" creationId="{ECA94032-7BE2-1430-110E-7B22E0C0B86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6" creationId="{CB0A137B-6D61-8AF6-F61F-BE727C2A2D6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7" creationId="{9846A67F-0ACB-E7D1-367C-EACE6E9E7494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8" creationId="{91FF5ACA-859B-702F-52EE-76012F914CC0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89" creationId="{E6DA1C1B-6F6D-4833-328C-87EBDB0737F8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0" creationId="{A572A459-D3E1-8FF9-4E2E-E53A8B35A8E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1" creationId="{2498DE67-88C4-7AE9-C6AA-DC70B955ADC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2" creationId="{9303A8E1-2311-24DF-33CA-51D7181FC55F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3" creationId="{466AC9F8-28FB-5077-CDFD-D64159D0901A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4" creationId="{B591FC64-3AC8-407E-C646-A61CF7B8AC13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5" creationId="{E2182567-CEAE-CE7D-2B54-98EEC1E4331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6" creationId="{FBDE81D5-E6DD-95C2-C543-869992256AC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7" creationId="{439DBB48-49BE-1920-0C6D-2A5C5327854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198" creationId="{E774DC98-0DBA-D3CA-96B2-3D86D9EB6491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2" creationId="{EA820D0C-8F9F-20C0-F76B-B689DAE44EA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3" creationId="{A03AD7BD-31ED-9E0F-B206-2DD853D41E5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4" creationId="{6B461426-AC4D-3295-484E-F0AD3E99AE06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5" creationId="{9B2C72EA-2697-5770-CBE3-2573E8AD1AF7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6" creationId="{6BE0BBB5-5323-8164-678C-140F7DE0EE5E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7" creationId="{73216514-3E03-2150-94D0-29BC66C341E5}"/>
          </ac:spMkLst>
        </pc:spChg>
        <pc:spChg chg="add del mod">
          <ac:chgData name="Fukui Shin" userId="6902ee70c48ce296" providerId="LiveId" clId="{F4E9B965-5323-4642-8823-DDA92C3D0D7C}" dt="2022-05-06T05:21:03.361" v="1393"/>
          <ac:spMkLst>
            <pc:docMk/>
            <pc:sldMk cId="3968786570" sldId="263"/>
            <ac:spMk id="208" creationId="{FB674882-0D9E-7DC1-6C97-42A62DEEDC8A}"/>
          </ac:spMkLst>
        </pc:spChg>
        <pc:spChg chg="add mod">
          <ac:chgData name="Fukui Shin" userId="6902ee70c48ce296" providerId="LiveId" clId="{F4E9B965-5323-4642-8823-DDA92C3D0D7C}" dt="2022-05-06T05:21:25.184" v="1399" actId="1076"/>
          <ac:spMkLst>
            <pc:docMk/>
            <pc:sldMk cId="3968786570" sldId="263"/>
            <ac:spMk id="212" creationId="{99A2E214-02E8-5A26-22AA-7635684FB637}"/>
          </ac:spMkLst>
        </pc:spChg>
        <pc:spChg chg="add mod">
          <ac:chgData name="Fukui Shin" userId="6902ee70c48ce296" providerId="LiveId" clId="{F4E9B965-5323-4642-8823-DDA92C3D0D7C}" dt="2022-05-06T05:22:08.012" v="1460" actId="1076"/>
          <ac:spMkLst>
            <pc:docMk/>
            <pc:sldMk cId="3968786570" sldId="263"/>
            <ac:spMk id="213" creationId="{62DB8CAF-F987-B6D5-E58D-E9B956A8FF88}"/>
          </ac:spMkLst>
        </pc:spChg>
        <pc:spChg chg="add mod">
          <ac:chgData name="Fukui Shin" userId="6902ee70c48ce296" providerId="LiveId" clId="{F4E9B965-5323-4642-8823-DDA92C3D0D7C}" dt="2022-05-06T05:23:41.738" v="1667" actId="1076"/>
          <ac:spMkLst>
            <pc:docMk/>
            <pc:sldMk cId="3968786570" sldId="263"/>
            <ac:spMk id="214" creationId="{F0F92DA0-F1A0-33F5-BA6D-C3D41DA4F551}"/>
          </ac:spMkLst>
        </pc:sp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6" creationId="{4CBE02E2-FD7D-A899-2CFE-3086193C6C7D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28" creationId="{2A85B30F-DE7D-C95D-6D57-BC0538E17E60}"/>
          </ac:cxnSpMkLst>
        </pc:cxnChg>
        <pc:cxnChg chg="add del mod">
          <ac:chgData name="Fukui Shin" userId="6902ee70c48ce296" providerId="LiveId" clId="{F4E9B965-5323-4642-8823-DDA92C3D0D7C}" dt="2022-05-06T05:12:30.414" v="1127" actId="478"/>
          <ac:cxnSpMkLst>
            <pc:docMk/>
            <pc:sldMk cId="3968786570" sldId="263"/>
            <ac:cxnSpMk id="30" creationId="{23577BBE-DBDE-557D-5591-3A8A6C6983A7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0" creationId="{366894F9-9272-0EC5-6D69-3F69953C1512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1" creationId="{A75ABF6C-C1ED-9AA2-C3D7-FCFE4C2CF69B}"/>
          </ac:cxnSpMkLst>
        </pc:cxnChg>
        <pc:cxnChg chg="add mod">
          <ac:chgData name="Fukui Shin" userId="6902ee70c48ce296" providerId="LiveId" clId="{F4E9B965-5323-4642-8823-DDA92C3D0D7C}" dt="2022-05-06T05:12:23.676" v="1126" actId="1076"/>
          <ac:cxnSpMkLst>
            <pc:docMk/>
            <pc:sldMk cId="3968786570" sldId="263"/>
            <ac:cxnSpMk id="62" creationId="{EFFFE232-0B5D-B810-7708-29B802F9CE1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89" creationId="{B58CA189-EE96-9C20-9D39-D1984CADCE96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0" creationId="{4C8FDB46-99DC-16BA-0C3B-73A750B0FC2B}"/>
          </ac:cxnSpMkLst>
        </pc:cxnChg>
        <pc:cxnChg chg="add mod">
          <ac:chgData name="Fukui Shin" userId="6902ee70c48ce296" providerId="LiveId" clId="{F4E9B965-5323-4642-8823-DDA92C3D0D7C}" dt="2022-05-06T05:13:35.745" v="1179" actId="1076"/>
          <ac:cxnSpMkLst>
            <pc:docMk/>
            <pc:sldMk cId="3968786570" sldId="263"/>
            <ac:cxnSpMk id="91" creationId="{9C2410EA-A051-2505-8DD6-CD34244CC2B7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1" creationId="{5420F4F2-32DD-420D-26E8-E00D218A79B1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2" creationId="{E09128A9-7C03-A8CA-3D02-2F5AC56AE5E8}"/>
          </ac:cxnSpMkLst>
        </pc:cxnChg>
        <pc:cxnChg chg="add mod">
          <ac:chgData name="Fukui Shin" userId="6902ee70c48ce296" providerId="LiveId" clId="{F4E9B965-5323-4642-8823-DDA92C3D0D7C}" dt="2022-05-06T05:17:27.813" v="1256" actId="1076"/>
          <ac:cxnSpMkLst>
            <pc:docMk/>
            <pc:sldMk cId="3968786570" sldId="263"/>
            <ac:cxnSpMk id="123" creationId="{493F94B9-9443-A245-8341-0075FB457134}"/>
          </ac:cxnSpMkLst>
        </pc:cxnChg>
        <pc:cxnChg chg="add mod">
          <ac:chgData name="Fukui Shin" userId="6902ee70c48ce296" providerId="LiveId" clId="{F4E9B965-5323-4642-8823-DDA92C3D0D7C}" dt="2022-05-06T05:19:08.991" v="1370" actId="1076"/>
          <ac:cxnSpMkLst>
            <pc:docMk/>
            <pc:sldMk cId="3968786570" sldId="263"/>
            <ac:cxnSpMk id="133" creationId="{6DBD0222-CFA3-8215-7719-81E99F56309B}"/>
          </ac:cxnSpMkLst>
        </pc:cxnChg>
        <pc:cxnChg chg="add mod">
          <ac:chgData name="Fukui Shin" userId="6902ee70c48ce296" providerId="LiveId" clId="{F4E9B965-5323-4642-8823-DDA92C3D0D7C}" dt="2022-05-06T05:19:19.120" v="1372" actId="14100"/>
          <ac:cxnSpMkLst>
            <pc:docMk/>
            <pc:sldMk cId="3968786570" sldId="263"/>
            <ac:cxnSpMk id="134" creationId="{6A2FF985-422B-3961-6906-C9B6A9570300}"/>
          </ac:cxnSpMkLst>
        </pc:cxnChg>
        <pc:cxnChg chg="add mod">
          <ac:chgData name="Fukui Shin" userId="6902ee70c48ce296" providerId="LiveId" clId="{F4E9B965-5323-4642-8823-DDA92C3D0D7C}" dt="2022-05-06T05:19:54.380" v="1378" actId="14100"/>
          <ac:cxnSpMkLst>
            <pc:docMk/>
            <pc:sldMk cId="3968786570" sldId="263"/>
            <ac:cxnSpMk id="137" creationId="{10F8B11C-8B91-2FCF-EE86-379FF75C744A}"/>
          </ac:cxnSpMkLst>
        </pc:cxnChg>
        <pc:cxnChg chg="add mod">
          <ac:chgData name="Fukui Shin" userId="6902ee70c48ce296" providerId="LiveId" clId="{F4E9B965-5323-4642-8823-DDA92C3D0D7C}" dt="2022-05-06T05:20:05.829" v="1380" actId="1076"/>
          <ac:cxnSpMkLst>
            <pc:docMk/>
            <pc:sldMk cId="3968786570" sldId="263"/>
            <ac:cxnSpMk id="163" creationId="{50FB12C3-9867-2406-A7B7-B72EE8E3EE33}"/>
          </ac:cxnSpMkLst>
        </pc:cxnChg>
        <pc:cxnChg chg="add mod">
          <ac:chgData name="Fukui Shin" userId="6902ee70c48ce296" providerId="LiveId" clId="{F4E9B965-5323-4642-8823-DDA92C3D0D7C}" dt="2022-05-06T05:20:33.472" v="1388" actId="14100"/>
          <ac:cxnSpMkLst>
            <pc:docMk/>
            <pc:sldMk cId="3968786570" sldId="263"/>
            <ac:cxnSpMk id="164" creationId="{E9CB513E-44F6-6623-B82F-77072991EAA8}"/>
          </ac:cxnSpMkLst>
        </pc:cxnChg>
        <pc:cxnChg chg="add mod">
          <ac:chgData name="Fukui Shin" userId="6902ee70c48ce296" providerId="LiveId" clId="{F4E9B965-5323-4642-8823-DDA92C3D0D7C}" dt="2022-05-06T05:20:17.206" v="1384" actId="14100"/>
          <ac:cxnSpMkLst>
            <pc:docMk/>
            <pc:sldMk cId="3968786570" sldId="263"/>
            <ac:cxnSpMk id="165" creationId="{5F9F93F9-36B5-64CF-1B34-2A62BB101776}"/>
          </ac:cxnSpMkLst>
        </pc:cxnChg>
        <pc:cxnChg chg="add del mod">
          <ac:chgData name="Fukui Shin" userId="6902ee70c48ce296" providerId="LiveId" clId="{F4E9B965-5323-4642-8823-DDA92C3D0D7C}" dt="2022-05-06T05:20:09.543" v="1381" actId="478"/>
          <ac:cxnSpMkLst>
            <pc:docMk/>
            <pc:sldMk cId="3968786570" sldId="263"/>
            <ac:cxnSpMk id="173" creationId="{82FCBF1D-3EE5-606A-CC45-2794F425BDCE}"/>
          </ac:cxnSpMkLst>
        </pc:cxnChg>
        <pc:cxnChg chg="add del mod">
          <ac:chgData name="Fukui Shin" userId="6902ee70c48ce296" providerId="LiveId" clId="{F4E9B965-5323-4642-8823-DDA92C3D0D7C}" dt="2022-05-06T05:20:11.704" v="1382" actId="478"/>
          <ac:cxnSpMkLst>
            <pc:docMk/>
            <pc:sldMk cId="3968786570" sldId="263"/>
            <ac:cxnSpMk id="174" creationId="{DB24A0D7-AF9D-5594-5EDA-0A50DA7E1F87}"/>
          </ac:cxnSpMkLst>
        </pc:cxnChg>
        <pc:cxnChg chg="add del mod">
          <ac:chgData name="Fukui Shin" userId="6902ee70c48ce296" providerId="LiveId" clId="{F4E9B965-5323-4642-8823-DDA92C3D0D7C}" dt="2022-05-06T05:20:13.361" v="1383" actId="478"/>
          <ac:cxnSpMkLst>
            <pc:docMk/>
            <pc:sldMk cId="3968786570" sldId="263"/>
            <ac:cxnSpMk id="175" creationId="{6D9DB613-1EAF-4FE8-A0F0-C8DB79AFBB1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199" creationId="{47A0D6BC-9752-D29D-F7B2-46AF4BBBFA5D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0" creationId="{5EB41DCB-1058-408B-74AE-ED0BABD9082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1" creationId="{DA907AD7-5BFE-15A7-F377-E5A853769205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09" creationId="{28D9AAC8-8343-352B-6C67-17109044AF94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0" creationId="{D39E083B-B796-C038-346B-0DF252ED338F}"/>
          </ac:cxnSpMkLst>
        </pc:cxnChg>
        <pc:cxnChg chg="add del mod">
          <ac:chgData name="Fukui Shin" userId="6902ee70c48ce296" providerId="LiveId" clId="{F4E9B965-5323-4642-8823-DDA92C3D0D7C}" dt="2022-05-06T05:21:03.361" v="1393"/>
          <ac:cxnSpMkLst>
            <pc:docMk/>
            <pc:sldMk cId="3968786570" sldId="263"/>
            <ac:cxnSpMk id="211" creationId="{77F93A1A-C688-DE3C-2D71-5989C432D31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26E7-683E-9419-17F9-79DEDCF2A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3E88335-59A2-86A3-CE2E-0EE135392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0684C-1A63-13C2-E580-3B0206CD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41F7BF-481C-576B-A5D4-C5F19569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4B5D85-C3E4-A5D5-1ECD-CD05CECD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19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1F5C1-C9EA-370B-83B9-0194F15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575D70-47FC-E92E-9C09-A20980D02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FDD6A4-0F17-1D7A-6CF3-2FCAC0EE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A4E6A9-99DD-72BE-186D-8794B6FF5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2C835D-4FD1-24E6-DC36-D8ED2C9D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296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B8E6AA6-3DB0-2295-1368-D84E2EBA0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0AD1E-8EA5-EB30-25FD-E5E225FC1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01262-121C-7346-5ECF-56EB8FBD9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10483-177F-7EA0-6619-FC39EB96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660417-CC73-F197-0F8D-5CDED455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4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B1F1C9-BE05-08B0-5A34-695EA7DB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79D9FD-B8C4-6B0D-08DB-0261E25D6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56C91E-C0A4-7599-18C1-D9F6DF17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A51015-7357-D5CB-082D-69B70AB51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8A90B2-1BA3-E36C-CE78-85C8EE31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71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B2867-1463-3471-D7E0-A0099F43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77B068-DD2E-54C1-FF37-8F88C6B16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F2A9-EF41-0AEF-3B21-4EF4741CD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161AF0-33E7-F9AA-A184-223F8280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8D73EA-295D-1AF5-F318-6462F5216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32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9A253-C459-A7EE-9F2D-E4461717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0D65D82-10F8-6BF9-CA10-1DACD54340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C6DB46C-2F88-9993-966A-7EF74A2E7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F93CF4-795B-85E4-FF8B-4913B312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EE6476-3C92-66B2-36A9-E2BDD892E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0359B-EC36-16CE-4B4F-EBB357916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60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A74B4C-4F0F-4C34-81D4-F7D4FADC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A1B597-2009-42E8-5B1D-BA097D9F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30F1DE-17A0-774D-5E5E-17FDDAA34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723A7C-D00D-9308-E6A8-AFB7D57A7C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19B022-254D-4A19-1017-BEA1170CC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D4AED55-31D0-72AD-FFC6-F8B182FF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F98057C-7274-D8A1-CC3E-63442D02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DB4FDD3-A12E-8F9F-2DEB-1116BCCE8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16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35DA6D-158E-FA0E-644F-D65CCB80C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014E579-5022-12C8-0E95-2E558668A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C481E95-A3B7-444B-5162-0460EE96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27FD33-44B3-ADDF-C7CA-3210A3E6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253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8E28B96-2381-952F-D832-852CD696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76374B-D0AC-D93B-1268-83052343C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DDB852-5B6A-43AB-0911-07724657D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122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FD627E-C970-0601-B362-541EBDF27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CCF61F-B5D0-CA59-CBCE-AB09231D8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009DDA-04AF-9709-140C-A19C48E5E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914BC9-97EF-DC17-587E-39DC39DE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077364-6162-0EF2-EA2A-CFC59CF1F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8DB38B8-B87E-C9A1-792A-47CC00B9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93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D61766-D1F5-E377-24AC-1CA645AB7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1D3664-76D9-8A4E-C7A2-B3BC185C4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58E5B95-77DC-37F7-5C86-AF60B37FB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BB6E47-29A2-0485-2132-D13E3751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2CC4E1B-67D6-3B5A-6C83-7109BB62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91F2CF-1AFF-A163-2786-3ABFD485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852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8A57424-921A-A0A6-4420-2405B8E6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6270C-FB15-0A82-6622-85BF13AE8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C54FE0-94C8-DBE8-0A72-400DB480C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2A24A-3B12-DE45-86A7-EE16C4C7F3A0}" type="datetimeFigureOut">
              <a:rPr kumimoji="1" lang="ja-JP" altLang="en-US" smtClean="0"/>
              <a:t>2023/9/21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E35581-0E18-4B64-1C1E-523EE4B56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58410E-C2E0-05FC-1F94-8E7801FD4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5AD9D-A118-484B-87D4-EF29FFAF66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4114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6D0464-6C01-1C73-6133-092618C68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初心者講座第３７回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C48DD9-9779-F9CF-9F18-94382C49C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非階層的クラスター分析</a:t>
            </a:r>
          </a:p>
        </p:txBody>
      </p:sp>
    </p:spTree>
    <p:extLst>
      <p:ext uri="{BB962C8B-B14F-4D97-AF65-F5344CB8AC3E}">
        <p14:creationId xmlns:p14="http://schemas.microsoft.com/office/powerpoint/2010/main" val="9705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DD6FBC-BD38-8941-1361-A99997176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クラスター分析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4D225C-B18E-97DD-287A-3C6E28789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/>
              <a:t>多く変数の分布パターンからレコード同士の類似度</a:t>
            </a:r>
            <a:r>
              <a:rPr kumimoji="1" lang="ja-JP" altLang="en-US"/>
              <a:t>を算出し、似た</a:t>
            </a:r>
            <a:r>
              <a:rPr lang="ja-JP" altLang="en-US"/>
              <a:t>の</a:t>
            </a:r>
            <a:r>
              <a:rPr kumimoji="1" lang="ja-JP" altLang="en-US"/>
              <a:t>ものを寄せ集めて分類すること目的とする．</a:t>
            </a:r>
            <a:endParaRPr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/>
              <a:t>つのアプローチ；</a:t>
            </a:r>
            <a:endParaRPr lang="en-US" altLang="ja-JP" dirty="0"/>
          </a:p>
          <a:p>
            <a:pPr lvl="1"/>
            <a:r>
              <a:rPr kumimoji="1" lang="ja-JP" altLang="en-US"/>
              <a:t>階層的クラスター分析</a:t>
            </a:r>
            <a:endParaRPr kumimoji="1" lang="en-US" altLang="ja-JP" dirty="0"/>
          </a:p>
          <a:p>
            <a:pPr lvl="1"/>
            <a:r>
              <a:rPr lang="ja-JP" altLang="en-US"/>
              <a:t>非階層的クラスター分析 </a:t>
            </a:r>
            <a:r>
              <a:rPr lang="en-US" altLang="ja-JP" dirty="0"/>
              <a:t>(k-means</a:t>
            </a:r>
            <a:r>
              <a:rPr lang="ja-JP" altLang="en-US"/>
              <a:t>法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lang="ja-JP" altLang="en-US"/>
              <a:t>どういう使い分け？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854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95C44A-8D7D-73D1-F193-38A484B8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次元の呪いと計算量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B0D99-768F-B5CC-7CC7-1DE9A5561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レコード</a:t>
            </a:r>
            <a:r>
              <a:rPr kumimoji="1" lang="ja-JP" altLang="en-US"/>
              <a:t>間の距離を基にまとまり（クラスター）を作る際、</a:t>
            </a:r>
            <a:r>
              <a:rPr lang="ja-JP" altLang="en-US"/>
              <a:t>全レコードのペア間距離を計算．つまりサンプルサイズの二乗に比例する計算が必要．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サンプルサイズが増えると計算量が膨大になり、時間がかかる．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これを回避しつつ分類するアルゴリズム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→非階層クラスタリング、</a:t>
            </a:r>
            <a:r>
              <a:rPr lang="en-US" altLang="ja-JP" dirty="0"/>
              <a:t>k-means</a:t>
            </a:r>
            <a:r>
              <a:rPr lang="ja-JP" altLang="en-US"/>
              <a:t>法．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4727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5D7C1-DC2A-F330-3EB8-ECD75FF5C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k-means</a:t>
            </a:r>
            <a:r>
              <a:rPr kumimoji="1" lang="ja-JP" altLang="en-US"/>
              <a:t>法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57BC31-663C-D7BF-4E70-E847A49D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/>
              <a:t>階層的クラスターと異なり、まず幾つのクラスターに分けるか</a:t>
            </a:r>
            <a:r>
              <a:rPr lang="en-US" altLang="ja-JP" dirty="0"/>
              <a:t>“k”</a:t>
            </a:r>
            <a:r>
              <a:rPr lang="ja-JP" altLang="en-US"/>
              <a:t>の数を決める．</a:t>
            </a:r>
            <a:endParaRPr lang="en-US" altLang="ja-JP" dirty="0"/>
          </a:p>
          <a:p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サンプルをランダムに</a:t>
            </a:r>
            <a:r>
              <a:rPr lang="en-US" altLang="ja-JP" dirty="0"/>
              <a:t>k</a:t>
            </a:r>
            <a:r>
              <a:rPr lang="ja-JP" altLang="en-US"/>
              <a:t>個に振り分ける（クラスターを作る）．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各クラスターの重心座標を求める．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pPr marL="514350" indent="-514350">
              <a:buFont typeface="+mj-lt"/>
              <a:buAutoNum type="arabicPeriod"/>
            </a:pPr>
            <a:r>
              <a:rPr lang="ja-JP" altLang="en-US"/>
              <a:t>サンプルのレコードそれぞれ、クラスター重心との距離を計算し、どのクラスター中心に近いか（属するのが良いか）を求め、各レコードの所属を距離が一番近いクラスターに振り分け直す．</a:t>
            </a:r>
            <a:endParaRPr lang="en-US" altLang="ja-JP" dirty="0"/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r>
              <a:rPr kumimoji="1" lang="ja-JP" altLang="en-US"/>
              <a:t>１</a:t>
            </a:r>
            <a:r>
              <a:rPr kumimoji="1" lang="en-US" altLang="ja-JP" dirty="0"/>
              <a:t>〜</a:t>
            </a:r>
            <a:r>
              <a:rPr lang="ja-JP" altLang="en-US"/>
              <a:t>３を収束するまで、あるいは、あらかじめ設定した回数まで繰り返し行う．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861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26776E-7ECA-459E-5806-FC9C08FEC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図的表現</a:t>
            </a:r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B9688FA0-DDFF-9A3B-332F-FFE31EAC41C8}"/>
              </a:ext>
            </a:extLst>
          </p:cNvPr>
          <p:cNvSpPr/>
          <p:nvPr/>
        </p:nvSpPr>
        <p:spPr>
          <a:xfrm>
            <a:off x="914400" y="200799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5D3F143F-C10C-8703-8592-AC1E03BC7250}"/>
              </a:ext>
            </a:extLst>
          </p:cNvPr>
          <p:cNvSpPr/>
          <p:nvPr/>
        </p:nvSpPr>
        <p:spPr>
          <a:xfrm>
            <a:off x="18542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>
            <a:extLst>
              <a:ext uri="{FF2B5EF4-FFF2-40B4-BE49-F238E27FC236}">
                <a16:creationId xmlns:a16="http://schemas.microsoft.com/office/drawing/2014/main" id="{C2EF6CB7-7666-1F7F-5F3A-C80193D49A9A}"/>
              </a:ext>
            </a:extLst>
          </p:cNvPr>
          <p:cNvSpPr/>
          <p:nvPr/>
        </p:nvSpPr>
        <p:spPr>
          <a:xfrm>
            <a:off x="1196819" y="22867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1C9D07FA-D5F6-52B6-0E15-00D168BC5B1B}"/>
              </a:ext>
            </a:extLst>
          </p:cNvPr>
          <p:cNvSpPr/>
          <p:nvPr/>
        </p:nvSpPr>
        <p:spPr>
          <a:xfrm>
            <a:off x="1333500" y="19819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888D8E4-297F-B5BA-043E-B068D743FAEA}"/>
              </a:ext>
            </a:extLst>
          </p:cNvPr>
          <p:cNvSpPr/>
          <p:nvPr/>
        </p:nvSpPr>
        <p:spPr>
          <a:xfrm>
            <a:off x="1485900" y="359092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518951BB-EC4E-B95E-3CAA-855DBA304B44}"/>
              </a:ext>
            </a:extLst>
          </p:cNvPr>
          <p:cNvSpPr/>
          <p:nvPr/>
        </p:nvSpPr>
        <p:spPr>
          <a:xfrm>
            <a:off x="2387600" y="20566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41F947B5-CDA2-7E3B-4E5F-D657F9BDFA96}"/>
              </a:ext>
            </a:extLst>
          </p:cNvPr>
          <p:cNvSpPr/>
          <p:nvPr/>
        </p:nvSpPr>
        <p:spPr>
          <a:xfrm>
            <a:off x="2175252" y="228520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07E6460-2670-C778-9D5B-33D0CB1ED396}"/>
              </a:ext>
            </a:extLst>
          </p:cNvPr>
          <p:cNvSpPr/>
          <p:nvPr/>
        </p:nvSpPr>
        <p:spPr>
          <a:xfrm>
            <a:off x="838200" y="32639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19A2382-34DA-86AA-4FD9-089F74B0A4E8}"/>
              </a:ext>
            </a:extLst>
          </p:cNvPr>
          <p:cNvSpPr/>
          <p:nvPr/>
        </p:nvSpPr>
        <p:spPr>
          <a:xfrm>
            <a:off x="1905754" y="244117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84C07CB-236E-9C2D-0923-36173690BF0F}"/>
              </a:ext>
            </a:extLst>
          </p:cNvPr>
          <p:cNvSpPr/>
          <p:nvPr/>
        </p:nvSpPr>
        <p:spPr>
          <a:xfrm>
            <a:off x="2147809" y="19486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C27C6C-9A28-957C-43EC-53DAA2A77438}"/>
              </a:ext>
            </a:extLst>
          </p:cNvPr>
          <p:cNvSpPr/>
          <p:nvPr/>
        </p:nvSpPr>
        <p:spPr>
          <a:xfrm>
            <a:off x="522209" y="29829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9C280EF-C143-5AE5-42E0-37DDC407227F}"/>
              </a:ext>
            </a:extLst>
          </p:cNvPr>
          <p:cNvSpPr/>
          <p:nvPr/>
        </p:nvSpPr>
        <p:spPr>
          <a:xfrm>
            <a:off x="914400" y="167719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EA977B3-3B2E-5742-A923-061A6A0319B8}"/>
              </a:ext>
            </a:extLst>
          </p:cNvPr>
          <p:cNvSpPr/>
          <p:nvPr/>
        </p:nvSpPr>
        <p:spPr>
          <a:xfrm>
            <a:off x="1143000" y="20256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3B64497-F04E-4019-93C6-1372108415B7}"/>
              </a:ext>
            </a:extLst>
          </p:cNvPr>
          <p:cNvSpPr/>
          <p:nvPr/>
        </p:nvSpPr>
        <p:spPr>
          <a:xfrm>
            <a:off x="1562100" y="31115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F4FD3F6-0E4A-1C44-5A61-10E7AC778B05}"/>
              </a:ext>
            </a:extLst>
          </p:cNvPr>
          <p:cNvSpPr/>
          <p:nvPr/>
        </p:nvSpPr>
        <p:spPr>
          <a:xfrm>
            <a:off x="1790700" y="34163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9B38441-B82D-8934-4EA3-DA584C5EC353}"/>
              </a:ext>
            </a:extLst>
          </p:cNvPr>
          <p:cNvSpPr/>
          <p:nvPr/>
        </p:nvSpPr>
        <p:spPr>
          <a:xfrm>
            <a:off x="1296910" y="2920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C52452C-6128-90A1-8A80-529D66A9180F}"/>
              </a:ext>
            </a:extLst>
          </p:cNvPr>
          <p:cNvSpPr/>
          <p:nvPr/>
        </p:nvSpPr>
        <p:spPr>
          <a:xfrm>
            <a:off x="1143000" y="3465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984307DC-45B9-E2E8-AC35-F1C6F1048328}"/>
              </a:ext>
            </a:extLst>
          </p:cNvPr>
          <p:cNvSpPr/>
          <p:nvPr/>
        </p:nvSpPr>
        <p:spPr>
          <a:xfrm rot="20205111">
            <a:off x="1296910" y="32862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19D9488D-BE8C-5962-25D9-1F0592EA8793}"/>
              </a:ext>
            </a:extLst>
          </p:cNvPr>
          <p:cNvSpPr/>
          <p:nvPr/>
        </p:nvSpPr>
        <p:spPr>
          <a:xfrm>
            <a:off x="674609" y="25892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0E9121C-6DFC-59C5-CB5F-CB72D33AD642}"/>
              </a:ext>
            </a:extLst>
          </p:cNvPr>
          <p:cNvSpPr/>
          <p:nvPr/>
        </p:nvSpPr>
        <p:spPr>
          <a:xfrm>
            <a:off x="2387600" y="308451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7DE6D15-D3EE-EC19-1DA7-0D9767B711EC}"/>
              </a:ext>
            </a:extLst>
          </p:cNvPr>
          <p:cNvSpPr/>
          <p:nvPr/>
        </p:nvSpPr>
        <p:spPr>
          <a:xfrm>
            <a:off x="685800" y="187940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E2C4B528-6EC1-FEA3-9FDE-7051B7D159D6}"/>
              </a:ext>
            </a:extLst>
          </p:cNvPr>
          <p:cNvSpPr/>
          <p:nvPr/>
        </p:nvSpPr>
        <p:spPr>
          <a:xfrm>
            <a:off x="1385809" y="174148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905058F-7DBD-4CB3-2DB4-ABBF4D88808E}"/>
              </a:ext>
            </a:extLst>
          </p:cNvPr>
          <p:cNvSpPr/>
          <p:nvPr/>
        </p:nvSpPr>
        <p:spPr>
          <a:xfrm>
            <a:off x="1055610" y="31753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10FCBBF-4B8C-FFA9-AE41-8544C212D5C8}"/>
              </a:ext>
            </a:extLst>
          </p:cNvPr>
          <p:cNvSpPr/>
          <p:nvPr/>
        </p:nvSpPr>
        <p:spPr>
          <a:xfrm>
            <a:off x="1854200" y="29964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CEE689E-855F-87D7-974E-EFBF4808DDCD}"/>
              </a:ext>
            </a:extLst>
          </p:cNvPr>
          <p:cNvSpPr/>
          <p:nvPr/>
        </p:nvSpPr>
        <p:spPr>
          <a:xfrm>
            <a:off x="2470904" y="271760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29BD1926-DC81-CC2D-AE1D-D46FF000092B}"/>
              </a:ext>
            </a:extLst>
          </p:cNvPr>
          <p:cNvSpPr/>
          <p:nvPr/>
        </p:nvSpPr>
        <p:spPr>
          <a:xfrm>
            <a:off x="4846338" y="202465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F17D0CD4-1A49-77A3-86B0-6120F5F78F56}"/>
              </a:ext>
            </a:extLst>
          </p:cNvPr>
          <p:cNvSpPr/>
          <p:nvPr/>
        </p:nvSpPr>
        <p:spPr>
          <a:xfrm>
            <a:off x="5786138" y="2042319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BB75365D-B7B5-4158-627E-45A0023F16FF}"/>
              </a:ext>
            </a:extLst>
          </p:cNvPr>
          <p:cNvSpPr/>
          <p:nvPr/>
        </p:nvSpPr>
        <p:spPr>
          <a:xfrm>
            <a:off x="5128757" y="23034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73C738E8-0368-5AAA-9F2E-6ABB9C01B084}"/>
              </a:ext>
            </a:extLst>
          </p:cNvPr>
          <p:cNvSpPr/>
          <p:nvPr/>
        </p:nvSpPr>
        <p:spPr>
          <a:xfrm>
            <a:off x="5265438" y="19986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7E0B4393-8B06-02CE-28F6-7CF632F2A4E6}"/>
              </a:ext>
            </a:extLst>
          </p:cNvPr>
          <p:cNvSpPr/>
          <p:nvPr/>
        </p:nvSpPr>
        <p:spPr>
          <a:xfrm>
            <a:off x="5417838" y="360759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A14080B5-3F3B-56EB-DEB4-7AD8EBB25467}"/>
              </a:ext>
            </a:extLst>
          </p:cNvPr>
          <p:cNvSpPr/>
          <p:nvPr/>
        </p:nvSpPr>
        <p:spPr>
          <a:xfrm>
            <a:off x="6319538" y="20732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6FF5DC70-61E1-551C-C2E6-2217222585E9}"/>
              </a:ext>
            </a:extLst>
          </p:cNvPr>
          <p:cNvSpPr/>
          <p:nvPr/>
        </p:nvSpPr>
        <p:spPr>
          <a:xfrm>
            <a:off x="6107190" y="230187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E6ED7ACE-3C49-3FB4-0E8C-9911F8857A96}"/>
              </a:ext>
            </a:extLst>
          </p:cNvPr>
          <p:cNvSpPr/>
          <p:nvPr/>
        </p:nvSpPr>
        <p:spPr>
          <a:xfrm>
            <a:off x="4770138" y="32805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97060C22-77D8-0D5C-7F9A-B5BC45B9C65C}"/>
              </a:ext>
            </a:extLst>
          </p:cNvPr>
          <p:cNvSpPr/>
          <p:nvPr/>
        </p:nvSpPr>
        <p:spPr>
          <a:xfrm>
            <a:off x="5837692" y="2457846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93E6A983-7259-99A7-CD7C-D21F2A1A0A25}"/>
              </a:ext>
            </a:extLst>
          </p:cNvPr>
          <p:cNvSpPr/>
          <p:nvPr/>
        </p:nvSpPr>
        <p:spPr>
          <a:xfrm>
            <a:off x="6079747" y="1965325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AF5E5051-540A-B65C-B498-0DF9B3BBEFD8}"/>
              </a:ext>
            </a:extLst>
          </p:cNvPr>
          <p:cNvSpPr/>
          <p:nvPr/>
        </p:nvSpPr>
        <p:spPr>
          <a:xfrm>
            <a:off x="4454147" y="299958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16C47396-0C10-E1CC-30CC-E9512B3F7B14}"/>
              </a:ext>
            </a:extLst>
          </p:cNvPr>
          <p:cNvSpPr/>
          <p:nvPr/>
        </p:nvSpPr>
        <p:spPr>
          <a:xfrm>
            <a:off x="4846338" y="169386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5201EC11-FB9B-6FB4-2DFD-D3A3DB51B3BD}"/>
              </a:ext>
            </a:extLst>
          </p:cNvPr>
          <p:cNvSpPr/>
          <p:nvPr/>
        </p:nvSpPr>
        <p:spPr>
          <a:xfrm>
            <a:off x="5074938" y="204231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AD293229-CEF7-339D-C203-85617D3CB330}"/>
              </a:ext>
            </a:extLst>
          </p:cNvPr>
          <p:cNvSpPr/>
          <p:nvPr/>
        </p:nvSpPr>
        <p:spPr>
          <a:xfrm>
            <a:off x="5494038" y="31281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C46F2E4B-EFE5-0E4D-848E-5A7E6F7581C4}"/>
              </a:ext>
            </a:extLst>
          </p:cNvPr>
          <p:cNvSpPr/>
          <p:nvPr/>
        </p:nvSpPr>
        <p:spPr>
          <a:xfrm>
            <a:off x="5722638" y="343296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311CF356-A20C-8B39-DC81-4679EF0587D3}"/>
              </a:ext>
            </a:extLst>
          </p:cNvPr>
          <p:cNvSpPr/>
          <p:nvPr/>
        </p:nvSpPr>
        <p:spPr>
          <a:xfrm>
            <a:off x="5228848" y="2936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BD666C18-AE79-EA86-6097-C98B9355D815}"/>
              </a:ext>
            </a:extLst>
          </p:cNvPr>
          <p:cNvSpPr/>
          <p:nvPr/>
        </p:nvSpPr>
        <p:spPr>
          <a:xfrm>
            <a:off x="5074938" y="3482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2352019D-BA9C-18F5-3695-FDFA624D1775}"/>
              </a:ext>
            </a:extLst>
          </p:cNvPr>
          <p:cNvSpPr/>
          <p:nvPr/>
        </p:nvSpPr>
        <p:spPr>
          <a:xfrm rot="20205111">
            <a:off x="5228848" y="33028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61BF1478-11FD-35D1-880D-1C627EBA3108}"/>
              </a:ext>
            </a:extLst>
          </p:cNvPr>
          <p:cNvSpPr/>
          <p:nvPr/>
        </p:nvSpPr>
        <p:spPr>
          <a:xfrm>
            <a:off x="4606547" y="260588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3538489D-1986-9F3C-588B-CBE6E9A4C596}"/>
              </a:ext>
            </a:extLst>
          </p:cNvPr>
          <p:cNvSpPr/>
          <p:nvPr/>
        </p:nvSpPr>
        <p:spPr>
          <a:xfrm>
            <a:off x="6319538" y="310118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4CC643F7-1C5C-7BDF-7D8C-2162625A818D}"/>
              </a:ext>
            </a:extLst>
          </p:cNvPr>
          <p:cNvSpPr/>
          <p:nvPr/>
        </p:nvSpPr>
        <p:spPr>
          <a:xfrm>
            <a:off x="4617738" y="189607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66894F9-9272-0EC5-6D69-3F69953C1512}"/>
              </a:ext>
            </a:extLst>
          </p:cNvPr>
          <p:cNvCxnSpPr>
            <a:cxnSpLocks/>
          </p:cNvCxnSpPr>
          <p:nvPr/>
        </p:nvCxnSpPr>
        <p:spPr>
          <a:xfrm flipH="1">
            <a:off x="5570238" y="1434307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75ABF6C-C1ED-9AA2-C3D7-FCFE4C2CF69B}"/>
              </a:ext>
            </a:extLst>
          </p:cNvPr>
          <p:cNvCxnSpPr>
            <a:cxnSpLocks/>
          </p:cNvCxnSpPr>
          <p:nvPr/>
        </p:nvCxnSpPr>
        <p:spPr>
          <a:xfrm>
            <a:off x="5570238" y="2810471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EFFFE232-0B5D-B810-7708-29B802F9CE16}"/>
              </a:ext>
            </a:extLst>
          </p:cNvPr>
          <p:cNvCxnSpPr>
            <a:cxnSpLocks/>
          </p:cNvCxnSpPr>
          <p:nvPr/>
        </p:nvCxnSpPr>
        <p:spPr>
          <a:xfrm flipV="1">
            <a:off x="4236738" y="2819795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円/楕円 62">
            <a:extLst>
              <a:ext uri="{FF2B5EF4-FFF2-40B4-BE49-F238E27FC236}">
                <a16:creationId xmlns:a16="http://schemas.microsoft.com/office/drawing/2014/main" id="{C64ED60A-844D-6380-42F0-E37B3555AE37}"/>
              </a:ext>
            </a:extLst>
          </p:cNvPr>
          <p:cNvSpPr/>
          <p:nvPr/>
        </p:nvSpPr>
        <p:spPr>
          <a:xfrm>
            <a:off x="5317747" y="1758156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円/楕円 63">
            <a:extLst>
              <a:ext uri="{FF2B5EF4-FFF2-40B4-BE49-F238E27FC236}">
                <a16:creationId xmlns:a16="http://schemas.microsoft.com/office/drawing/2014/main" id="{A075FD8C-55DF-2821-373A-DA87B053B732}"/>
              </a:ext>
            </a:extLst>
          </p:cNvPr>
          <p:cNvSpPr/>
          <p:nvPr/>
        </p:nvSpPr>
        <p:spPr>
          <a:xfrm>
            <a:off x="4987548" y="31920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9B737DD8-1065-FCD2-7C53-F606976AC6EC}"/>
              </a:ext>
            </a:extLst>
          </p:cNvPr>
          <p:cNvSpPr/>
          <p:nvPr/>
        </p:nvSpPr>
        <p:spPr>
          <a:xfrm>
            <a:off x="5786138" y="301307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46E3733A-3B51-1358-3387-199AC590D3E8}"/>
              </a:ext>
            </a:extLst>
          </p:cNvPr>
          <p:cNvSpPr/>
          <p:nvPr/>
        </p:nvSpPr>
        <p:spPr>
          <a:xfrm>
            <a:off x="6402842" y="2734271"/>
            <a:ext cx="152400" cy="15240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右矢印 66">
            <a:extLst>
              <a:ext uri="{FF2B5EF4-FFF2-40B4-BE49-F238E27FC236}">
                <a16:creationId xmlns:a16="http://schemas.microsoft.com/office/drawing/2014/main" id="{3FDE33C3-F013-6B31-4A9D-0B7CD500EC2B}"/>
              </a:ext>
            </a:extLst>
          </p:cNvPr>
          <p:cNvSpPr/>
          <p:nvPr/>
        </p:nvSpPr>
        <p:spPr>
          <a:xfrm>
            <a:off x="2679701" y="2056606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適当にクラスター分け</a:t>
            </a:r>
          </a:p>
        </p:txBody>
      </p:sp>
      <p:sp>
        <p:nvSpPr>
          <p:cNvPr id="68" name="円/楕円 67">
            <a:extLst>
              <a:ext uri="{FF2B5EF4-FFF2-40B4-BE49-F238E27FC236}">
                <a16:creationId xmlns:a16="http://schemas.microsoft.com/office/drawing/2014/main" id="{8D6B7A50-1CE4-261E-2525-1251C99C3FCB}"/>
              </a:ext>
            </a:extLst>
          </p:cNvPr>
          <p:cNvSpPr/>
          <p:nvPr/>
        </p:nvSpPr>
        <p:spPr>
          <a:xfrm>
            <a:off x="9509279" y="186194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050AB311-47E6-EDAF-6030-4CD94A551642}"/>
              </a:ext>
            </a:extLst>
          </p:cNvPr>
          <p:cNvSpPr/>
          <p:nvPr/>
        </p:nvSpPr>
        <p:spPr>
          <a:xfrm>
            <a:off x="10449079" y="187960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円/楕円 69">
            <a:extLst>
              <a:ext uri="{FF2B5EF4-FFF2-40B4-BE49-F238E27FC236}">
                <a16:creationId xmlns:a16="http://schemas.microsoft.com/office/drawing/2014/main" id="{08D7D1FB-CCCC-A2A5-9F7A-8D2F338BF110}"/>
              </a:ext>
            </a:extLst>
          </p:cNvPr>
          <p:cNvSpPr/>
          <p:nvPr/>
        </p:nvSpPr>
        <p:spPr>
          <a:xfrm>
            <a:off x="9791698" y="21407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円/楕円 70">
            <a:extLst>
              <a:ext uri="{FF2B5EF4-FFF2-40B4-BE49-F238E27FC236}">
                <a16:creationId xmlns:a16="http://schemas.microsoft.com/office/drawing/2014/main" id="{0890264B-03D6-A29F-518B-57F3D9327F0A}"/>
              </a:ext>
            </a:extLst>
          </p:cNvPr>
          <p:cNvSpPr/>
          <p:nvPr/>
        </p:nvSpPr>
        <p:spPr>
          <a:xfrm>
            <a:off x="9928379" y="18359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円/楕円 71">
            <a:extLst>
              <a:ext uri="{FF2B5EF4-FFF2-40B4-BE49-F238E27FC236}">
                <a16:creationId xmlns:a16="http://schemas.microsoft.com/office/drawing/2014/main" id="{032FE888-4A0D-1302-DDFC-3CA47BC6112A}"/>
              </a:ext>
            </a:extLst>
          </p:cNvPr>
          <p:cNvSpPr/>
          <p:nvPr/>
        </p:nvSpPr>
        <p:spPr>
          <a:xfrm>
            <a:off x="10080779" y="344487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円/楕円 72">
            <a:extLst>
              <a:ext uri="{FF2B5EF4-FFF2-40B4-BE49-F238E27FC236}">
                <a16:creationId xmlns:a16="http://schemas.microsoft.com/office/drawing/2014/main" id="{72AFC748-3733-3BCA-B56A-4FC7E510BC3A}"/>
              </a:ext>
            </a:extLst>
          </p:cNvPr>
          <p:cNvSpPr/>
          <p:nvPr/>
        </p:nvSpPr>
        <p:spPr>
          <a:xfrm>
            <a:off x="10982479" y="19105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円/楕円 73">
            <a:extLst>
              <a:ext uri="{FF2B5EF4-FFF2-40B4-BE49-F238E27FC236}">
                <a16:creationId xmlns:a16="http://schemas.microsoft.com/office/drawing/2014/main" id="{71D11855-7559-5D97-FE9E-4F08C9A92996}"/>
              </a:ext>
            </a:extLst>
          </p:cNvPr>
          <p:cNvSpPr/>
          <p:nvPr/>
        </p:nvSpPr>
        <p:spPr>
          <a:xfrm>
            <a:off x="10770131" y="213915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円/楕円 74">
            <a:extLst>
              <a:ext uri="{FF2B5EF4-FFF2-40B4-BE49-F238E27FC236}">
                <a16:creationId xmlns:a16="http://schemas.microsoft.com/office/drawing/2014/main" id="{D4EAEBD7-5CB8-6CA7-1562-DB86F9C90AFF}"/>
              </a:ext>
            </a:extLst>
          </p:cNvPr>
          <p:cNvSpPr/>
          <p:nvPr/>
        </p:nvSpPr>
        <p:spPr>
          <a:xfrm>
            <a:off x="9433079" y="31178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/楕円 75">
            <a:extLst>
              <a:ext uri="{FF2B5EF4-FFF2-40B4-BE49-F238E27FC236}">
                <a16:creationId xmlns:a16="http://schemas.microsoft.com/office/drawing/2014/main" id="{3A2B2E04-43A4-535C-C7E1-B09D12CE145C}"/>
              </a:ext>
            </a:extLst>
          </p:cNvPr>
          <p:cNvSpPr/>
          <p:nvPr/>
        </p:nvSpPr>
        <p:spPr>
          <a:xfrm>
            <a:off x="10500633" y="2295127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/楕円 76">
            <a:extLst>
              <a:ext uri="{FF2B5EF4-FFF2-40B4-BE49-F238E27FC236}">
                <a16:creationId xmlns:a16="http://schemas.microsoft.com/office/drawing/2014/main" id="{7D87EB8B-3E9D-28AC-A8EB-18F1C79EE674}"/>
              </a:ext>
            </a:extLst>
          </p:cNvPr>
          <p:cNvSpPr/>
          <p:nvPr/>
        </p:nvSpPr>
        <p:spPr>
          <a:xfrm>
            <a:off x="10742688" y="1802606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/楕円 77">
            <a:extLst>
              <a:ext uri="{FF2B5EF4-FFF2-40B4-BE49-F238E27FC236}">
                <a16:creationId xmlns:a16="http://schemas.microsoft.com/office/drawing/2014/main" id="{6EE7BE39-E3A7-AADB-B65A-E173539ADFD4}"/>
              </a:ext>
            </a:extLst>
          </p:cNvPr>
          <p:cNvSpPr/>
          <p:nvPr/>
        </p:nvSpPr>
        <p:spPr>
          <a:xfrm>
            <a:off x="9117088" y="283686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1A84D589-2471-CBAC-F6EB-E1260FC31A07}"/>
              </a:ext>
            </a:extLst>
          </p:cNvPr>
          <p:cNvSpPr/>
          <p:nvPr/>
        </p:nvSpPr>
        <p:spPr>
          <a:xfrm>
            <a:off x="9509279" y="15311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>
            <a:extLst>
              <a:ext uri="{FF2B5EF4-FFF2-40B4-BE49-F238E27FC236}">
                <a16:creationId xmlns:a16="http://schemas.microsoft.com/office/drawing/2014/main" id="{80D2F650-5F3F-59B7-AAFA-2458D4A09397}"/>
              </a:ext>
            </a:extLst>
          </p:cNvPr>
          <p:cNvSpPr/>
          <p:nvPr/>
        </p:nvSpPr>
        <p:spPr>
          <a:xfrm>
            <a:off x="9737879" y="187960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>
            <a:extLst>
              <a:ext uri="{FF2B5EF4-FFF2-40B4-BE49-F238E27FC236}">
                <a16:creationId xmlns:a16="http://schemas.microsoft.com/office/drawing/2014/main" id="{B4398F85-B93E-F3D9-A0A3-404BF3D3947D}"/>
              </a:ext>
            </a:extLst>
          </p:cNvPr>
          <p:cNvSpPr/>
          <p:nvPr/>
        </p:nvSpPr>
        <p:spPr>
          <a:xfrm>
            <a:off x="10156979" y="29654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/楕円 81">
            <a:extLst>
              <a:ext uri="{FF2B5EF4-FFF2-40B4-BE49-F238E27FC236}">
                <a16:creationId xmlns:a16="http://schemas.microsoft.com/office/drawing/2014/main" id="{1E795399-0945-4A5F-DB8D-BE94858B2B42}"/>
              </a:ext>
            </a:extLst>
          </p:cNvPr>
          <p:cNvSpPr/>
          <p:nvPr/>
        </p:nvSpPr>
        <p:spPr>
          <a:xfrm>
            <a:off x="10385579" y="327025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>
            <a:extLst>
              <a:ext uri="{FF2B5EF4-FFF2-40B4-BE49-F238E27FC236}">
                <a16:creationId xmlns:a16="http://schemas.microsoft.com/office/drawing/2014/main" id="{490FE1B6-199E-D255-3904-E4A19A62B282}"/>
              </a:ext>
            </a:extLst>
          </p:cNvPr>
          <p:cNvSpPr/>
          <p:nvPr/>
        </p:nvSpPr>
        <p:spPr>
          <a:xfrm>
            <a:off x="9891789" y="2774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>
            <a:extLst>
              <a:ext uri="{FF2B5EF4-FFF2-40B4-BE49-F238E27FC236}">
                <a16:creationId xmlns:a16="http://schemas.microsoft.com/office/drawing/2014/main" id="{222F47DE-B07B-9FE9-BE14-5992E8C57DC2}"/>
              </a:ext>
            </a:extLst>
          </p:cNvPr>
          <p:cNvSpPr/>
          <p:nvPr/>
        </p:nvSpPr>
        <p:spPr>
          <a:xfrm>
            <a:off x="9737879" y="3319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/楕円 84">
            <a:extLst>
              <a:ext uri="{FF2B5EF4-FFF2-40B4-BE49-F238E27FC236}">
                <a16:creationId xmlns:a16="http://schemas.microsoft.com/office/drawing/2014/main" id="{E6060DE3-8E4C-0897-B257-1DC9EA044C3E}"/>
              </a:ext>
            </a:extLst>
          </p:cNvPr>
          <p:cNvSpPr/>
          <p:nvPr/>
        </p:nvSpPr>
        <p:spPr>
          <a:xfrm rot="20205111">
            <a:off x="9891789" y="31401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/楕円 85">
            <a:extLst>
              <a:ext uri="{FF2B5EF4-FFF2-40B4-BE49-F238E27FC236}">
                <a16:creationId xmlns:a16="http://schemas.microsoft.com/office/drawing/2014/main" id="{40E3C8F9-509D-2AB9-DA10-B9AA133AC7DE}"/>
              </a:ext>
            </a:extLst>
          </p:cNvPr>
          <p:cNvSpPr/>
          <p:nvPr/>
        </p:nvSpPr>
        <p:spPr>
          <a:xfrm>
            <a:off x="9269488" y="244316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/楕円 86">
            <a:extLst>
              <a:ext uri="{FF2B5EF4-FFF2-40B4-BE49-F238E27FC236}">
                <a16:creationId xmlns:a16="http://schemas.microsoft.com/office/drawing/2014/main" id="{B2D417B3-E0F0-FB47-C1A7-5A2E4E585B0A}"/>
              </a:ext>
            </a:extLst>
          </p:cNvPr>
          <p:cNvSpPr/>
          <p:nvPr/>
        </p:nvSpPr>
        <p:spPr>
          <a:xfrm>
            <a:off x="10982479" y="293846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/楕円 87">
            <a:extLst>
              <a:ext uri="{FF2B5EF4-FFF2-40B4-BE49-F238E27FC236}">
                <a16:creationId xmlns:a16="http://schemas.microsoft.com/office/drawing/2014/main" id="{B54EE1DA-D5E7-304E-16A1-172B4E98F2CE}"/>
              </a:ext>
            </a:extLst>
          </p:cNvPr>
          <p:cNvSpPr/>
          <p:nvPr/>
        </p:nvSpPr>
        <p:spPr>
          <a:xfrm>
            <a:off x="9280679" y="1733351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9" name="直線コネクタ 88">
            <a:extLst>
              <a:ext uri="{FF2B5EF4-FFF2-40B4-BE49-F238E27FC236}">
                <a16:creationId xmlns:a16="http://schemas.microsoft.com/office/drawing/2014/main" id="{B58CA189-EE96-9C20-9D39-D1984CADCE96}"/>
              </a:ext>
            </a:extLst>
          </p:cNvPr>
          <p:cNvCxnSpPr>
            <a:cxnSpLocks/>
          </p:cNvCxnSpPr>
          <p:nvPr/>
        </p:nvCxnSpPr>
        <p:spPr>
          <a:xfrm flipH="1">
            <a:off x="10233179" y="1271588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4C8FDB46-99DC-16BA-0C3B-73A750B0FC2B}"/>
              </a:ext>
            </a:extLst>
          </p:cNvPr>
          <p:cNvCxnSpPr>
            <a:cxnSpLocks/>
          </p:cNvCxnSpPr>
          <p:nvPr/>
        </p:nvCxnSpPr>
        <p:spPr>
          <a:xfrm>
            <a:off x="10233179" y="2647752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9C2410EA-A051-2505-8DD6-CD34244CC2B7}"/>
              </a:ext>
            </a:extLst>
          </p:cNvPr>
          <p:cNvCxnSpPr>
            <a:cxnSpLocks/>
          </p:cNvCxnSpPr>
          <p:nvPr/>
        </p:nvCxnSpPr>
        <p:spPr>
          <a:xfrm flipV="1">
            <a:off x="8899679" y="2657076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円/楕円 91">
            <a:extLst>
              <a:ext uri="{FF2B5EF4-FFF2-40B4-BE49-F238E27FC236}">
                <a16:creationId xmlns:a16="http://schemas.microsoft.com/office/drawing/2014/main" id="{825DE961-4B15-8A79-ACED-85485531D17E}"/>
              </a:ext>
            </a:extLst>
          </p:cNvPr>
          <p:cNvSpPr/>
          <p:nvPr/>
        </p:nvSpPr>
        <p:spPr>
          <a:xfrm>
            <a:off x="9980688" y="1595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/楕円 92">
            <a:extLst>
              <a:ext uri="{FF2B5EF4-FFF2-40B4-BE49-F238E27FC236}">
                <a16:creationId xmlns:a16="http://schemas.microsoft.com/office/drawing/2014/main" id="{AF3E3663-CD97-54EF-CA3A-C83E6C0B9194}"/>
              </a:ext>
            </a:extLst>
          </p:cNvPr>
          <p:cNvSpPr/>
          <p:nvPr/>
        </p:nvSpPr>
        <p:spPr>
          <a:xfrm>
            <a:off x="9650489" y="30293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/楕円 93">
            <a:extLst>
              <a:ext uri="{FF2B5EF4-FFF2-40B4-BE49-F238E27FC236}">
                <a16:creationId xmlns:a16="http://schemas.microsoft.com/office/drawing/2014/main" id="{C96B1C84-758F-E161-B342-02CDB9A3BB10}"/>
              </a:ext>
            </a:extLst>
          </p:cNvPr>
          <p:cNvSpPr/>
          <p:nvPr/>
        </p:nvSpPr>
        <p:spPr>
          <a:xfrm>
            <a:off x="10449079" y="285035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円/楕円 94">
            <a:extLst>
              <a:ext uri="{FF2B5EF4-FFF2-40B4-BE49-F238E27FC236}">
                <a16:creationId xmlns:a16="http://schemas.microsoft.com/office/drawing/2014/main" id="{18C25F2A-AE2E-82BB-FB48-C6D61EACAEF0}"/>
              </a:ext>
            </a:extLst>
          </p:cNvPr>
          <p:cNvSpPr/>
          <p:nvPr/>
        </p:nvSpPr>
        <p:spPr>
          <a:xfrm>
            <a:off x="11065783" y="2571552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右矢印 95">
            <a:extLst>
              <a:ext uri="{FF2B5EF4-FFF2-40B4-BE49-F238E27FC236}">
                <a16:creationId xmlns:a16="http://schemas.microsoft.com/office/drawing/2014/main" id="{0DD0FC3A-D0B7-B153-5485-33BED1E9D4CC}"/>
              </a:ext>
            </a:extLst>
          </p:cNvPr>
          <p:cNvSpPr/>
          <p:nvPr/>
        </p:nvSpPr>
        <p:spPr>
          <a:xfrm>
            <a:off x="7342642" y="1893887"/>
            <a:ext cx="1518938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F0A60926-414D-A8A2-62CF-417138D8DFFA}"/>
              </a:ext>
            </a:extLst>
          </p:cNvPr>
          <p:cNvSpPr/>
          <p:nvPr/>
        </p:nvSpPr>
        <p:spPr>
          <a:xfrm flipV="1">
            <a:off x="9519936" y="1656632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十字形 97">
            <a:extLst>
              <a:ext uri="{FF2B5EF4-FFF2-40B4-BE49-F238E27FC236}">
                <a16:creationId xmlns:a16="http://schemas.microsoft.com/office/drawing/2014/main" id="{006CE877-0519-9974-C277-30DDE32C456E}"/>
              </a:ext>
            </a:extLst>
          </p:cNvPr>
          <p:cNvSpPr/>
          <p:nvPr/>
        </p:nvSpPr>
        <p:spPr>
          <a:xfrm flipV="1">
            <a:off x="10574036" y="1872571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十字形 98">
            <a:extLst>
              <a:ext uri="{FF2B5EF4-FFF2-40B4-BE49-F238E27FC236}">
                <a16:creationId xmlns:a16="http://schemas.microsoft.com/office/drawing/2014/main" id="{85F4624C-5198-1B64-4DC8-3A41878C30F6}"/>
              </a:ext>
            </a:extLst>
          </p:cNvPr>
          <p:cNvSpPr/>
          <p:nvPr/>
        </p:nvSpPr>
        <p:spPr>
          <a:xfrm flipV="1">
            <a:off x="9786637" y="2852410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円/楕円 99">
            <a:extLst>
              <a:ext uri="{FF2B5EF4-FFF2-40B4-BE49-F238E27FC236}">
                <a16:creationId xmlns:a16="http://schemas.microsoft.com/office/drawing/2014/main" id="{D6D4D20E-A220-8AC2-8019-B2D09F194745}"/>
              </a:ext>
            </a:extLst>
          </p:cNvPr>
          <p:cNvSpPr/>
          <p:nvPr/>
        </p:nvSpPr>
        <p:spPr>
          <a:xfrm>
            <a:off x="9554483" y="509163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円/楕円 100">
            <a:extLst>
              <a:ext uri="{FF2B5EF4-FFF2-40B4-BE49-F238E27FC236}">
                <a16:creationId xmlns:a16="http://schemas.microsoft.com/office/drawing/2014/main" id="{8BDF05FC-4496-843F-76A0-56CFAB664731}"/>
              </a:ext>
            </a:extLst>
          </p:cNvPr>
          <p:cNvSpPr/>
          <p:nvPr/>
        </p:nvSpPr>
        <p:spPr>
          <a:xfrm>
            <a:off x="10494283" y="5109293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円/楕円 101">
            <a:extLst>
              <a:ext uri="{FF2B5EF4-FFF2-40B4-BE49-F238E27FC236}">
                <a16:creationId xmlns:a16="http://schemas.microsoft.com/office/drawing/2014/main" id="{F01EBC22-F149-C1C2-6E4C-A96C100A6A0E}"/>
              </a:ext>
            </a:extLst>
          </p:cNvPr>
          <p:cNvSpPr/>
          <p:nvPr/>
        </p:nvSpPr>
        <p:spPr>
          <a:xfrm>
            <a:off x="9836902" y="53704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円/楕円 102">
            <a:extLst>
              <a:ext uri="{FF2B5EF4-FFF2-40B4-BE49-F238E27FC236}">
                <a16:creationId xmlns:a16="http://schemas.microsoft.com/office/drawing/2014/main" id="{E52AEFED-D29C-ADEB-5E94-A0B6C03A578A}"/>
              </a:ext>
            </a:extLst>
          </p:cNvPr>
          <p:cNvSpPr/>
          <p:nvPr/>
        </p:nvSpPr>
        <p:spPr>
          <a:xfrm>
            <a:off x="9973583" y="50656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円/楕円 103">
            <a:extLst>
              <a:ext uri="{FF2B5EF4-FFF2-40B4-BE49-F238E27FC236}">
                <a16:creationId xmlns:a16="http://schemas.microsoft.com/office/drawing/2014/main" id="{4C535803-EC3F-7C7B-5CE0-D243753FA2E0}"/>
              </a:ext>
            </a:extLst>
          </p:cNvPr>
          <p:cNvSpPr/>
          <p:nvPr/>
        </p:nvSpPr>
        <p:spPr>
          <a:xfrm>
            <a:off x="10125983" y="66745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円/楕円 104">
            <a:extLst>
              <a:ext uri="{FF2B5EF4-FFF2-40B4-BE49-F238E27FC236}">
                <a16:creationId xmlns:a16="http://schemas.microsoft.com/office/drawing/2014/main" id="{AEBCD0D6-F407-5644-A542-A86753A06F41}"/>
              </a:ext>
            </a:extLst>
          </p:cNvPr>
          <p:cNvSpPr/>
          <p:nvPr/>
        </p:nvSpPr>
        <p:spPr>
          <a:xfrm>
            <a:off x="11027683" y="51402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円/楕円 105">
            <a:extLst>
              <a:ext uri="{FF2B5EF4-FFF2-40B4-BE49-F238E27FC236}">
                <a16:creationId xmlns:a16="http://schemas.microsoft.com/office/drawing/2014/main" id="{ED2334EA-56A7-4540-ED05-68E74343AF75}"/>
              </a:ext>
            </a:extLst>
          </p:cNvPr>
          <p:cNvSpPr/>
          <p:nvPr/>
        </p:nvSpPr>
        <p:spPr>
          <a:xfrm>
            <a:off x="10815335" y="536884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円/楕円 106">
            <a:extLst>
              <a:ext uri="{FF2B5EF4-FFF2-40B4-BE49-F238E27FC236}">
                <a16:creationId xmlns:a16="http://schemas.microsoft.com/office/drawing/2014/main" id="{EE9CFD7D-A958-9A52-1D0E-79F7B65B1447}"/>
              </a:ext>
            </a:extLst>
          </p:cNvPr>
          <p:cNvSpPr/>
          <p:nvPr/>
        </p:nvSpPr>
        <p:spPr>
          <a:xfrm>
            <a:off x="9478283" y="63475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円/楕円 107">
            <a:extLst>
              <a:ext uri="{FF2B5EF4-FFF2-40B4-BE49-F238E27FC236}">
                <a16:creationId xmlns:a16="http://schemas.microsoft.com/office/drawing/2014/main" id="{6A3354BB-64D8-B679-7B05-BBEF9E5F4EE5}"/>
              </a:ext>
            </a:extLst>
          </p:cNvPr>
          <p:cNvSpPr/>
          <p:nvPr/>
        </p:nvSpPr>
        <p:spPr>
          <a:xfrm>
            <a:off x="10545837" y="5524820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円/楕円 108">
            <a:extLst>
              <a:ext uri="{FF2B5EF4-FFF2-40B4-BE49-F238E27FC236}">
                <a16:creationId xmlns:a16="http://schemas.microsoft.com/office/drawing/2014/main" id="{BDF6C577-E5AD-2578-E134-03C864D02FF6}"/>
              </a:ext>
            </a:extLst>
          </p:cNvPr>
          <p:cNvSpPr/>
          <p:nvPr/>
        </p:nvSpPr>
        <p:spPr>
          <a:xfrm>
            <a:off x="10787892" y="5032299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円/楕円 109">
            <a:extLst>
              <a:ext uri="{FF2B5EF4-FFF2-40B4-BE49-F238E27FC236}">
                <a16:creationId xmlns:a16="http://schemas.microsoft.com/office/drawing/2014/main" id="{39F66436-18AF-5C07-68FE-F73AB193BA3E}"/>
              </a:ext>
            </a:extLst>
          </p:cNvPr>
          <p:cNvSpPr/>
          <p:nvPr/>
        </p:nvSpPr>
        <p:spPr>
          <a:xfrm>
            <a:off x="9162292" y="606655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円/楕円 110">
            <a:extLst>
              <a:ext uri="{FF2B5EF4-FFF2-40B4-BE49-F238E27FC236}">
                <a16:creationId xmlns:a16="http://schemas.microsoft.com/office/drawing/2014/main" id="{9A368F08-04AC-DBB0-A481-00E22E00C0B8}"/>
              </a:ext>
            </a:extLst>
          </p:cNvPr>
          <p:cNvSpPr/>
          <p:nvPr/>
        </p:nvSpPr>
        <p:spPr>
          <a:xfrm>
            <a:off x="9554483" y="4760837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円/楕円 111">
            <a:extLst>
              <a:ext uri="{FF2B5EF4-FFF2-40B4-BE49-F238E27FC236}">
                <a16:creationId xmlns:a16="http://schemas.microsoft.com/office/drawing/2014/main" id="{22281F94-2B21-964F-EC10-FE0D08F8841A}"/>
              </a:ext>
            </a:extLst>
          </p:cNvPr>
          <p:cNvSpPr/>
          <p:nvPr/>
        </p:nvSpPr>
        <p:spPr>
          <a:xfrm>
            <a:off x="9783083" y="5109293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463888B0-F8CC-7F1C-3794-9AB81CA723BA}"/>
              </a:ext>
            </a:extLst>
          </p:cNvPr>
          <p:cNvSpPr/>
          <p:nvPr/>
        </p:nvSpPr>
        <p:spPr>
          <a:xfrm>
            <a:off x="10202183" y="61951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円/楕円 113">
            <a:extLst>
              <a:ext uri="{FF2B5EF4-FFF2-40B4-BE49-F238E27FC236}">
                <a16:creationId xmlns:a16="http://schemas.microsoft.com/office/drawing/2014/main" id="{16C0EC95-0E93-F941-7048-5026BBA1D585}"/>
              </a:ext>
            </a:extLst>
          </p:cNvPr>
          <p:cNvSpPr/>
          <p:nvPr/>
        </p:nvSpPr>
        <p:spPr>
          <a:xfrm>
            <a:off x="10430783" y="649994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円/楕円 114">
            <a:extLst>
              <a:ext uri="{FF2B5EF4-FFF2-40B4-BE49-F238E27FC236}">
                <a16:creationId xmlns:a16="http://schemas.microsoft.com/office/drawing/2014/main" id="{750E6177-45F7-86E1-BA7B-26C0E5845DE9}"/>
              </a:ext>
            </a:extLst>
          </p:cNvPr>
          <p:cNvSpPr/>
          <p:nvPr/>
        </p:nvSpPr>
        <p:spPr>
          <a:xfrm>
            <a:off x="9936993" y="6003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円/楕円 115">
            <a:extLst>
              <a:ext uri="{FF2B5EF4-FFF2-40B4-BE49-F238E27FC236}">
                <a16:creationId xmlns:a16="http://schemas.microsoft.com/office/drawing/2014/main" id="{DDDBA8D3-2AA3-D7D0-8F65-272DDFAEA2E8}"/>
              </a:ext>
            </a:extLst>
          </p:cNvPr>
          <p:cNvSpPr/>
          <p:nvPr/>
        </p:nvSpPr>
        <p:spPr>
          <a:xfrm>
            <a:off x="9783083" y="6549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円/楕円 116">
            <a:extLst>
              <a:ext uri="{FF2B5EF4-FFF2-40B4-BE49-F238E27FC236}">
                <a16:creationId xmlns:a16="http://schemas.microsoft.com/office/drawing/2014/main" id="{B6A5C51C-3422-41CB-B7A4-FD1D195B9B49}"/>
              </a:ext>
            </a:extLst>
          </p:cNvPr>
          <p:cNvSpPr/>
          <p:nvPr/>
        </p:nvSpPr>
        <p:spPr>
          <a:xfrm rot="20205111">
            <a:off x="9936993" y="63698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円/楕円 117">
            <a:extLst>
              <a:ext uri="{FF2B5EF4-FFF2-40B4-BE49-F238E27FC236}">
                <a16:creationId xmlns:a16="http://schemas.microsoft.com/office/drawing/2014/main" id="{66D40DE2-C474-6261-AEEC-9629617C8273}"/>
              </a:ext>
            </a:extLst>
          </p:cNvPr>
          <p:cNvSpPr/>
          <p:nvPr/>
        </p:nvSpPr>
        <p:spPr>
          <a:xfrm>
            <a:off x="9314692" y="567285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円/楕円 118">
            <a:extLst>
              <a:ext uri="{FF2B5EF4-FFF2-40B4-BE49-F238E27FC236}">
                <a16:creationId xmlns:a16="http://schemas.microsoft.com/office/drawing/2014/main" id="{F886CCCC-0661-F901-FDA7-48427EC82E09}"/>
              </a:ext>
            </a:extLst>
          </p:cNvPr>
          <p:cNvSpPr/>
          <p:nvPr/>
        </p:nvSpPr>
        <p:spPr>
          <a:xfrm>
            <a:off x="11027683" y="6168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円/楕円 119">
            <a:extLst>
              <a:ext uri="{FF2B5EF4-FFF2-40B4-BE49-F238E27FC236}">
                <a16:creationId xmlns:a16="http://schemas.microsoft.com/office/drawing/2014/main" id="{97051979-1D56-FED3-E356-1446A725BD34}"/>
              </a:ext>
            </a:extLst>
          </p:cNvPr>
          <p:cNvSpPr/>
          <p:nvPr/>
        </p:nvSpPr>
        <p:spPr>
          <a:xfrm>
            <a:off x="9325883" y="4963044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5420F4F2-32DD-420D-26E8-E00D218A79B1}"/>
              </a:ext>
            </a:extLst>
          </p:cNvPr>
          <p:cNvCxnSpPr>
            <a:cxnSpLocks/>
          </p:cNvCxnSpPr>
          <p:nvPr/>
        </p:nvCxnSpPr>
        <p:spPr>
          <a:xfrm flipH="1">
            <a:off x="10278383" y="4501281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E09128A9-7C03-A8CA-3D02-2F5AC56AE5E8}"/>
              </a:ext>
            </a:extLst>
          </p:cNvPr>
          <p:cNvCxnSpPr>
            <a:cxnSpLocks/>
          </p:cNvCxnSpPr>
          <p:nvPr/>
        </p:nvCxnSpPr>
        <p:spPr>
          <a:xfrm>
            <a:off x="10278383" y="5877445"/>
            <a:ext cx="1378704" cy="2145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コネクタ 122">
            <a:extLst>
              <a:ext uri="{FF2B5EF4-FFF2-40B4-BE49-F238E27FC236}">
                <a16:creationId xmlns:a16="http://schemas.microsoft.com/office/drawing/2014/main" id="{493F94B9-9443-A245-8341-0075FB457134}"/>
              </a:ext>
            </a:extLst>
          </p:cNvPr>
          <p:cNvCxnSpPr>
            <a:cxnSpLocks/>
          </p:cNvCxnSpPr>
          <p:nvPr/>
        </p:nvCxnSpPr>
        <p:spPr>
          <a:xfrm flipV="1">
            <a:off x="8944883" y="5886769"/>
            <a:ext cx="1378704" cy="5278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円/楕円 123">
            <a:extLst>
              <a:ext uri="{FF2B5EF4-FFF2-40B4-BE49-F238E27FC236}">
                <a16:creationId xmlns:a16="http://schemas.microsoft.com/office/drawing/2014/main" id="{77116646-091C-7D42-D5DD-A6D5F6B846FF}"/>
              </a:ext>
            </a:extLst>
          </p:cNvPr>
          <p:cNvSpPr/>
          <p:nvPr/>
        </p:nvSpPr>
        <p:spPr>
          <a:xfrm>
            <a:off x="10025892" y="4825130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円/楕円 124">
            <a:extLst>
              <a:ext uri="{FF2B5EF4-FFF2-40B4-BE49-F238E27FC236}">
                <a16:creationId xmlns:a16="http://schemas.microsoft.com/office/drawing/2014/main" id="{E8C94DAE-E27E-2CCA-0CBE-D24A6A2FBD0B}"/>
              </a:ext>
            </a:extLst>
          </p:cNvPr>
          <p:cNvSpPr/>
          <p:nvPr/>
        </p:nvSpPr>
        <p:spPr>
          <a:xfrm>
            <a:off x="9695693" y="625903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円/楕円 125">
            <a:extLst>
              <a:ext uri="{FF2B5EF4-FFF2-40B4-BE49-F238E27FC236}">
                <a16:creationId xmlns:a16="http://schemas.microsoft.com/office/drawing/2014/main" id="{138F4BCC-EE2B-B298-E347-3BC698A6BE62}"/>
              </a:ext>
            </a:extLst>
          </p:cNvPr>
          <p:cNvSpPr/>
          <p:nvPr/>
        </p:nvSpPr>
        <p:spPr>
          <a:xfrm>
            <a:off x="10494283" y="60800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円/楕円 126">
            <a:extLst>
              <a:ext uri="{FF2B5EF4-FFF2-40B4-BE49-F238E27FC236}">
                <a16:creationId xmlns:a16="http://schemas.microsoft.com/office/drawing/2014/main" id="{87C0F081-9E42-96DE-0EF8-9F53DEEC7087}"/>
              </a:ext>
            </a:extLst>
          </p:cNvPr>
          <p:cNvSpPr/>
          <p:nvPr/>
        </p:nvSpPr>
        <p:spPr>
          <a:xfrm>
            <a:off x="11110987" y="580124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右矢印 127">
            <a:extLst>
              <a:ext uri="{FF2B5EF4-FFF2-40B4-BE49-F238E27FC236}">
                <a16:creationId xmlns:a16="http://schemas.microsoft.com/office/drawing/2014/main" id="{BE2F477C-4113-C468-1E32-3C0A0E5979C0}"/>
              </a:ext>
            </a:extLst>
          </p:cNvPr>
          <p:cNvSpPr/>
          <p:nvPr/>
        </p:nvSpPr>
        <p:spPr>
          <a:xfrm rot="5400000">
            <a:off x="10677015" y="3492014"/>
            <a:ext cx="1518938" cy="1332706"/>
          </a:xfrm>
          <a:prstGeom prst="rightArrow">
            <a:avLst>
              <a:gd name="adj1" fmla="val 82400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各クラスター重心からの距離を計算</a:t>
            </a:r>
          </a:p>
        </p:txBody>
      </p:sp>
      <p:sp>
        <p:nvSpPr>
          <p:cNvPr id="129" name="十字形 128">
            <a:extLst>
              <a:ext uri="{FF2B5EF4-FFF2-40B4-BE49-F238E27FC236}">
                <a16:creationId xmlns:a16="http://schemas.microsoft.com/office/drawing/2014/main" id="{B04D06BC-AC52-BD1D-8964-646262C08539}"/>
              </a:ext>
            </a:extLst>
          </p:cNvPr>
          <p:cNvSpPr/>
          <p:nvPr/>
        </p:nvSpPr>
        <p:spPr>
          <a:xfrm flipV="1">
            <a:off x="9565140" y="4886325"/>
            <a:ext cx="408443" cy="406324"/>
          </a:xfrm>
          <a:prstGeom prst="plus">
            <a:avLst>
              <a:gd name="adj" fmla="val 37502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十字形 129">
            <a:extLst>
              <a:ext uri="{FF2B5EF4-FFF2-40B4-BE49-F238E27FC236}">
                <a16:creationId xmlns:a16="http://schemas.microsoft.com/office/drawing/2014/main" id="{53FFCDA8-BF2E-28F1-57D8-086FBBB8E7B9}"/>
              </a:ext>
            </a:extLst>
          </p:cNvPr>
          <p:cNvSpPr/>
          <p:nvPr/>
        </p:nvSpPr>
        <p:spPr>
          <a:xfrm flipV="1">
            <a:off x="10619240" y="5102264"/>
            <a:ext cx="408443" cy="406324"/>
          </a:xfrm>
          <a:prstGeom prst="plus">
            <a:avLst>
              <a:gd name="adj" fmla="val 37502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十字形 130">
            <a:extLst>
              <a:ext uri="{FF2B5EF4-FFF2-40B4-BE49-F238E27FC236}">
                <a16:creationId xmlns:a16="http://schemas.microsoft.com/office/drawing/2014/main" id="{F1D658DC-04CB-C37A-BF0B-748A04F651EF}"/>
              </a:ext>
            </a:extLst>
          </p:cNvPr>
          <p:cNvSpPr/>
          <p:nvPr/>
        </p:nvSpPr>
        <p:spPr>
          <a:xfrm flipV="1">
            <a:off x="9831841" y="6082103"/>
            <a:ext cx="408443" cy="406324"/>
          </a:xfrm>
          <a:prstGeom prst="plus">
            <a:avLst>
              <a:gd name="adj" fmla="val 37502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6DBD0222-CFA3-8215-7719-81E99F56309B}"/>
              </a:ext>
            </a:extLst>
          </p:cNvPr>
          <p:cNvCxnSpPr>
            <a:cxnSpLocks/>
          </p:cNvCxnSpPr>
          <p:nvPr/>
        </p:nvCxnSpPr>
        <p:spPr>
          <a:xfrm flipV="1">
            <a:off x="9417046" y="5110207"/>
            <a:ext cx="315991" cy="54808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6A2FF985-422B-3961-6906-C9B6A9570300}"/>
              </a:ext>
            </a:extLst>
          </p:cNvPr>
          <p:cNvCxnSpPr>
            <a:cxnSpLocks/>
            <a:stCxn id="118" idx="7"/>
          </p:cNvCxnSpPr>
          <p:nvPr/>
        </p:nvCxnSpPr>
        <p:spPr>
          <a:xfrm flipV="1">
            <a:off x="9444774" y="5353377"/>
            <a:ext cx="1340100" cy="34179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10F8B11C-8B91-2FCF-EE86-379FF75C744A}"/>
              </a:ext>
            </a:extLst>
          </p:cNvPr>
          <p:cNvCxnSpPr>
            <a:cxnSpLocks/>
            <a:stCxn id="118" idx="5"/>
          </p:cNvCxnSpPr>
          <p:nvPr/>
        </p:nvCxnSpPr>
        <p:spPr>
          <a:xfrm>
            <a:off x="9444774" y="5802937"/>
            <a:ext cx="453395" cy="411717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円/楕円 141">
            <a:extLst>
              <a:ext uri="{FF2B5EF4-FFF2-40B4-BE49-F238E27FC236}">
                <a16:creationId xmlns:a16="http://schemas.microsoft.com/office/drawing/2014/main" id="{B85C3C05-96E6-8F6C-0389-4E8A0D9CA72F}"/>
              </a:ext>
            </a:extLst>
          </p:cNvPr>
          <p:cNvSpPr/>
          <p:nvPr/>
        </p:nvSpPr>
        <p:spPr>
          <a:xfrm>
            <a:off x="5400831" y="493218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円/楕円 142">
            <a:extLst>
              <a:ext uri="{FF2B5EF4-FFF2-40B4-BE49-F238E27FC236}">
                <a16:creationId xmlns:a16="http://schemas.microsoft.com/office/drawing/2014/main" id="{71D6AE17-2C52-4B88-3659-95E3362FAD07}"/>
              </a:ext>
            </a:extLst>
          </p:cNvPr>
          <p:cNvSpPr/>
          <p:nvPr/>
        </p:nvSpPr>
        <p:spPr>
          <a:xfrm>
            <a:off x="6340631" y="4949848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円/楕円 143">
            <a:extLst>
              <a:ext uri="{FF2B5EF4-FFF2-40B4-BE49-F238E27FC236}">
                <a16:creationId xmlns:a16="http://schemas.microsoft.com/office/drawing/2014/main" id="{43A4FDDF-B50A-6C60-B076-72EAADFA4797}"/>
              </a:ext>
            </a:extLst>
          </p:cNvPr>
          <p:cNvSpPr/>
          <p:nvPr/>
        </p:nvSpPr>
        <p:spPr>
          <a:xfrm>
            <a:off x="5683250" y="52109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円/楕円 144">
            <a:extLst>
              <a:ext uri="{FF2B5EF4-FFF2-40B4-BE49-F238E27FC236}">
                <a16:creationId xmlns:a16="http://schemas.microsoft.com/office/drawing/2014/main" id="{CDDD49C6-50D2-098D-EEDA-612E025EF43E}"/>
              </a:ext>
            </a:extLst>
          </p:cNvPr>
          <p:cNvSpPr/>
          <p:nvPr/>
        </p:nvSpPr>
        <p:spPr>
          <a:xfrm>
            <a:off x="5819931" y="49061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円/楕円 145">
            <a:extLst>
              <a:ext uri="{FF2B5EF4-FFF2-40B4-BE49-F238E27FC236}">
                <a16:creationId xmlns:a16="http://schemas.microsoft.com/office/drawing/2014/main" id="{1E31793D-4864-B4EE-E63B-2F8B53C2502E}"/>
              </a:ext>
            </a:extLst>
          </p:cNvPr>
          <p:cNvSpPr/>
          <p:nvPr/>
        </p:nvSpPr>
        <p:spPr>
          <a:xfrm>
            <a:off x="5972331" y="65151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円/楕円 146">
            <a:extLst>
              <a:ext uri="{FF2B5EF4-FFF2-40B4-BE49-F238E27FC236}">
                <a16:creationId xmlns:a16="http://schemas.microsoft.com/office/drawing/2014/main" id="{3A75B436-EE08-1101-6C63-75F2E871F2D8}"/>
              </a:ext>
            </a:extLst>
          </p:cNvPr>
          <p:cNvSpPr/>
          <p:nvPr/>
        </p:nvSpPr>
        <p:spPr>
          <a:xfrm>
            <a:off x="6874031" y="49808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円/楕円 147">
            <a:extLst>
              <a:ext uri="{FF2B5EF4-FFF2-40B4-BE49-F238E27FC236}">
                <a16:creationId xmlns:a16="http://schemas.microsoft.com/office/drawing/2014/main" id="{D5101EF6-7807-9E23-B54B-76A71A3A38A6}"/>
              </a:ext>
            </a:extLst>
          </p:cNvPr>
          <p:cNvSpPr/>
          <p:nvPr/>
        </p:nvSpPr>
        <p:spPr>
          <a:xfrm>
            <a:off x="6661683" y="520940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円/楕円 148">
            <a:extLst>
              <a:ext uri="{FF2B5EF4-FFF2-40B4-BE49-F238E27FC236}">
                <a16:creationId xmlns:a16="http://schemas.microsoft.com/office/drawing/2014/main" id="{15324245-A8EA-4F4C-B492-456F8451AF4A}"/>
              </a:ext>
            </a:extLst>
          </p:cNvPr>
          <p:cNvSpPr/>
          <p:nvPr/>
        </p:nvSpPr>
        <p:spPr>
          <a:xfrm>
            <a:off x="5324631" y="61880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円/楕円 149">
            <a:extLst>
              <a:ext uri="{FF2B5EF4-FFF2-40B4-BE49-F238E27FC236}">
                <a16:creationId xmlns:a16="http://schemas.microsoft.com/office/drawing/2014/main" id="{2320C9A3-5C5C-4481-CF9E-6D9AEB4CE26B}"/>
              </a:ext>
            </a:extLst>
          </p:cNvPr>
          <p:cNvSpPr/>
          <p:nvPr/>
        </p:nvSpPr>
        <p:spPr>
          <a:xfrm>
            <a:off x="6392185" y="5365375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円/楕円 150">
            <a:extLst>
              <a:ext uri="{FF2B5EF4-FFF2-40B4-BE49-F238E27FC236}">
                <a16:creationId xmlns:a16="http://schemas.microsoft.com/office/drawing/2014/main" id="{0755D28C-C8C9-A616-6EB2-2987868AFA7E}"/>
              </a:ext>
            </a:extLst>
          </p:cNvPr>
          <p:cNvSpPr/>
          <p:nvPr/>
        </p:nvSpPr>
        <p:spPr>
          <a:xfrm>
            <a:off x="6634240" y="4872854"/>
            <a:ext cx="152400" cy="1524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円/楕円 151">
            <a:extLst>
              <a:ext uri="{FF2B5EF4-FFF2-40B4-BE49-F238E27FC236}">
                <a16:creationId xmlns:a16="http://schemas.microsoft.com/office/drawing/2014/main" id="{2C66AF65-FFD4-ED09-633D-40F763BB10EF}"/>
              </a:ext>
            </a:extLst>
          </p:cNvPr>
          <p:cNvSpPr/>
          <p:nvPr/>
        </p:nvSpPr>
        <p:spPr>
          <a:xfrm>
            <a:off x="5008640" y="590710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円/楕円 152">
            <a:extLst>
              <a:ext uri="{FF2B5EF4-FFF2-40B4-BE49-F238E27FC236}">
                <a16:creationId xmlns:a16="http://schemas.microsoft.com/office/drawing/2014/main" id="{007B427E-F7BB-9D84-C3FE-2FB1073E1CA8}"/>
              </a:ext>
            </a:extLst>
          </p:cNvPr>
          <p:cNvSpPr/>
          <p:nvPr/>
        </p:nvSpPr>
        <p:spPr>
          <a:xfrm>
            <a:off x="5400831" y="4601392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円/楕円 153">
            <a:extLst>
              <a:ext uri="{FF2B5EF4-FFF2-40B4-BE49-F238E27FC236}">
                <a16:creationId xmlns:a16="http://schemas.microsoft.com/office/drawing/2014/main" id="{538F36FD-DC06-C43F-F142-B6421BBFCE9D}"/>
              </a:ext>
            </a:extLst>
          </p:cNvPr>
          <p:cNvSpPr/>
          <p:nvPr/>
        </p:nvSpPr>
        <p:spPr>
          <a:xfrm>
            <a:off x="5629431" y="4949848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円/楕円 154">
            <a:extLst>
              <a:ext uri="{FF2B5EF4-FFF2-40B4-BE49-F238E27FC236}">
                <a16:creationId xmlns:a16="http://schemas.microsoft.com/office/drawing/2014/main" id="{0444E55E-4BD9-F05A-F904-917DF9271B81}"/>
              </a:ext>
            </a:extLst>
          </p:cNvPr>
          <p:cNvSpPr/>
          <p:nvPr/>
        </p:nvSpPr>
        <p:spPr>
          <a:xfrm>
            <a:off x="6048531" y="60356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円/楕円 155">
            <a:extLst>
              <a:ext uri="{FF2B5EF4-FFF2-40B4-BE49-F238E27FC236}">
                <a16:creationId xmlns:a16="http://schemas.microsoft.com/office/drawing/2014/main" id="{2BD26C6F-9E82-768A-D94B-492CEB62B33B}"/>
              </a:ext>
            </a:extLst>
          </p:cNvPr>
          <p:cNvSpPr/>
          <p:nvPr/>
        </p:nvSpPr>
        <p:spPr>
          <a:xfrm>
            <a:off x="6277131" y="634049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円/楕円 156">
            <a:extLst>
              <a:ext uri="{FF2B5EF4-FFF2-40B4-BE49-F238E27FC236}">
                <a16:creationId xmlns:a16="http://schemas.microsoft.com/office/drawing/2014/main" id="{873250BC-2100-CAEE-4538-7BF4E9406291}"/>
              </a:ext>
            </a:extLst>
          </p:cNvPr>
          <p:cNvSpPr/>
          <p:nvPr/>
        </p:nvSpPr>
        <p:spPr>
          <a:xfrm>
            <a:off x="5783341" y="5844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円/楕円 157">
            <a:extLst>
              <a:ext uri="{FF2B5EF4-FFF2-40B4-BE49-F238E27FC236}">
                <a16:creationId xmlns:a16="http://schemas.microsoft.com/office/drawing/2014/main" id="{74E80FB8-E6E7-ECBB-7BCB-BAD9446851EA}"/>
              </a:ext>
            </a:extLst>
          </p:cNvPr>
          <p:cNvSpPr/>
          <p:nvPr/>
        </p:nvSpPr>
        <p:spPr>
          <a:xfrm>
            <a:off x="5629431" y="6389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円/楕円 158">
            <a:extLst>
              <a:ext uri="{FF2B5EF4-FFF2-40B4-BE49-F238E27FC236}">
                <a16:creationId xmlns:a16="http://schemas.microsoft.com/office/drawing/2014/main" id="{658D72C7-F2B4-87EB-B20C-E30ECE6C232E}"/>
              </a:ext>
            </a:extLst>
          </p:cNvPr>
          <p:cNvSpPr/>
          <p:nvPr/>
        </p:nvSpPr>
        <p:spPr>
          <a:xfrm rot="20205111">
            <a:off x="5783341" y="62104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円/楕円 159">
            <a:extLst>
              <a:ext uri="{FF2B5EF4-FFF2-40B4-BE49-F238E27FC236}">
                <a16:creationId xmlns:a16="http://schemas.microsoft.com/office/drawing/2014/main" id="{FDE38D61-23DD-2239-B503-BADBE66F19B1}"/>
              </a:ext>
            </a:extLst>
          </p:cNvPr>
          <p:cNvSpPr/>
          <p:nvPr/>
        </p:nvSpPr>
        <p:spPr>
          <a:xfrm>
            <a:off x="5161040" y="551341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円/楕円 160">
            <a:extLst>
              <a:ext uri="{FF2B5EF4-FFF2-40B4-BE49-F238E27FC236}">
                <a16:creationId xmlns:a16="http://schemas.microsoft.com/office/drawing/2014/main" id="{4370D52A-77BB-7E61-810D-9D80E67C604B}"/>
              </a:ext>
            </a:extLst>
          </p:cNvPr>
          <p:cNvSpPr/>
          <p:nvPr/>
        </p:nvSpPr>
        <p:spPr>
          <a:xfrm>
            <a:off x="6874031" y="600871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円/楕円 161">
            <a:extLst>
              <a:ext uri="{FF2B5EF4-FFF2-40B4-BE49-F238E27FC236}">
                <a16:creationId xmlns:a16="http://schemas.microsoft.com/office/drawing/2014/main" id="{516A79FB-DEF0-0B8E-0B7C-76DDB69AD8A4}"/>
              </a:ext>
            </a:extLst>
          </p:cNvPr>
          <p:cNvSpPr/>
          <p:nvPr/>
        </p:nvSpPr>
        <p:spPr>
          <a:xfrm>
            <a:off x="5172231" y="4803599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50FB12C3-9867-2406-A7B7-B72EE8E3EE33}"/>
              </a:ext>
            </a:extLst>
          </p:cNvPr>
          <p:cNvCxnSpPr>
            <a:cxnSpLocks/>
          </p:cNvCxnSpPr>
          <p:nvPr/>
        </p:nvCxnSpPr>
        <p:spPr>
          <a:xfrm flipH="1">
            <a:off x="6124731" y="4341836"/>
            <a:ext cx="90409" cy="1400174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E9CB513E-44F6-6623-B82F-77072991EAA8}"/>
              </a:ext>
            </a:extLst>
          </p:cNvPr>
          <p:cNvCxnSpPr>
            <a:cxnSpLocks/>
          </p:cNvCxnSpPr>
          <p:nvPr/>
        </p:nvCxnSpPr>
        <p:spPr>
          <a:xfrm flipV="1">
            <a:off x="6124731" y="5508588"/>
            <a:ext cx="1342869" cy="20941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5F9F93F9-36B5-64CF-1B34-2A62BB101776}"/>
              </a:ext>
            </a:extLst>
          </p:cNvPr>
          <p:cNvCxnSpPr>
            <a:cxnSpLocks/>
          </p:cNvCxnSpPr>
          <p:nvPr/>
        </p:nvCxnSpPr>
        <p:spPr>
          <a:xfrm>
            <a:off x="4770138" y="5275282"/>
            <a:ext cx="1399797" cy="45204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円/楕円 165">
            <a:extLst>
              <a:ext uri="{FF2B5EF4-FFF2-40B4-BE49-F238E27FC236}">
                <a16:creationId xmlns:a16="http://schemas.microsoft.com/office/drawing/2014/main" id="{AC9AA095-E2E8-5241-C15A-D07A9FA2F712}"/>
              </a:ext>
            </a:extLst>
          </p:cNvPr>
          <p:cNvSpPr/>
          <p:nvPr/>
        </p:nvSpPr>
        <p:spPr>
          <a:xfrm>
            <a:off x="5872240" y="4665685"/>
            <a:ext cx="152400" cy="15240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円/楕円 166">
            <a:extLst>
              <a:ext uri="{FF2B5EF4-FFF2-40B4-BE49-F238E27FC236}">
                <a16:creationId xmlns:a16="http://schemas.microsoft.com/office/drawing/2014/main" id="{D19706BD-A44F-A837-E716-50E4C5C7933A}"/>
              </a:ext>
            </a:extLst>
          </p:cNvPr>
          <p:cNvSpPr/>
          <p:nvPr/>
        </p:nvSpPr>
        <p:spPr>
          <a:xfrm>
            <a:off x="5542041" y="609959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円/楕円 167">
            <a:extLst>
              <a:ext uri="{FF2B5EF4-FFF2-40B4-BE49-F238E27FC236}">
                <a16:creationId xmlns:a16="http://schemas.microsoft.com/office/drawing/2014/main" id="{E0CEF4D5-CE31-2B9A-DCF6-9C78C503C77A}"/>
              </a:ext>
            </a:extLst>
          </p:cNvPr>
          <p:cNvSpPr/>
          <p:nvPr/>
        </p:nvSpPr>
        <p:spPr>
          <a:xfrm>
            <a:off x="6340631" y="592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円/楕円 168">
            <a:extLst>
              <a:ext uri="{FF2B5EF4-FFF2-40B4-BE49-F238E27FC236}">
                <a16:creationId xmlns:a16="http://schemas.microsoft.com/office/drawing/2014/main" id="{FE0AFA23-0B1B-5161-65F0-668CED3FFF0B}"/>
              </a:ext>
            </a:extLst>
          </p:cNvPr>
          <p:cNvSpPr/>
          <p:nvPr/>
        </p:nvSpPr>
        <p:spPr>
          <a:xfrm>
            <a:off x="6957335" y="5641800"/>
            <a:ext cx="152400" cy="15240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右矢印 211">
            <a:extLst>
              <a:ext uri="{FF2B5EF4-FFF2-40B4-BE49-F238E27FC236}">
                <a16:creationId xmlns:a16="http://schemas.microsoft.com/office/drawing/2014/main" id="{99A2E214-02E8-5A26-22AA-7635684FB637}"/>
              </a:ext>
            </a:extLst>
          </p:cNvPr>
          <p:cNvSpPr/>
          <p:nvPr/>
        </p:nvSpPr>
        <p:spPr>
          <a:xfrm rot="19972197">
            <a:off x="6623073" y="3159491"/>
            <a:ext cx="2156380" cy="1332706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各クラスターの重心計算</a:t>
            </a:r>
            <a:endParaRPr kumimoji="1" lang="ja-JP" altLang="en-US"/>
          </a:p>
        </p:txBody>
      </p:sp>
      <p:sp>
        <p:nvSpPr>
          <p:cNvPr id="213" name="右矢印 212">
            <a:extLst>
              <a:ext uri="{FF2B5EF4-FFF2-40B4-BE49-F238E27FC236}">
                <a16:creationId xmlns:a16="http://schemas.microsoft.com/office/drawing/2014/main" id="{62DB8CAF-F987-B6D5-E58D-E9B956A8FF88}"/>
              </a:ext>
            </a:extLst>
          </p:cNvPr>
          <p:cNvSpPr/>
          <p:nvPr/>
        </p:nvSpPr>
        <p:spPr>
          <a:xfrm flipH="1">
            <a:off x="7417855" y="4845684"/>
            <a:ext cx="1599757" cy="1668568"/>
          </a:xfrm>
          <a:prstGeom prst="rightArrow">
            <a:avLst>
              <a:gd name="adj1" fmla="val 67153"/>
              <a:gd name="adj2" fmla="val 3284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距離が近いクラスターに所属替え</a:t>
            </a: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F0F92DA0-F1A0-33F5-BA6D-C3D41DA4F551}"/>
              </a:ext>
            </a:extLst>
          </p:cNvPr>
          <p:cNvSpPr txBox="1"/>
          <p:nvPr/>
        </p:nvSpPr>
        <p:spPr>
          <a:xfrm>
            <a:off x="1705649" y="4618632"/>
            <a:ext cx="249299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各レコードが所属する</a:t>
            </a:r>
            <a:endParaRPr lang="en-US" altLang="ja-JP" dirty="0"/>
          </a:p>
          <a:p>
            <a:r>
              <a:rPr lang="ja-JP" altLang="en-US"/>
              <a:t>クラスター配置替えが</a:t>
            </a:r>
            <a:endParaRPr lang="en-US" altLang="ja-JP" dirty="0"/>
          </a:p>
          <a:p>
            <a:r>
              <a:rPr lang="ja-JP" altLang="en-US"/>
              <a:t>なくなるまで繰り返す</a:t>
            </a:r>
            <a:endParaRPr lang="en-US" altLang="ja-JP" dirty="0"/>
          </a:p>
          <a:p>
            <a:r>
              <a:rPr lang="ja-JP" altLang="en-US"/>
              <a:t>あるいは</a:t>
            </a:r>
            <a:endParaRPr lang="en-US" altLang="ja-JP" dirty="0"/>
          </a:p>
          <a:p>
            <a:r>
              <a:rPr lang="ja-JP" altLang="en-US"/>
              <a:t>設定した繰り返し回数</a:t>
            </a:r>
            <a:endParaRPr lang="en-US" altLang="ja-JP" dirty="0"/>
          </a:p>
          <a:p>
            <a:r>
              <a:rPr lang="ja-JP" altLang="en-US"/>
              <a:t>繰り返す</a:t>
            </a:r>
            <a:endParaRPr lang="en-US" altLang="ja-JP" dirty="0"/>
          </a:p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8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0E097-7674-00FA-1FC8-85C5B24FC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で</a:t>
            </a:r>
            <a:r>
              <a:rPr kumimoji="1" lang="en-US" altLang="ja-JP" dirty="0"/>
              <a:t>k-means</a:t>
            </a:r>
            <a:r>
              <a:rPr kumimoji="1" lang="ja-JP" altLang="en-US"/>
              <a:t>法実践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8F4FF9-CD0C-7A25-E15C-ECEC27DDA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kmeans</a:t>
            </a:r>
            <a:r>
              <a:rPr kumimoji="1" lang="en-US" altLang="ja-JP" dirty="0"/>
              <a:t>()</a:t>
            </a:r>
            <a:r>
              <a:rPr kumimoji="1" lang="ja-JP" altLang="en-US"/>
              <a:t>関数に分類したいデータと分類数</a:t>
            </a:r>
            <a:r>
              <a:rPr kumimoji="1" lang="en-US" altLang="ja-JP" dirty="0"/>
              <a:t>(n</a:t>
            </a:r>
            <a:r>
              <a:rPr kumimoji="1" lang="ja-JP" altLang="en-US"/>
              <a:t>個</a:t>
            </a:r>
            <a:r>
              <a:rPr kumimoji="1" lang="en-US" altLang="ja-JP" dirty="0"/>
              <a:t>)</a:t>
            </a:r>
            <a:r>
              <a:rPr kumimoji="1" lang="ja-JP" altLang="en-US"/>
              <a:t>を引数にして実行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結果は解析にかけるオブジェクトの</a:t>
            </a:r>
            <a:r>
              <a:rPr kumimoji="1" lang="en-US" altLang="ja-JP" dirty="0"/>
              <a:t>ID</a:t>
            </a:r>
            <a:r>
              <a:rPr kumimoji="1" lang="ja-JP" altLang="en-US"/>
              <a:t>に</a:t>
            </a:r>
            <a:r>
              <a:rPr kumimoji="1" lang="en-US" altLang="ja-JP" dirty="0"/>
              <a:t>1~n</a:t>
            </a:r>
            <a:r>
              <a:rPr kumimoji="1" lang="ja-JP" altLang="en-US"/>
              <a:t>の分類数が割り当てられる．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図示する場合ライブラリ</a:t>
            </a:r>
            <a:r>
              <a:rPr lang="en-US" altLang="ja-JP" dirty="0"/>
              <a:t>cluster</a:t>
            </a:r>
            <a:r>
              <a:rPr lang="ja-JP" altLang="en-US"/>
              <a:t>で</a:t>
            </a:r>
            <a:r>
              <a:rPr lang="en-US" altLang="ja-JP" dirty="0" err="1"/>
              <a:t>clusplot</a:t>
            </a:r>
            <a:r>
              <a:rPr lang="en-US" altLang="ja-JP" dirty="0"/>
              <a:t>()</a:t>
            </a:r>
            <a:r>
              <a:rPr lang="ja-JP" altLang="en-US"/>
              <a:t>関数を使うと便利．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061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319</Words>
  <Application>Microsoft Macintosh PowerPoint</Application>
  <PresentationFormat>ワイド画面</PresentationFormat>
  <Paragraphs>45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R初心者講座第３７回</vt:lpstr>
      <vt:lpstr>クラスター分析</vt:lpstr>
      <vt:lpstr>次元の呪いと計算量</vt:lpstr>
      <vt:lpstr>k-means法</vt:lpstr>
      <vt:lpstr>図的表現</vt:lpstr>
      <vt:lpstr>Rでk-means法実践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R初心者講座第x回</dc:title>
  <dc:creator>Fukui Shin</dc:creator>
  <cp:lastModifiedBy>Shin Fukui</cp:lastModifiedBy>
  <cp:revision>5</cp:revision>
  <dcterms:created xsi:type="dcterms:W3CDTF">2022-05-05T14:33:12Z</dcterms:created>
  <dcterms:modified xsi:type="dcterms:W3CDTF">2023-09-21T08:56:58Z</dcterms:modified>
</cp:coreProperties>
</file>