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05"/>
    <p:restoredTop sz="94663"/>
  </p:normalViewPr>
  <p:slideViewPr>
    <p:cSldViewPr snapToGrid="0" snapToObjects="1" showGuides="1">
      <p:cViewPr varScale="1">
        <p:scale>
          <a:sx n="89" d="100"/>
          <a:sy n="89" d="100"/>
        </p:scale>
        <p:origin x="184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C3B4F-447E-914E-8C52-271B32267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CB26CA-E438-4A47-BB36-F635FF2E4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D9C724-CDEA-3946-A083-67E27EFC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43182A-638E-8C40-A820-B9E186ED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8191CD-8BB6-924F-BBF2-38CA946F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07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7EF06-EECD-6248-95AD-0BE498B2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1BDD71-D6DB-6E41-95EB-C47E57EBF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C56CC3-BE0B-C443-AB91-01EEC5799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B95BF4-EE79-1445-8D2B-D796F7CB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605669-4752-564B-8D95-09CF4E20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595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5F185E-CD90-A946-93FF-FDBCFF4DD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477A34-3541-E444-8AB0-96B736FD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ECE429-FC40-664F-B0E2-29902A58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8F31D9-ADCC-2C48-8CB8-37083F41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21EFEE-1F9D-4649-8333-95F59560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17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61DFA8-49CB-D44D-8079-31F56DEE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C9A709-6702-2843-BE18-C411CA2D3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00E711-2BE7-D244-877A-7DCB8791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0BC206-CF65-9948-AB6F-630C32F4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A688ED-13E3-354C-B97A-AA2F946E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72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AAA674-7DB9-A345-98F7-E73D2304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058F8F-19B4-E441-AB4D-7B93342B3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081A72-4E56-6D48-A4D1-A7F2DE287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B9574F-AF71-424B-A536-BBA6FCC7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BF0976-B174-BB4F-97E3-652AAFB2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2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431DE-59DD-5749-B453-3B6A13F8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7FA84A-072F-4A4C-B6E3-442157F7E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33498F0-9F5F-BD46-BF42-AB105A729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02CB7-407C-254B-B0C2-B94C65D0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DC6F0C-9F4B-5F45-8D73-92E78B2C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306727-3081-8A4A-9772-3F2D591F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812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1E9CA-8096-604A-9223-16F83BA7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EB6DB3-6CBA-224C-9AB5-BDA7C077A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44B2C9-9BE9-E24E-A26B-E53788298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5C02841-03BA-134E-91D2-0D99A1BEFE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191E3B-8BD7-344C-9E82-E241F1E47C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830615-FCD9-A241-94C7-A7429AD0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22C3BBC-1299-034F-A6B9-0F327716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AEC8783-1F06-AA42-B564-B9F7A3CEC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4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E0885-B477-7444-A86E-34217F4E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74C236-4835-0A40-9744-CF2757B9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A7AF79-88DF-C449-B1A7-290B4FC3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7345ACA-F919-1B40-9587-EAF0ABC53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87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86AA9A-B6A6-5D4F-822C-359B8979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788DD5-EC09-9144-B9CA-41413718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4C636E-020E-1B4F-8E16-CC6A3077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275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71FC5-1EBB-4F48-99C5-034CA599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35EAFB-F9FC-0C41-AF60-795A2EC6D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2DF677-0FE0-A948-B887-59E87D0B8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95B762E-6F8E-A646-A65F-2B5CA854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740B31-0EF8-2C4C-83DB-C10CCD6B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84B300-82BD-5A4D-B8D2-D990AFF3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76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075DD-B50A-334F-98D5-3D52DAA0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81A632C-8951-FF4A-9C46-ECA1DE705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652B5C-36F3-F14E-BBE2-691B5B3AC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153DCF-DAF4-314E-8D5E-E46B1238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9080-4FAF-D147-BC85-2217B5458138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C800B2-E71B-5545-ABEE-F12945A4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649843-6A10-5344-A5E1-1528926D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02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D6EF51-03A6-A147-AA15-69FBB2EA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9C1C7A-F52E-C249-BD5A-0DF6CE7C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7A1517-6C7E-F149-890F-1D5AB3F72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69080-4FAF-D147-BC85-2217B5458138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5FF39A-1929-E842-9B19-08650231D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1B1809-DDB1-6944-9B08-E5F226FF1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7BC11-6541-F94A-86C1-5E0894D654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2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245D4F-363D-324D-9056-ED8802880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</a:t>
            </a:r>
            <a:br>
              <a:rPr kumimoji="1" lang="en-US" altLang="ja-JP" dirty="0"/>
            </a:br>
            <a:r>
              <a:rPr kumimoji="1" lang="ja-JP" altLang="en-US"/>
              <a:t>イントロダクション</a:t>
            </a:r>
            <a:r>
              <a:rPr kumimoji="1" lang="en-US" altLang="ja-JP" dirty="0"/>
              <a:t>2021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4EA35D-5D75-FD4D-B1B7-1E606437C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F49622-F931-2048-9FBD-763B5374F17C}"/>
              </a:ext>
            </a:extLst>
          </p:cNvPr>
          <p:cNvSpPr txBox="1"/>
          <p:nvPr/>
        </p:nvSpPr>
        <p:spPr>
          <a:xfrm>
            <a:off x="4656083" y="3836386"/>
            <a:ext cx="70314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水産資源研究所</a:t>
            </a:r>
            <a:endParaRPr kumimoji="1" lang="en-US" altLang="ja-JP" dirty="0"/>
          </a:p>
          <a:p>
            <a:r>
              <a:rPr lang="en-US" altLang="ja-JP" dirty="0"/>
              <a:t>	</a:t>
            </a:r>
            <a:r>
              <a:rPr kumimoji="1" lang="ja-JP" altLang="en-US"/>
              <a:t>漁業情報解析部 資源解析グループ　福井 眞　　</a:t>
            </a:r>
            <a:r>
              <a:rPr kumimoji="1" lang="en-US" altLang="ja-JP" dirty="0"/>
              <a:t> </a:t>
            </a:r>
          </a:p>
          <a:p>
            <a:pPr algn="r"/>
            <a:r>
              <a:rPr kumimoji="1" lang="en-US" altLang="ja-JP" dirty="0"/>
              <a:t>(</a:t>
            </a:r>
            <a:r>
              <a:rPr kumimoji="1" lang="en-US" altLang="ja-JP" dirty="0" err="1"/>
              <a:t>shinfukui@affrc.go.jp</a:t>
            </a:r>
            <a:r>
              <a:rPr kumimoji="1" lang="en-US" altLang="ja-JP" dirty="0"/>
              <a:t>)</a:t>
            </a:r>
          </a:p>
          <a:p>
            <a:r>
              <a:rPr kumimoji="1" lang="en-US" altLang="ja-JP" dirty="0"/>
              <a:t>	</a:t>
            </a:r>
            <a:r>
              <a:rPr kumimoji="1" lang="ja-JP" altLang="en-US"/>
              <a:t>広域性資源部</a:t>
            </a:r>
            <a:r>
              <a:rPr lang="ja-JP" altLang="en-US"/>
              <a:t> 外洋資源グループ　　中山 新一朗</a:t>
            </a:r>
            <a:endParaRPr lang="en-US" altLang="ja-JP" dirty="0"/>
          </a:p>
          <a:p>
            <a:pPr algn="r"/>
            <a:r>
              <a:rPr lang="en-US" altLang="ja-JP" dirty="0"/>
              <a:t>(</a:t>
            </a:r>
            <a:r>
              <a:rPr lang="en-US" altLang="ja-JP" dirty="0" err="1"/>
              <a:t>shinichironak@affrc.go.jp</a:t>
            </a:r>
            <a:r>
              <a:rPr lang="en-US" altLang="ja-JP" dirty="0"/>
              <a:t>)</a:t>
            </a:r>
          </a:p>
          <a:p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61EAC1C-EDC3-174F-AFAD-42B4102E3032}"/>
              </a:ext>
            </a:extLst>
          </p:cNvPr>
          <p:cNvSpPr txBox="1"/>
          <p:nvPr/>
        </p:nvSpPr>
        <p:spPr>
          <a:xfrm>
            <a:off x="107576" y="20439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Rintro-02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47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F74778-F352-EF43-AFD9-DF899538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この講座のねらい</a:t>
            </a:r>
            <a:r>
              <a:rPr kumimoji="1" lang="en-US" altLang="ja-JP" dirty="0"/>
              <a:t> (Rintoro-01</a:t>
            </a:r>
            <a:r>
              <a:rPr kumimoji="1" lang="ja-JP" altLang="en-US"/>
              <a:t>参照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3EA196-59E2-944B-B283-C43F9F7A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1843"/>
          </a:xfrm>
        </p:spPr>
        <p:txBody>
          <a:bodyPr>
            <a:normAutofit fontScale="92500"/>
          </a:bodyPr>
          <a:lstStyle/>
          <a:p>
            <a:r>
              <a:rPr lang="ja-JP" altLang="en-US"/>
              <a:t>資源評価対象種数が約５倍に拡大されます。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資源評価計算をする人が足りなくなります、というか足りないです。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水研や水試の内部で計算できる人材を育てていく必要があります。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資源評価計算にはプログラミング言語「</a:t>
            </a:r>
            <a:r>
              <a:rPr lang="en-US" altLang="ja-JP" dirty="0"/>
              <a:t>R</a:t>
            </a:r>
            <a:r>
              <a:rPr lang="ja-JP" altLang="en-US"/>
              <a:t>」が使われます。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R</a:t>
            </a:r>
            <a:r>
              <a:rPr lang="ja-JP" altLang="en-US"/>
              <a:t>の初学者が自習できるよう、この動画を配信することにしました。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85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7E57F-719C-F24F-82F3-651E1409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本年度コンテンツ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6FB465-FA31-174A-9D5D-3DC5D69A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/>
              <a:t>線形モデル</a:t>
            </a:r>
            <a:endParaRPr kumimoji="1" lang="en-US" altLang="ja-JP" dirty="0"/>
          </a:p>
          <a:p>
            <a:pPr lvl="1"/>
            <a:r>
              <a:rPr lang="ja-JP" altLang="en-US"/>
              <a:t>交互作用・尤度</a:t>
            </a:r>
            <a:endParaRPr lang="en-US" altLang="ja-JP" dirty="0"/>
          </a:p>
          <a:p>
            <a:pPr lvl="1"/>
            <a:r>
              <a:rPr kumimoji="1" lang="ja-JP" altLang="en-US"/>
              <a:t>汎化性能</a:t>
            </a:r>
            <a:endParaRPr kumimoji="1" lang="en-US" altLang="ja-JP" dirty="0"/>
          </a:p>
          <a:p>
            <a:pPr lvl="1"/>
            <a:r>
              <a:rPr lang="ja-JP" altLang="en-US"/>
              <a:t>モデル選択</a:t>
            </a:r>
            <a:endParaRPr lang="en-US" altLang="ja-JP" dirty="0"/>
          </a:p>
          <a:p>
            <a:pPr lvl="1"/>
            <a:r>
              <a:rPr kumimoji="1" lang="ja-JP" altLang="en-US"/>
              <a:t>最尤法実装</a:t>
            </a:r>
            <a:endParaRPr kumimoji="1" lang="en-US" altLang="ja-JP" dirty="0"/>
          </a:p>
          <a:p>
            <a:r>
              <a:rPr lang="ja-JP" altLang="en-US"/>
              <a:t>一般化線形モデル</a:t>
            </a:r>
            <a:endParaRPr lang="en-US" altLang="ja-JP" dirty="0"/>
          </a:p>
          <a:p>
            <a:pPr lvl="1"/>
            <a:r>
              <a:rPr kumimoji="1" lang="ja-JP" altLang="en-US"/>
              <a:t>誤差構造・リンク関数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GLM</a:t>
            </a:r>
            <a:r>
              <a:rPr kumimoji="1" lang="ja-JP" altLang="en-US"/>
              <a:t>実践</a:t>
            </a:r>
            <a:endParaRPr kumimoji="1" lang="en-US" altLang="ja-JP" dirty="0"/>
          </a:p>
          <a:p>
            <a:pPr lvl="1"/>
            <a:r>
              <a:rPr lang="en-US" altLang="ja-JP" dirty="0"/>
              <a:t>CPUE</a:t>
            </a:r>
            <a:r>
              <a:rPr lang="ja-JP" altLang="en-US"/>
              <a:t>標準化への応用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83925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7E57F-719C-F24F-82F3-651E1409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2020</a:t>
            </a:r>
            <a:r>
              <a:rPr lang="ja-JP" altLang="en-US"/>
              <a:t>年度動画（全１４回）の内容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6FB465-FA31-174A-9D5D-3DC5D69A4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と</a:t>
            </a:r>
            <a:r>
              <a:rPr kumimoji="1" lang="en-US" altLang="ja-JP" dirty="0" err="1"/>
              <a:t>Rstudio</a:t>
            </a:r>
            <a:r>
              <a:rPr kumimoji="1" lang="ja-JP" altLang="en-US"/>
              <a:t>のインストール、基本的な使い方</a:t>
            </a:r>
            <a:endParaRPr kumimoji="1" lang="en-US" altLang="ja-JP" dirty="0"/>
          </a:p>
          <a:p>
            <a:r>
              <a:rPr lang="ja-JP" altLang="en-US"/>
              <a:t>変数や演算子について理解する</a:t>
            </a:r>
            <a:endParaRPr lang="en-US" altLang="ja-JP" dirty="0"/>
          </a:p>
          <a:p>
            <a:r>
              <a:rPr kumimoji="1" lang="ja-JP" altLang="en-US"/>
              <a:t>繰り返し処理、条件分岐、関数について理解する</a:t>
            </a:r>
            <a:endParaRPr kumimoji="1" lang="en-US" altLang="ja-JP" dirty="0"/>
          </a:p>
          <a:p>
            <a:r>
              <a:rPr lang="ja-JP" altLang="en-US"/>
              <a:t>わからないことの調べ方</a:t>
            </a:r>
            <a:endParaRPr kumimoji="1" lang="en-US" altLang="ja-JP" dirty="0"/>
          </a:p>
          <a:p>
            <a:r>
              <a:rPr lang="ja-JP" altLang="en-US"/>
              <a:t>データ入出力</a:t>
            </a:r>
            <a:endParaRPr lang="en-US" altLang="ja-JP" dirty="0"/>
          </a:p>
          <a:p>
            <a:r>
              <a:rPr kumimoji="1" lang="ja-JP" altLang="en-US"/>
              <a:t>描画の練習（ヒストグラム、箱ひげ図、散布図）</a:t>
            </a:r>
            <a:endParaRPr kumimoji="1" lang="en-US" altLang="ja-JP" dirty="0"/>
          </a:p>
          <a:p>
            <a:r>
              <a:rPr lang="ja-JP" altLang="en-US"/>
              <a:t>仮説検定</a:t>
            </a:r>
            <a:endParaRPr kumimoji="1" lang="en-US" altLang="ja-JP" dirty="0"/>
          </a:p>
          <a:p>
            <a:r>
              <a:rPr lang="ja-JP" altLang="en-US"/>
              <a:t>線形モデル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1011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5657</TotalTime>
  <Words>215</Words>
  <Application>Microsoft Macintosh PowerPoint</Application>
  <PresentationFormat>ワイド画面</PresentationFormat>
  <Paragraphs>36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R初心者講座 イントロダクション2021</vt:lpstr>
      <vt:lpstr>この講座のねらい (Rintoro-01参照)</vt:lpstr>
      <vt:lpstr>本年度コンテンツ</vt:lpstr>
      <vt:lpstr>2020年度動画（全１４回）の内容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R初心者講座第０回</dc:title>
  <dc:creator>Microsoft Office User</dc:creator>
  <cp:lastModifiedBy>Fukui Shin</cp:lastModifiedBy>
  <cp:revision>11</cp:revision>
  <dcterms:created xsi:type="dcterms:W3CDTF">2020-03-26T08:14:23Z</dcterms:created>
  <dcterms:modified xsi:type="dcterms:W3CDTF">2021-07-04T13:16:18Z</dcterms:modified>
</cp:coreProperties>
</file>