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2" r:id="rId3"/>
    <p:sldId id="274" r:id="rId4"/>
    <p:sldId id="282" r:id="rId5"/>
    <p:sldId id="280" r:id="rId6"/>
    <p:sldId id="284" r:id="rId7"/>
    <p:sldId id="285" r:id="rId8"/>
    <p:sldId id="287" r:id="rId9"/>
    <p:sldId id="288" r:id="rId10"/>
    <p:sldId id="281" r:id="rId11"/>
    <p:sldId id="28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98C23-A232-0046-80A9-DB8AD6915A56}" v="1" dt="2021-11-17T03:03:33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3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kui Shin" userId="6902ee70c48ce296" providerId="LiveId" clId="{45B1E7A5-405E-B949-93C9-105066568C4B}"/>
    <pc:docChg chg="undo custSel addSld delSld modSld">
      <pc:chgData name="Fukui Shin" userId="6902ee70c48ce296" providerId="LiveId" clId="{45B1E7A5-405E-B949-93C9-105066568C4B}" dt="2021-07-07T06:10:42.438" v="2646" actId="20577"/>
      <pc:docMkLst>
        <pc:docMk/>
      </pc:docMkLst>
      <pc:sldChg chg="modSp mod">
        <pc:chgData name="Fukui Shin" userId="6902ee70c48ce296" providerId="LiveId" clId="{45B1E7A5-405E-B949-93C9-105066568C4B}" dt="2021-07-01T10:19:19.918" v="163" actId="20577"/>
        <pc:sldMkLst>
          <pc:docMk/>
          <pc:sldMk cId="2432279440" sldId="257"/>
        </pc:sldMkLst>
        <pc:spChg chg="mod">
          <ac:chgData name="Fukui Shin" userId="6902ee70c48ce296" providerId="LiveId" clId="{45B1E7A5-405E-B949-93C9-105066568C4B}" dt="2021-07-01T10:19:19.918" v="163" actId="20577"/>
          <ac:spMkLst>
            <pc:docMk/>
            <pc:sldMk cId="2432279440" sldId="257"/>
            <ac:spMk id="3" creationId="{05D7D93A-BA42-5D47-893C-FE41C03A53E0}"/>
          </ac:spMkLst>
        </pc:spChg>
      </pc:sldChg>
      <pc:sldChg chg="del">
        <pc:chgData name="Fukui Shin" userId="6902ee70c48ce296" providerId="LiveId" clId="{45B1E7A5-405E-B949-93C9-105066568C4B}" dt="2021-06-21T15:45:54.544" v="80" actId="2696"/>
        <pc:sldMkLst>
          <pc:docMk/>
          <pc:sldMk cId="1198899771" sldId="266"/>
        </pc:sldMkLst>
      </pc:sldChg>
      <pc:sldChg chg="modSp mod">
        <pc:chgData name="Fukui Shin" userId="6902ee70c48ce296" providerId="LiveId" clId="{45B1E7A5-405E-B949-93C9-105066568C4B}" dt="2021-07-03T08:26:30.538" v="848" actId="20577"/>
        <pc:sldMkLst>
          <pc:docMk/>
          <pc:sldMk cId="1501767664" sldId="272"/>
        </pc:sldMkLst>
        <pc:spChg chg="mod">
          <ac:chgData name="Fukui Shin" userId="6902ee70c48ce296" providerId="LiveId" clId="{45B1E7A5-405E-B949-93C9-105066568C4B}" dt="2021-07-03T07:59:04.927" v="165" actId="20577"/>
          <ac:spMkLst>
            <pc:docMk/>
            <pc:sldMk cId="1501767664" sldId="272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08:26:30.538" v="848" actId="20577"/>
          <ac:spMkLst>
            <pc:docMk/>
            <pc:sldMk cId="1501767664" sldId="272"/>
            <ac:spMk id="3" creationId="{B7EB713B-B0D0-A347-9D4F-48B4383A8075}"/>
          </ac:spMkLst>
        </pc:spChg>
      </pc:sldChg>
      <pc:sldChg chg="modSp mod">
        <pc:chgData name="Fukui Shin" userId="6902ee70c48ce296" providerId="LiveId" clId="{45B1E7A5-405E-B949-93C9-105066568C4B}" dt="2021-07-03T10:21:03.507" v="1525" actId="20577"/>
        <pc:sldMkLst>
          <pc:docMk/>
          <pc:sldMk cId="1722450886" sldId="274"/>
        </pc:sldMkLst>
        <pc:spChg chg="mod">
          <ac:chgData name="Fukui Shin" userId="6902ee70c48ce296" providerId="LiveId" clId="{45B1E7A5-405E-B949-93C9-105066568C4B}" dt="2021-07-03T08:39:13.034" v="902" actId="20577"/>
          <ac:spMkLst>
            <pc:docMk/>
            <pc:sldMk cId="1722450886" sldId="274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10:21:03.507" v="1525" actId="20577"/>
          <ac:spMkLst>
            <pc:docMk/>
            <pc:sldMk cId="1722450886" sldId="274"/>
            <ac:spMk id="3" creationId="{B7EB713B-B0D0-A347-9D4F-48B4383A8075}"/>
          </ac:spMkLst>
        </pc:spChg>
      </pc:sldChg>
      <pc:sldChg chg="del">
        <pc:chgData name="Fukui Shin" userId="6902ee70c48ce296" providerId="LiveId" clId="{45B1E7A5-405E-B949-93C9-105066568C4B}" dt="2021-07-03T08:27:27.529" v="853" actId="2696"/>
        <pc:sldMkLst>
          <pc:docMk/>
          <pc:sldMk cId="3322847216" sldId="276"/>
        </pc:sldMkLst>
      </pc:sldChg>
      <pc:sldChg chg="del">
        <pc:chgData name="Fukui Shin" userId="6902ee70c48ce296" providerId="LiveId" clId="{45B1E7A5-405E-B949-93C9-105066568C4B}" dt="2021-06-21T15:46:05.443" v="81" actId="2696"/>
        <pc:sldMkLst>
          <pc:docMk/>
          <pc:sldMk cId="3458342540" sldId="278"/>
        </pc:sldMkLst>
      </pc:sldChg>
      <pc:sldChg chg="del">
        <pc:chgData name="Fukui Shin" userId="6902ee70c48ce296" providerId="LiveId" clId="{45B1E7A5-405E-B949-93C9-105066568C4B}" dt="2021-06-21T15:45:54.544" v="80" actId="2696"/>
        <pc:sldMkLst>
          <pc:docMk/>
          <pc:sldMk cId="323365537" sldId="279"/>
        </pc:sldMkLst>
      </pc:sldChg>
      <pc:sldChg chg="modSp mod">
        <pc:chgData name="Fukui Shin" userId="6902ee70c48ce296" providerId="LiveId" clId="{45B1E7A5-405E-B949-93C9-105066568C4B}" dt="2021-07-03T10:20:55.075" v="1521" actId="20577"/>
        <pc:sldMkLst>
          <pc:docMk/>
          <pc:sldMk cId="623929723" sldId="280"/>
        </pc:sldMkLst>
        <pc:spChg chg="mod">
          <ac:chgData name="Fukui Shin" userId="6902ee70c48ce296" providerId="LiveId" clId="{45B1E7A5-405E-B949-93C9-105066568C4B}" dt="2021-07-03T08:39:18.908" v="903"/>
          <ac:spMkLst>
            <pc:docMk/>
            <pc:sldMk cId="623929723" sldId="280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10:20:55.075" v="1521" actId="20577"/>
          <ac:spMkLst>
            <pc:docMk/>
            <pc:sldMk cId="623929723" sldId="280"/>
            <ac:spMk id="3" creationId="{B7EB713B-B0D0-A347-9D4F-48B4383A8075}"/>
          </ac:spMkLst>
        </pc:spChg>
      </pc:sldChg>
      <pc:sldChg chg="modSp mod">
        <pc:chgData name="Fukui Shin" userId="6902ee70c48ce296" providerId="LiveId" clId="{45B1E7A5-405E-B949-93C9-105066568C4B}" dt="2021-07-03T08:39:23.085" v="904"/>
        <pc:sldMkLst>
          <pc:docMk/>
          <pc:sldMk cId="3759911444" sldId="281"/>
        </pc:sldMkLst>
        <pc:spChg chg="mod">
          <ac:chgData name="Fukui Shin" userId="6902ee70c48ce296" providerId="LiveId" clId="{45B1E7A5-405E-B949-93C9-105066568C4B}" dt="2021-07-03T08:39:23.085" v="904"/>
          <ac:spMkLst>
            <pc:docMk/>
            <pc:sldMk cId="3759911444" sldId="281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08:38:54.322" v="894" actId="20577"/>
          <ac:spMkLst>
            <pc:docMk/>
            <pc:sldMk cId="3759911444" sldId="281"/>
            <ac:spMk id="3" creationId="{B7EB713B-B0D0-A347-9D4F-48B4383A8075}"/>
          </ac:spMkLst>
        </pc:spChg>
      </pc:sldChg>
      <pc:sldChg chg="modSp new mod">
        <pc:chgData name="Fukui Shin" userId="6902ee70c48ce296" providerId="LiveId" clId="{45B1E7A5-405E-B949-93C9-105066568C4B}" dt="2021-07-03T09:57:45.826" v="1473" actId="20577"/>
        <pc:sldMkLst>
          <pc:docMk/>
          <pc:sldMk cId="3428185782" sldId="282"/>
        </pc:sldMkLst>
        <pc:spChg chg="mod">
          <ac:chgData name="Fukui Shin" userId="6902ee70c48ce296" providerId="LiveId" clId="{45B1E7A5-405E-B949-93C9-105066568C4B}" dt="2021-07-03T08:50:07.237" v="955" actId="20577"/>
          <ac:spMkLst>
            <pc:docMk/>
            <pc:sldMk cId="3428185782" sldId="282"/>
            <ac:spMk id="2" creationId="{593893BE-BD11-5648-B363-0A47FB81D8B9}"/>
          </ac:spMkLst>
        </pc:spChg>
        <pc:spChg chg="mod">
          <ac:chgData name="Fukui Shin" userId="6902ee70c48ce296" providerId="LiveId" clId="{45B1E7A5-405E-B949-93C9-105066568C4B}" dt="2021-07-03T09:57:45.826" v="1473" actId="20577"/>
          <ac:spMkLst>
            <pc:docMk/>
            <pc:sldMk cId="3428185782" sldId="282"/>
            <ac:spMk id="3" creationId="{49E414B3-99D4-2B4A-B335-2BAEFB18D4DF}"/>
          </ac:spMkLst>
        </pc:spChg>
      </pc:sldChg>
      <pc:sldChg chg="modSp new mod">
        <pc:chgData name="Fukui Shin" userId="6902ee70c48ce296" providerId="LiveId" clId="{45B1E7A5-405E-B949-93C9-105066568C4B}" dt="2021-07-07T06:10:42.438" v="2646" actId="20577"/>
        <pc:sldMkLst>
          <pc:docMk/>
          <pc:sldMk cId="3377275839" sldId="283"/>
        </pc:sldMkLst>
        <pc:spChg chg="mod">
          <ac:chgData name="Fukui Shin" userId="6902ee70c48ce296" providerId="LiveId" clId="{45B1E7A5-405E-B949-93C9-105066568C4B}" dt="2021-07-03T10:03:43.320" v="1511" actId="20577"/>
          <ac:spMkLst>
            <pc:docMk/>
            <pc:sldMk cId="3377275839" sldId="283"/>
            <ac:spMk id="2" creationId="{5B9CD8F7-9DBA-914A-85C6-EB8A0A9532EA}"/>
          </ac:spMkLst>
        </pc:spChg>
        <pc:spChg chg="mod">
          <ac:chgData name="Fukui Shin" userId="6902ee70c48ce296" providerId="LiveId" clId="{45B1E7A5-405E-B949-93C9-105066568C4B}" dt="2021-07-07T06:10:42.438" v="2646" actId="20577"/>
          <ac:spMkLst>
            <pc:docMk/>
            <pc:sldMk cId="3377275839" sldId="283"/>
            <ac:spMk id="3" creationId="{41DF497C-D459-C448-B5CA-EE91E35943B8}"/>
          </ac:spMkLst>
        </pc:spChg>
      </pc:sldChg>
    </pc:docChg>
  </pc:docChgLst>
  <pc:docChgLst>
    <pc:chgData name="Fukui Shin" userId="6902ee70c48ce296" providerId="LiveId" clId="{21E98C23-A232-0046-80A9-DB8AD6915A56}"/>
    <pc:docChg chg="modSld">
      <pc:chgData name="Fukui Shin" userId="6902ee70c48ce296" providerId="LiveId" clId="{21E98C23-A232-0046-80A9-DB8AD6915A56}" dt="2021-11-17T03:03:44.101" v="6" actId="1076"/>
      <pc:docMkLst>
        <pc:docMk/>
      </pc:docMkLst>
      <pc:sldChg chg="addSp modSp mod">
        <pc:chgData name="Fukui Shin" userId="6902ee70c48ce296" providerId="LiveId" clId="{21E98C23-A232-0046-80A9-DB8AD6915A56}" dt="2021-11-17T03:03:44.101" v="6" actId="1076"/>
        <pc:sldMkLst>
          <pc:docMk/>
          <pc:sldMk cId="3976745622" sldId="286"/>
        </pc:sldMkLst>
        <pc:picChg chg="add mod">
          <ac:chgData name="Fukui Shin" userId="6902ee70c48ce296" providerId="LiveId" clId="{21E98C23-A232-0046-80A9-DB8AD6915A56}" dt="2021-11-17T03:03:44.101" v="6" actId="1076"/>
          <ac:picMkLst>
            <pc:docMk/>
            <pc:sldMk cId="3976745622" sldId="286"/>
            <ac:picMk id="5" creationId="{4A6777C8-1A2C-304D-B190-F0372F1983D3}"/>
          </ac:picMkLst>
        </pc:picChg>
      </pc:sldChg>
    </pc:docChg>
  </pc:docChgLst>
  <pc:docChgLst>
    <pc:chgData name="Fukui Shin" userId="6902ee70c48ce296" providerId="LiveId" clId="{123394F6-812E-F94C-B0FC-3923E8ACF34A}"/>
    <pc:docChg chg="undo custSel addSld delSld modSld">
      <pc:chgData name="Fukui Shin" userId="6902ee70c48ce296" providerId="LiveId" clId="{123394F6-812E-F94C-B0FC-3923E8ACF34A}" dt="2021-05-21T11:14:00.723" v="667" actId="20577"/>
      <pc:docMkLst>
        <pc:docMk/>
      </pc:docMkLst>
      <pc:sldChg chg="modSp mod">
        <pc:chgData name="Fukui Shin" userId="6902ee70c48ce296" providerId="LiveId" clId="{123394F6-812E-F94C-B0FC-3923E8ACF34A}" dt="2021-05-21T11:14:00.723" v="667" actId="20577"/>
        <pc:sldMkLst>
          <pc:docMk/>
          <pc:sldMk cId="2432279440" sldId="257"/>
        </pc:sldMkLst>
        <pc:spChg chg="mod">
          <ac:chgData name="Fukui Shin" userId="6902ee70c48ce296" providerId="LiveId" clId="{123394F6-812E-F94C-B0FC-3923E8ACF34A}" dt="2021-05-20T05:19:41.528" v="1" actId="20577"/>
          <ac:spMkLst>
            <pc:docMk/>
            <pc:sldMk cId="2432279440" sldId="257"/>
            <ac:spMk id="2" creationId="{9B1D7A41-B18F-4D4C-9F52-84D5CFFFCB44}"/>
          </ac:spMkLst>
        </pc:spChg>
        <pc:spChg chg="mod">
          <ac:chgData name="Fukui Shin" userId="6902ee70c48ce296" providerId="LiveId" clId="{123394F6-812E-F94C-B0FC-3923E8ACF34A}" dt="2021-05-21T11:14:00.723" v="667" actId="20577"/>
          <ac:spMkLst>
            <pc:docMk/>
            <pc:sldMk cId="2432279440" sldId="257"/>
            <ac:spMk id="3" creationId="{05D7D93A-BA42-5D47-893C-FE41C03A53E0}"/>
          </ac:spMkLst>
        </pc:spChg>
      </pc:sldChg>
      <pc:sldChg chg="del">
        <pc:chgData name="Fukui Shin" userId="6902ee70c48ce296" providerId="LiveId" clId="{123394F6-812E-F94C-B0FC-3923E8ACF34A}" dt="2021-05-21T11:12:10.209" v="562" actId="2696"/>
        <pc:sldMkLst>
          <pc:docMk/>
          <pc:sldMk cId="3601736904" sldId="271"/>
        </pc:sldMkLst>
      </pc:sldChg>
      <pc:sldChg chg="modSp mod">
        <pc:chgData name="Fukui Shin" userId="6902ee70c48ce296" providerId="LiveId" clId="{123394F6-812E-F94C-B0FC-3923E8ACF34A}" dt="2021-05-21T11:09:48.102" v="548" actId="20577"/>
        <pc:sldMkLst>
          <pc:docMk/>
          <pc:sldMk cId="1501767664" sldId="272"/>
        </pc:sldMkLst>
        <pc:spChg chg="mod">
          <ac:chgData name="Fukui Shin" userId="6902ee70c48ce296" providerId="LiveId" clId="{123394F6-812E-F94C-B0FC-3923E8ACF34A}" dt="2021-05-21T11:09:48.102" v="548" actId="20577"/>
          <ac:spMkLst>
            <pc:docMk/>
            <pc:sldMk cId="1501767664" sldId="272"/>
            <ac:spMk id="3" creationId="{B7EB713B-B0D0-A347-9D4F-48B4383A8075}"/>
          </ac:spMkLst>
        </pc:spChg>
      </pc:sldChg>
      <pc:sldChg chg="modSp mod">
        <pc:chgData name="Fukui Shin" userId="6902ee70c48ce296" providerId="LiveId" clId="{123394F6-812E-F94C-B0FC-3923E8ACF34A}" dt="2021-05-21T11:11:39.725" v="555" actId="207"/>
        <pc:sldMkLst>
          <pc:docMk/>
          <pc:sldMk cId="1722450886" sldId="274"/>
        </pc:sldMkLst>
        <pc:spChg chg="mod">
          <ac:chgData name="Fukui Shin" userId="6902ee70c48ce296" providerId="LiveId" clId="{123394F6-812E-F94C-B0FC-3923E8ACF34A}" dt="2021-05-21T11:11:39.725" v="555" actId="207"/>
          <ac:spMkLst>
            <pc:docMk/>
            <pc:sldMk cId="1722450886" sldId="274"/>
            <ac:spMk id="3" creationId="{B7EB713B-B0D0-A347-9D4F-48B4383A8075}"/>
          </ac:spMkLst>
        </pc:spChg>
      </pc:sldChg>
      <pc:sldChg chg="modSp mod">
        <pc:chgData name="Fukui Shin" userId="6902ee70c48ce296" providerId="LiveId" clId="{123394F6-812E-F94C-B0FC-3923E8ACF34A}" dt="2021-05-21T11:13:21.762" v="650" actId="20577"/>
        <pc:sldMkLst>
          <pc:docMk/>
          <pc:sldMk cId="3322847216" sldId="276"/>
        </pc:sldMkLst>
        <pc:spChg chg="mod">
          <ac:chgData name="Fukui Shin" userId="6902ee70c48ce296" providerId="LiveId" clId="{123394F6-812E-F94C-B0FC-3923E8ACF34A}" dt="2021-05-21T11:13:21.762" v="650" actId="20577"/>
          <ac:spMkLst>
            <pc:docMk/>
            <pc:sldMk cId="3322847216" sldId="276"/>
            <ac:spMk id="3" creationId="{B7EB713B-B0D0-A347-9D4F-48B4383A8075}"/>
          </ac:spMkLst>
        </pc:spChg>
      </pc:sldChg>
      <pc:sldChg chg="modSp mod">
        <pc:chgData name="Fukui Shin" userId="6902ee70c48ce296" providerId="LiveId" clId="{123394F6-812E-F94C-B0FC-3923E8ACF34A}" dt="2021-05-21T10:31:14.371" v="370" actId="1038"/>
        <pc:sldMkLst>
          <pc:docMk/>
          <pc:sldMk cId="3458342540" sldId="278"/>
        </pc:sldMkLst>
        <pc:picChg chg="mod">
          <ac:chgData name="Fukui Shin" userId="6902ee70c48ce296" providerId="LiveId" clId="{123394F6-812E-F94C-B0FC-3923E8ACF34A}" dt="2021-05-21T10:31:11.784" v="368" actId="1038"/>
          <ac:picMkLst>
            <pc:docMk/>
            <pc:sldMk cId="3458342540" sldId="278"/>
            <ac:picMk id="29" creationId="{754225A0-B928-CB44-98B5-60BBF7110E2C}"/>
          </ac:picMkLst>
        </pc:picChg>
        <pc:picChg chg="mod">
          <ac:chgData name="Fukui Shin" userId="6902ee70c48ce296" providerId="LiveId" clId="{123394F6-812E-F94C-B0FC-3923E8ACF34A}" dt="2021-05-21T10:31:14.371" v="370" actId="1038"/>
          <ac:picMkLst>
            <pc:docMk/>
            <pc:sldMk cId="3458342540" sldId="278"/>
            <ac:picMk id="30" creationId="{AD831808-B008-9B4E-A0F1-651865E2E238}"/>
          </ac:picMkLst>
        </pc:picChg>
      </pc:sldChg>
      <pc:sldChg chg="modSp mod">
        <pc:chgData name="Fukui Shin" userId="6902ee70c48ce296" providerId="LiveId" clId="{123394F6-812E-F94C-B0FC-3923E8ACF34A}" dt="2021-05-21T11:09:05.627" v="520" actId="20577"/>
        <pc:sldMkLst>
          <pc:docMk/>
          <pc:sldMk cId="323365537" sldId="279"/>
        </pc:sldMkLst>
        <pc:spChg chg="mod">
          <ac:chgData name="Fukui Shin" userId="6902ee70c48ce296" providerId="LiveId" clId="{123394F6-812E-F94C-B0FC-3923E8ACF34A}" dt="2021-05-21T11:09:05.627" v="520" actId="20577"/>
          <ac:spMkLst>
            <pc:docMk/>
            <pc:sldMk cId="323365537" sldId="279"/>
            <ac:spMk id="3" creationId="{13EA0912-FE78-7647-A2F6-DD372D7B2FCA}"/>
          </ac:spMkLst>
        </pc:spChg>
      </pc:sldChg>
      <pc:sldChg chg="modSp add mod">
        <pc:chgData name="Fukui Shin" userId="6902ee70c48ce296" providerId="LiveId" clId="{123394F6-812E-F94C-B0FC-3923E8ACF34A}" dt="2021-05-21T11:11:53.214" v="558" actId="207"/>
        <pc:sldMkLst>
          <pc:docMk/>
          <pc:sldMk cId="623929723" sldId="280"/>
        </pc:sldMkLst>
        <pc:spChg chg="mod">
          <ac:chgData name="Fukui Shin" userId="6902ee70c48ce296" providerId="LiveId" clId="{123394F6-812E-F94C-B0FC-3923E8ACF34A}" dt="2021-05-21T11:11:53.214" v="558" actId="207"/>
          <ac:spMkLst>
            <pc:docMk/>
            <pc:sldMk cId="623929723" sldId="280"/>
            <ac:spMk id="3" creationId="{B7EB713B-B0D0-A347-9D4F-48B4383A8075}"/>
          </ac:spMkLst>
        </pc:spChg>
      </pc:sldChg>
      <pc:sldChg chg="modSp add mod">
        <pc:chgData name="Fukui Shin" userId="6902ee70c48ce296" providerId="LiveId" clId="{123394F6-812E-F94C-B0FC-3923E8ACF34A}" dt="2021-05-21T11:12:06.643" v="561" actId="207"/>
        <pc:sldMkLst>
          <pc:docMk/>
          <pc:sldMk cId="3759911444" sldId="281"/>
        </pc:sldMkLst>
        <pc:spChg chg="mod">
          <ac:chgData name="Fukui Shin" userId="6902ee70c48ce296" providerId="LiveId" clId="{123394F6-812E-F94C-B0FC-3923E8ACF34A}" dt="2021-05-21T11:12:06.643" v="561" actId="207"/>
          <ac:spMkLst>
            <pc:docMk/>
            <pc:sldMk cId="3759911444" sldId="281"/>
            <ac:spMk id="3" creationId="{B7EB713B-B0D0-A347-9D4F-48B4383A8075}"/>
          </ac:spMkLst>
        </pc:spChg>
      </pc:sldChg>
    </pc:docChg>
  </pc:docChgLst>
  <pc:docChgLst>
    <pc:chgData name="Fukui Shin" userId="6902ee70c48ce296" providerId="LiveId" clId="{C8F55A9F-7917-5240-8DE8-05BC06FCB498}"/>
    <pc:docChg chg="undo custSel modSld">
      <pc:chgData name="Fukui Shin" userId="6902ee70c48ce296" providerId="LiveId" clId="{C8F55A9F-7917-5240-8DE8-05BC06FCB498}" dt="2021-11-08T07:29:24.069" v="52" actId="20577"/>
      <pc:docMkLst>
        <pc:docMk/>
      </pc:docMkLst>
      <pc:sldChg chg="modSp mod">
        <pc:chgData name="Fukui Shin" userId="6902ee70c48ce296" providerId="LiveId" clId="{C8F55A9F-7917-5240-8DE8-05BC06FCB498}" dt="2021-11-08T07:29:24.069" v="52" actId="20577"/>
        <pc:sldMkLst>
          <pc:docMk/>
          <pc:sldMk cId="2447858462" sldId="288"/>
        </pc:sldMkLst>
        <pc:spChg chg="mod">
          <ac:chgData name="Fukui Shin" userId="6902ee70c48ce296" providerId="LiveId" clId="{C8F55A9F-7917-5240-8DE8-05BC06FCB498}" dt="2021-11-08T07:29:24.069" v="52" actId="20577"/>
          <ac:spMkLst>
            <pc:docMk/>
            <pc:sldMk cId="2447858462" sldId="288"/>
            <ac:spMk id="3" creationId="{7044DDCB-175D-DC41-A5AC-98AE58CE5A61}"/>
          </ac:spMkLst>
        </pc:spChg>
      </pc:sldChg>
    </pc:docChg>
  </pc:docChgLst>
  <pc:docChgLst>
    <pc:chgData name="Fukui Shin" userId="6902ee70c48ce296" providerId="LiveId" clId="{2E44D2CA-FA2B-C94D-8AB6-439A5019DC12}"/>
    <pc:docChg chg="undo custSel modSld">
      <pc:chgData name="Fukui Shin" userId="6902ee70c48ce296" providerId="LiveId" clId="{2E44D2CA-FA2B-C94D-8AB6-439A5019DC12}" dt="2021-05-19T09:37:27.188" v="54" actId="20577"/>
      <pc:docMkLst>
        <pc:docMk/>
      </pc:docMkLst>
      <pc:sldChg chg="modSp mod">
        <pc:chgData name="Fukui Shin" userId="6902ee70c48ce296" providerId="LiveId" clId="{2E44D2CA-FA2B-C94D-8AB6-439A5019DC12}" dt="2021-05-19T09:36:53.912" v="5" actId="20577"/>
        <pc:sldMkLst>
          <pc:docMk/>
          <pc:sldMk cId="2432279440" sldId="257"/>
        </pc:sldMkLst>
        <pc:spChg chg="mod">
          <ac:chgData name="Fukui Shin" userId="6902ee70c48ce296" providerId="LiveId" clId="{2E44D2CA-FA2B-C94D-8AB6-439A5019DC12}" dt="2021-05-19T09:36:53.912" v="5" actId="20577"/>
          <ac:spMkLst>
            <pc:docMk/>
            <pc:sldMk cId="2432279440" sldId="257"/>
            <ac:spMk id="3" creationId="{05D7D93A-BA42-5D47-893C-FE41C03A53E0}"/>
          </ac:spMkLst>
        </pc:spChg>
      </pc:sldChg>
      <pc:sldChg chg="modSp mod">
        <pc:chgData name="Fukui Shin" userId="6902ee70c48ce296" providerId="LiveId" clId="{2E44D2CA-FA2B-C94D-8AB6-439A5019DC12}" dt="2021-05-19T09:37:27.188" v="54" actId="20577"/>
        <pc:sldMkLst>
          <pc:docMk/>
          <pc:sldMk cId="323365537" sldId="279"/>
        </pc:sldMkLst>
        <pc:spChg chg="mod">
          <ac:chgData name="Fukui Shin" userId="6902ee70c48ce296" providerId="LiveId" clId="{2E44D2CA-FA2B-C94D-8AB6-439A5019DC12}" dt="2021-05-19T09:37:27.188" v="54" actId="20577"/>
          <ac:spMkLst>
            <pc:docMk/>
            <pc:sldMk cId="323365537" sldId="279"/>
            <ac:spMk id="2" creationId="{530FA0D9-038A-6744-9604-B7C6B3166D65}"/>
          </ac:spMkLst>
        </pc:spChg>
      </pc:sldChg>
    </pc:docChg>
  </pc:docChgLst>
  <pc:docChgLst>
    <pc:chgData name="Fukui Shin" userId="6902ee70c48ce296" providerId="LiveId" clId="{FD2ABE22-F822-F64D-BF8C-980B7AF40F0E}"/>
    <pc:docChg chg="undo redo custSel addSld delSld modSld">
      <pc:chgData name="Fukui Shin" userId="6902ee70c48ce296" providerId="LiveId" clId="{FD2ABE22-F822-F64D-BF8C-980B7AF40F0E}" dt="2021-08-04T10:47:27.352" v="3347" actId="20577"/>
      <pc:docMkLst>
        <pc:docMk/>
      </pc:docMkLst>
      <pc:sldChg chg="modSp mod">
        <pc:chgData name="Fukui Shin" userId="6902ee70c48ce296" providerId="LiveId" clId="{FD2ABE22-F822-F64D-BF8C-980B7AF40F0E}" dt="2021-08-03T17:49:07.210" v="1" actId="20577"/>
        <pc:sldMkLst>
          <pc:docMk/>
          <pc:sldMk cId="2432279440" sldId="257"/>
        </pc:sldMkLst>
        <pc:spChg chg="mod">
          <ac:chgData name="Fukui Shin" userId="6902ee70c48ce296" providerId="LiveId" clId="{FD2ABE22-F822-F64D-BF8C-980B7AF40F0E}" dt="2021-08-03T17:49:07.210" v="1" actId="20577"/>
          <ac:spMkLst>
            <pc:docMk/>
            <pc:sldMk cId="2432279440" sldId="257"/>
            <ac:spMk id="2" creationId="{9B1D7A41-B18F-4D4C-9F52-84D5CFFFCB44}"/>
          </ac:spMkLst>
        </pc:spChg>
      </pc:sldChg>
      <pc:sldChg chg="modSp mod">
        <pc:chgData name="Fukui Shin" userId="6902ee70c48ce296" providerId="LiveId" clId="{FD2ABE22-F822-F64D-BF8C-980B7AF40F0E}" dt="2021-08-04T08:47:13.253" v="1355" actId="20577"/>
        <pc:sldMkLst>
          <pc:docMk/>
          <pc:sldMk cId="1722450886" sldId="274"/>
        </pc:sldMkLst>
        <pc:spChg chg="mod">
          <ac:chgData name="Fukui Shin" userId="6902ee70c48ce296" providerId="LiveId" clId="{FD2ABE22-F822-F64D-BF8C-980B7AF40F0E}" dt="2021-08-04T08:47:13.253" v="1355" actId="20577"/>
          <ac:spMkLst>
            <pc:docMk/>
            <pc:sldMk cId="1722450886" sldId="274"/>
            <ac:spMk id="3" creationId="{B7EB713B-B0D0-A347-9D4F-48B4383A8075}"/>
          </ac:spMkLst>
        </pc:spChg>
      </pc:sldChg>
      <pc:sldChg chg="modSp mod">
        <pc:chgData name="Fukui Shin" userId="6902ee70c48ce296" providerId="LiveId" clId="{FD2ABE22-F822-F64D-BF8C-980B7AF40F0E}" dt="2021-08-04T08:46:54.579" v="1352" actId="20577"/>
        <pc:sldMkLst>
          <pc:docMk/>
          <pc:sldMk cId="623929723" sldId="280"/>
        </pc:sldMkLst>
        <pc:spChg chg="mod">
          <ac:chgData name="Fukui Shin" userId="6902ee70c48ce296" providerId="LiveId" clId="{FD2ABE22-F822-F64D-BF8C-980B7AF40F0E}" dt="2021-08-04T08:46:54.579" v="1352" actId="20577"/>
          <ac:spMkLst>
            <pc:docMk/>
            <pc:sldMk cId="623929723" sldId="280"/>
            <ac:spMk id="3" creationId="{B7EB713B-B0D0-A347-9D4F-48B4383A8075}"/>
          </ac:spMkLst>
        </pc:spChg>
      </pc:sldChg>
      <pc:sldChg chg="modSp mod">
        <pc:chgData name="Fukui Shin" userId="6902ee70c48ce296" providerId="LiveId" clId="{FD2ABE22-F822-F64D-BF8C-980B7AF40F0E}" dt="2021-08-04T08:47:03.988" v="1354" actId="20577"/>
        <pc:sldMkLst>
          <pc:docMk/>
          <pc:sldMk cId="3759911444" sldId="281"/>
        </pc:sldMkLst>
        <pc:spChg chg="mod">
          <ac:chgData name="Fukui Shin" userId="6902ee70c48ce296" providerId="LiveId" clId="{FD2ABE22-F822-F64D-BF8C-980B7AF40F0E}" dt="2021-08-04T08:47:03.988" v="1354" actId="20577"/>
          <ac:spMkLst>
            <pc:docMk/>
            <pc:sldMk cId="3759911444" sldId="281"/>
            <ac:spMk id="3" creationId="{B7EB713B-B0D0-A347-9D4F-48B4383A8075}"/>
          </ac:spMkLst>
        </pc:spChg>
      </pc:sldChg>
      <pc:sldChg chg="modSp mod">
        <pc:chgData name="Fukui Shin" userId="6902ee70c48ce296" providerId="LiveId" clId="{FD2ABE22-F822-F64D-BF8C-980B7AF40F0E}" dt="2021-08-04T07:23:13.161" v="1134" actId="20577"/>
        <pc:sldMkLst>
          <pc:docMk/>
          <pc:sldMk cId="3428185782" sldId="282"/>
        </pc:sldMkLst>
        <pc:spChg chg="mod">
          <ac:chgData name="Fukui Shin" userId="6902ee70c48ce296" providerId="LiveId" clId="{FD2ABE22-F822-F64D-BF8C-980B7AF40F0E}" dt="2021-08-04T07:23:13.161" v="1134" actId="20577"/>
          <ac:spMkLst>
            <pc:docMk/>
            <pc:sldMk cId="3428185782" sldId="282"/>
            <ac:spMk id="3" creationId="{49E414B3-99D4-2B4A-B335-2BAEFB18D4DF}"/>
          </ac:spMkLst>
        </pc:spChg>
      </pc:sldChg>
      <pc:sldChg chg="del">
        <pc:chgData name="Fukui Shin" userId="6902ee70c48ce296" providerId="LiveId" clId="{FD2ABE22-F822-F64D-BF8C-980B7AF40F0E}" dt="2021-08-03T17:56:45.269" v="618" actId="2696"/>
        <pc:sldMkLst>
          <pc:docMk/>
          <pc:sldMk cId="3377275839" sldId="283"/>
        </pc:sldMkLst>
      </pc:sldChg>
      <pc:sldChg chg="modSp new mod">
        <pc:chgData name="Fukui Shin" userId="6902ee70c48ce296" providerId="LiveId" clId="{FD2ABE22-F822-F64D-BF8C-980B7AF40F0E}" dt="2021-08-04T07:22:25.505" v="1129" actId="20577"/>
        <pc:sldMkLst>
          <pc:docMk/>
          <pc:sldMk cId="2178159451" sldId="284"/>
        </pc:sldMkLst>
        <pc:spChg chg="mod">
          <ac:chgData name="Fukui Shin" userId="6902ee70c48ce296" providerId="LiveId" clId="{FD2ABE22-F822-F64D-BF8C-980B7AF40F0E}" dt="2021-08-03T17:50:32.408" v="54" actId="20577"/>
          <ac:spMkLst>
            <pc:docMk/>
            <pc:sldMk cId="2178159451" sldId="284"/>
            <ac:spMk id="2" creationId="{ADD62BF2-6FF7-9842-B55F-6A8B6B522A7E}"/>
          </ac:spMkLst>
        </pc:spChg>
        <pc:spChg chg="mod">
          <ac:chgData name="Fukui Shin" userId="6902ee70c48ce296" providerId="LiveId" clId="{FD2ABE22-F822-F64D-BF8C-980B7AF40F0E}" dt="2021-08-04T07:22:25.505" v="1129" actId="20577"/>
          <ac:spMkLst>
            <pc:docMk/>
            <pc:sldMk cId="2178159451" sldId="284"/>
            <ac:spMk id="3" creationId="{1805BEF9-DE5C-E743-813A-6F4CE0125DA2}"/>
          </ac:spMkLst>
        </pc:spChg>
      </pc:sldChg>
      <pc:sldChg chg="modSp new mod">
        <pc:chgData name="Fukui Shin" userId="6902ee70c48ce296" providerId="LiveId" clId="{FD2ABE22-F822-F64D-BF8C-980B7AF40F0E}" dt="2021-08-04T10:08:13.242" v="2067" actId="20577"/>
        <pc:sldMkLst>
          <pc:docMk/>
          <pc:sldMk cId="4050706010" sldId="285"/>
        </pc:sldMkLst>
        <pc:spChg chg="mod">
          <ac:chgData name="Fukui Shin" userId="6902ee70c48ce296" providerId="LiveId" clId="{FD2ABE22-F822-F64D-BF8C-980B7AF40F0E}" dt="2021-08-04T09:34:10.093" v="1888" actId="20577"/>
          <ac:spMkLst>
            <pc:docMk/>
            <pc:sldMk cId="4050706010" sldId="285"/>
            <ac:spMk id="2" creationId="{892C59F3-AD8A-C648-98CA-0C3943AE4A58}"/>
          </ac:spMkLst>
        </pc:spChg>
        <pc:spChg chg="mod">
          <ac:chgData name="Fukui Shin" userId="6902ee70c48ce296" providerId="LiveId" clId="{FD2ABE22-F822-F64D-BF8C-980B7AF40F0E}" dt="2021-08-04T10:08:13.242" v="2067" actId="20577"/>
          <ac:spMkLst>
            <pc:docMk/>
            <pc:sldMk cId="4050706010" sldId="285"/>
            <ac:spMk id="3" creationId="{2B892BED-13CC-B648-8A24-26DF1294EB9C}"/>
          </ac:spMkLst>
        </pc:spChg>
      </pc:sldChg>
      <pc:sldChg chg="addSp modSp new mod">
        <pc:chgData name="Fukui Shin" userId="6902ee70c48ce296" providerId="LiveId" clId="{FD2ABE22-F822-F64D-BF8C-980B7AF40F0E}" dt="2021-08-04T10:47:27.352" v="3347" actId="20577"/>
        <pc:sldMkLst>
          <pc:docMk/>
          <pc:sldMk cId="3976745622" sldId="286"/>
        </pc:sldMkLst>
        <pc:spChg chg="mod">
          <ac:chgData name="Fukui Shin" userId="6902ee70c48ce296" providerId="LiveId" clId="{FD2ABE22-F822-F64D-BF8C-980B7AF40F0E}" dt="2021-08-04T10:36:45.309" v="2710" actId="20577"/>
          <ac:spMkLst>
            <pc:docMk/>
            <pc:sldMk cId="3976745622" sldId="286"/>
            <ac:spMk id="2" creationId="{8021A45D-E4FF-5A46-91C6-E4BEF315A871}"/>
          </ac:spMkLst>
        </pc:spChg>
        <pc:spChg chg="mod">
          <ac:chgData name="Fukui Shin" userId="6902ee70c48ce296" providerId="LiveId" clId="{FD2ABE22-F822-F64D-BF8C-980B7AF40F0E}" dt="2021-08-04T10:47:27.352" v="3347" actId="20577"/>
          <ac:spMkLst>
            <pc:docMk/>
            <pc:sldMk cId="3976745622" sldId="286"/>
            <ac:spMk id="3" creationId="{929FB2F8-884F-DB42-8889-1307E783A82A}"/>
          </ac:spMkLst>
        </pc:spChg>
        <pc:spChg chg="add mod">
          <ac:chgData name="Fukui Shin" userId="6902ee70c48ce296" providerId="LiveId" clId="{FD2ABE22-F822-F64D-BF8C-980B7AF40F0E}" dt="2021-08-04T10:44:56.682" v="3333" actId="1076"/>
          <ac:spMkLst>
            <pc:docMk/>
            <pc:sldMk cId="3976745622" sldId="286"/>
            <ac:spMk id="4" creationId="{9A0B37BF-DF44-4C49-A0C7-B382023DCA3F}"/>
          </ac:spMkLst>
        </pc:spChg>
      </pc:sldChg>
      <pc:sldChg chg="modSp new mod">
        <pc:chgData name="Fukui Shin" userId="6902ee70c48ce296" providerId="LiveId" clId="{FD2ABE22-F822-F64D-BF8C-980B7AF40F0E}" dt="2021-08-04T10:12:26.711" v="2425" actId="20577"/>
        <pc:sldMkLst>
          <pc:docMk/>
          <pc:sldMk cId="2009115823" sldId="287"/>
        </pc:sldMkLst>
        <pc:spChg chg="mod">
          <ac:chgData name="Fukui Shin" userId="6902ee70c48ce296" providerId="LiveId" clId="{FD2ABE22-F822-F64D-BF8C-980B7AF40F0E}" dt="2021-08-04T10:10:33.503" v="2224" actId="20577"/>
          <ac:spMkLst>
            <pc:docMk/>
            <pc:sldMk cId="2009115823" sldId="287"/>
            <ac:spMk id="2" creationId="{F1994288-EB8E-A84F-B42C-97ABDD69EAD5}"/>
          </ac:spMkLst>
        </pc:spChg>
        <pc:spChg chg="mod">
          <ac:chgData name="Fukui Shin" userId="6902ee70c48ce296" providerId="LiveId" clId="{FD2ABE22-F822-F64D-BF8C-980B7AF40F0E}" dt="2021-08-04T10:12:26.711" v="2425" actId="20577"/>
          <ac:spMkLst>
            <pc:docMk/>
            <pc:sldMk cId="2009115823" sldId="287"/>
            <ac:spMk id="3" creationId="{F17329F4-295F-B840-A01F-3058DFA89E7D}"/>
          </ac:spMkLst>
        </pc:spChg>
      </pc:sldChg>
      <pc:sldChg chg="modSp new mod">
        <pc:chgData name="Fukui Shin" userId="6902ee70c48ce296" providerId="LiveId" clId="{FD2ABE22-F822-F64D-BF8C-980B7AF40F0E}" dt="2021-08-04T10:42:32.979" v="3156" actId="20577"/>
        <pc:sldMkLst>
          <pc:docMk/>
          <pc:sldMk cId="2447858462" sldId="288"/>
        </pc:sldMkLst>
        <pc:spChg chg="mod">
          <ac:chgData name="Fukui Shin" userId="6902ee70c48ce296" providerId="LiveId" clId="{FD2ABE22-F822-F64D-BF8C-980B7AF40F0E}" dt="2021-08-04T10:12:45.828" v="2443" actId="20577"/>
          <ac:spMkLst>
            <pc:docMk/>
            <pc:sldMk cId="2447858462" sldId="288"/>
            <ac:spMk id="2" creationId="{032164F6-0F1B-1549-B553-24334B2E64E3}"/>
          </ac:spMkLst>
        </pc:spChg>
        <pc:spChg chg="mod">
          <ac:chgData name="Fukui Shin" userId="6902ee70c48ce296" providerId="LiveId" clId="{FD2ABE22-F822-F64D-BF8C-980B7AF40F0E}" dt="2021-08-04T10:42:32.979" v="3156" actId="20577"/>
          <ac:spMkLst>
            <pc:docMk/>
            <pc:sldMk cId="2447858462" sldId="288"/>
            <ac:spMk id="3" creationId="{7044DDCB-175D-DC41-A5AC-98AE58CE5A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61B2C-1B08-5B4E-902C-C60DF6705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7D8C11-0190-414F-A740-954E8CF97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CA9B3B-9FAF-3740-9231-6B322C74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5C0E9E-5B01-9F4E-AAC0-D6FAE2F7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0FDD68-E289-C74B-BF1D-A30E4366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1D9D3-7AA3-3648-92AF-43568682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96EE4-893E-AC45-B05A-7EF58AC4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A6F7DB-7D41-AD4B-BB59-FC4D762B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A0225D-A281-1E42-A2F6-35265889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AC29A7-F6E0-AF47-9416-70E595DF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909E83-6322-224A-AA0A-298EA897B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03CC5D-460C-7C44-A471-5599B89B5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12850-053D-1D4F-B04A-93557592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6818D-9F19-E341-BAA9-90F0C58E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DB6550-B3AB-F54E-9F40-EC0ACA1C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60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FF7E5-63E6-4546-AF2F-527086ED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DA3852-FA79-F04E-80D6-9A540635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97954A-AE74-2D40-A59B-00071230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699EB-50D8-0046-92A4-E6D02447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8AC6E-EAF8-0F43-BD1B-31F9F75C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75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38E7E-9713-C749-9714-15A5F44F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13DD3A-05D0-E84C-BA50-19A92F8C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3BE19-718F-914E-8ADC-878801C2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13BCDA-F675-EF4A-B9AE-F7B15455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5D0051-82D3-2D49-AB7F-2CBD623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3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53B08-C71E-D04E-A593-9FCB568F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C36F3C-62E9-C04A-A6F4-2EAC88BE4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8C24BC-EF5F-6540-9B8D-21C73C53D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C9A0FE-8747-904B-BECD-602D283A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094974-AA72-D745-88FF-B6AFB394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52C103-7D96-1A4E-A6FA-1435E735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5F257-8849-894B-BE3D-BCAFB287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A2560-0BE0-D546-BCE1-23F50D45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13A094-6F0A-B041-A3BE-0F05A4E8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05ABF5-3F0D-0C4D-B9BF-B98E40964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007EC5-B792-E54B-A902-E74DC3BB2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5EB45B-5689-1D44-BC76-BA1118E1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78B7BF-6EC1-204A-9010-DDBDCBFA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5F73A0-A4C6-8D4D-8F2E-D615F0C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67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B96E6-6B53-0946-9353-EB642EE7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0F77F1-945C-F54A-8B85-A398DECD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8576F0-8B31-D94B-8AC2-1EC48C26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5FE8-EA7B-974C-A0CD-19597E5A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D45AD4-77D5-5948-8CC6-EF6DD447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A23552-46A3-2B47-BB77-78AC9A10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900DBB-B4A9-3145-A518-EC584CC9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36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E5157-0853-584B-81DF-FAB5C48C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5ABEB1-8AE5-3443-8D02-20D6FEB8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760B79-410D-4143-99CC-07833631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E7134B-14D9-1940-9C3A-D7CDBC47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7A9545-0B08-E64B-88EE-FFF2CDDA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40FF87-299C-DB4D-B562-3F81EEB8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40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E9FB4-EA4B-FE43-AE7F-9E1B0694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D18FF0-1781-6F43-B8A3-9886A965F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5C5EC3-6D1C-534E-A247-5CEB08B4A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7F832-6262-A94D-84FE-57151150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F197B5-714F-2A4C-899E-07ADBBDD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964AD2-D13A-734E-B8E1-CC589D3B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79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F65A5-C934-1C49-BBB2-12C2AD94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029562-A313-4540-9650-2AF5A4E77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DF838-0DD6-D34F-B1F3-7FE95CF92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8E87-D767-4243-9E31-2E6D394C8567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F1AC2C-8D5F-414B-8509-D2184044A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7056E-572A-0542-8690-ED22B3B6A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19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D7A41-B18F-4D4C-9F52-84D5CFFFC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初心者講座第２４回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7D93A-BA42-5D47-893C-FE41C03A5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正規性のチェック</a:t>
            </a:r>
          </a:p>
        </p:txBody>
      </p:sp>
    </p:spTree>
    <p:extLst>
      <p:ext uri="{BB962C8B-B14F-4D97-AF65-F5344CB8AC3E}">
        <p14:creationId xmlns:p14="http://schemas.microsoft.com/office/powerpoint/2010/main" val="243227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正規性のチェック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まず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して可視化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ja-JP" dirty="0"/>
          </a:p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分布からずれていないかチェックのプロット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QQplot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/>
              <a:t>Shapiro-Wilk</a:t>
            </a:r>
            <a:r>
              <a:rPr lang="ja-JP" altLang="en-US"/>
              <a:t>検定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991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21A45D-E4FF-5A46-91C6-E4BEF315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Shapiro-Wi</a:t>
            </a:r>
            <a:r>
              <a:rPr lang="en-US" altLang="ja-JP" dirty="0"/>
              <a:t>lk</a:t>
            </a:r>
            <a:r>
              <a:rPr lang="ja-JP" altLang="en-US"/>
              <a:t>検定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9FB2F8-884F-DB42-8889-1307E783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/>
              <a:t>得られたデータが正規分布に従うものか否かを調べる検定．</a:t>
            </a:r>
            <a:r>
              <a:rPr lang="en-US" altLang="ja-JP" dirty="0"/>
              <a:t>p</a:t>
            </a:r>
            <a:r>
              <a:rPr lang="ja-JP" altLang="en-US"/>
              <a:t>値によってデータが正規分布に従っているかを定量的に確認．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帰無仮説は「データが正規分布に従って分布する」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shapiro.test</a:t>
            </a:r>
            <a:r>
              <a:rPr lang="ja-JP" altLang="en-US"/>
              <a:t>関数で引数に残差．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この場合、有意水準</a:t>
            </a:r>
            <a:r>
              <a:rPr lang="en-US" altLang="ja-JP" dirty="0"/>
              <a:t>5%</a:t>
            </a:r>
            <a:r>
              <a:rPr lang="ja-JP" altLang="en-US"/>
              <a:t>とすると、帰無仮説を棄却できない．すなわち、残差は正規分布に従っていない、とはいえない．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0B37BF-DF44-4C49-A0C7-B382023DCA3F}"/>
              </a:ext>
            </a:extLst>
          </p:cNvPr>
          <p:cNvSpPr/>
          <p:nvPr/>
        </p:nvSpPr>
        <p:spPr>
          <a:xfrm>
            <a:off x="1866900" y="3592374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&gt; shapiro.test(x=res_lm$residuals)</a:t>
            </a:r>
          </a:p>
          <a:p>
            <a:endParaRPr lang="ja-JP" altLang="en-US"/>
          </a:p>
          <a:p>
            <a:r>
              <a:rPr lang="ja-JP" altLang="en-US"/>
              <a:t>	Shapiro-Wilk normality test</a:t>
            </a:r>
          </a:p>
          <a:p>
            <a:endParaRPr lang="ja-JP" altLang="en-US"/>
          </a:p>
          <a:p>
            <a:r>
              <a:rPr lang="ja-JP" altLang="en-US"/>
              <a:t>data:  res_lm$residuals</a:t>
            </a:r>
          </a:p>
          <a:p>
            <a:r>
              <a:rPr lang="ja-JP" altLang="en-US"/>
              <a:t>W = 0.9992, p-value = 0.2041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6777C8-1A2C-304D-B190-F0372F19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716" y="2204275"/>
            <a:ext cx="4324575" cy="314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4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モデルの結果の診断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線形モデルでも一般化線形モデルでも、目的（応答）変数を説明変数で予測するが、予測値と目的変数にはズレ（誤差）が出る．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誤差が小さく、未観測データでハズレない（汎化性能が高い）モデルが情報量規準などで選ばれる．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では、誤差はどれくらい小さいのか？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→残差プロット</a:t>
            </a:r>
            <a:endParaRPr lang="en-US" altLang="ja-JP" dirty="0"/>
          </a:p>
          <a:p>
            <a:r>
              <a:rPr lang="ja-JP" altLang="en-US"/>
              <a:t>予測値と目的変数のズレは誤差構造にちゃんと従ってる？　</a:t>
            </a:r>
            <a:endParaRPr lang="en-US" altLang="ja-JP" dirty="0"/>
          </a:p>
          <a:p>
            <a:pPr lvl="1"/>
            <a:r>
              <a:rPr lang="ja-JP" altLang="en-US"/>
              <a:t>線形モデルでは、ズレは正規分布に従っているか？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176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正規性のチェック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/>
          </a:bodyPr>
          <a:lstStyle/>
          <a:p>
            <a:r>
              <a:rPr lang="ja-JP" altLang="en-US"/>
              <a:t>まず</a:t>
            </a:r>
            <a:r>
              <a:rPr lang="en-US" altLang="ja-JP" dirty="0"/>
              <a:t>plot</a:t>
            </a:r>
            <a:r>
              <a:rPr lang="ja-JP" altLang="en-US"/>
              <a:t>して可視化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分布からずれていないかチェックのプロット；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QQplot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Shapiro-Wilk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検定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893BE-BD11-5648-B363-0A47FB81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線形モデルの結果をプロット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E414B3-99D4-2B4A-B335-2BAEFB18D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第</a:t>
            </a:r>
            <a:r>
              <a:rPr kumimoji="1" lang="en-US" altLang="ja-JP" dirty="0"/>
              <a:t>12</a:t>
            </a:r>
            <a:r>
              <a:rPr kumimoji="1" lang="ja-JP" altLang="en-US"/>
              <a:t>回；線形モデル１で生成したシミュレーションデータの線形モデル解析結果を利用．</a:t>
            </a:r>
            <a:endParaRPr kumimoji="1" lang="en-US" altLang="ja-JP" dirty="0"/>
          </a:p>
          <a:p>
            <a:pPr lvl="1"/>
            <a:r>
              <a:rPr lang="en-US" altLang="ja-JP" dirty="0" err="1"/>
              <a:t>res_lm</a:t>
            </a:r>
            <a:r>
              <a:rPr lang="en-US" altLang="ja-JP" dirty="0"/>
              <a:t> &lt;- </a:t>
            </a:r>
            <a:r>
              <a:rPr lang="en-US" altLang="ja-JP" dirty="0" err="1"/>
              <a:t>lm</a:t>
            </a:r>
            <a:r>
              <a:rPr lang="en-US" altLang="ja-JP" dirty="0"/>
              <a:t>(log(catch)~vessel+temp-1, data=</a:t>
            </a:r>
            <a:r>
              <a:rPr lang="en-US" altLang="ja-JP" dirty="0" err="1"/>
              <a:t>catch_data</a:t>
            </a:r>
            <a:r>
              <a:rPr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ja-JP" altLang="en-US"/>
              <a:t>残差は</a:t>
            </a:r>
            <a:r>
              <a:rPr lang="en-US" altLang="ja-JP" dirty="0" err="1"/>
              <a:t>lm</a:t>
            </a:r>
            <a:r>
              <a:rPr lang="ja-JP" altLang="en-US"/>
              <a:t>関数の結果オブジェクトの</a:t>
            </a:r>
            <a:r>
              <a:rPr lang="en-US" altLang="ja-JP" dirty="0"/>
              <a:t>residuals</a:t>
            </a:r>
            <a:r>
              <a:rPr lang="ja-JP" altLang="en-US"/>
              <a:t>に格納．これをプロットする</a:t>
            </a:r>
            <a:r>
              <a:rPr lang="en-US" altLang="ja-JP" dirty="0"/>
              <a:t> (</a:t>
            </a:r>
            <a:r>
              <a:rPr lang="ja-JP" altLang="en-US"/>
              <a:t>第</a:t>
            </a:r>
            <a:r>
              <a:rPr lang="en-US" altLang="ja-JP" dirty="0"/>
              <a:t>14</a:t>
            </a:r>
            <a:r>
              <a:rPr lang="ja-JP" altLang="en-US"/>
              <a:t>回参照</a:t>
            </a:r>
            <a:r>
              <a:rPr lang="en-US" altLang="ja-JP" dirty="0"/>
              <a:t>)</a:t>
            </a:r>
            <a:r>
              <a:rPr lang="ja-JP" altLang="en-US"/>
              <a:t>．</a:t>
            </a:r>
            <a:endParaRPr lang="en-US" altLang="ja-JP" dirty="0"/>
          </a:p>
          <a:p>
            <a:pPr lvl="1"/>
            <a:r>
              <a:rPr lang="en-US" altLang="ja-JP" dirty="0"/>
              <a:t>plot(</a:t>
            </a:r>
            <a:r>
              <a:rPr lang="en-US" altLang="ja-JP" dirty="0" err="1"/>
              <a:t>res_lm$residuals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hist(</a:t>
            </a:r>
            <a:r>
              <a:rPr lang="en-US" altLang="ja-JP" dirty="0" err="1"/>
              <a:t>res_lm$residuals</a:t>
            </a:r>
            <a:r>
              <a:rPr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en-US" altLang="ja-JP" dirty="0" err="1"/>
              <a:t>lm</a:t>
            </a:r>
            <a:r>
              <a:rPr lang="ja-JP" altLang="en-US"/>
              <a:t>では誤差構造が正規分布．残差が正規分布に従っているかを視覚的に確認．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818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正規性のチェック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まず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して可視化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ja-JP" dirty="0"/>
          </a:p>
          <a:p>
            <a:r>
              <a:rPr lang="ja-JP" altLang="en-US"/>
              <a:t>分布からずれていないかチェックのプロット；</a:t>
            </a:r>
            <a:r>
              <a:rPr lang="en-US" altLang="ja-JP" dirty="0" err="1"/>
              <a:t>QQplot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Shapiro-Wilk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検定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2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62BF2-6FF7-9842-B55F-6A8B6B52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線形モデルの残差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05BEF9-DE5C-E743-813A-6F4CE012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線形モデルは誤差が正規分布に従うと仮定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→</a:t>
            </a:r>
            <a:r>
              <a:rPr kumimoji="1" lang="en-US" altLang="ja-JP" dirty="0" err="1"/>
              <a:t>lm</a:t>
            </a:r>
            <a:r>
              <a:rPr kumimoji="1" lang="ja-JP" altLang="en-US"/>
              <a:t>結果オブジェクトの残差は</a:t>
            </a:r>
            <a:r>
              <a:rPr lang="ja-JP" altLang="en-US"/>
              <a:t>正規分布に従っているはず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残差を大きさで並び替えれば（ソートすれば）、理論的に正規分布</a:t>
            </a:r>
            <a:r>
              <a:rPr kumimoji="1" lang="en-US" altLang="ja-JP" dirty="0"/>
              <a:t>(</a:t>
            </a:r>
            <a:r>
              <a:rPr kumimoji="1" lang="ja-JP" altLang="en-US"/>
              <a:t>平均０、分散</a:t>
            </a:r>
            <a:r>
              <a:rPr kumimoji="1" lang="en-US" altLang="ja-JP" dirty="0" err="1"/>
              <a:t>σ</a:t>
            </a:r>
            <a:r>
              <a:rPr kumimoji="1" lang="en-US" altLang="ja-JP" dirty="0"/>
              <a:t>)</a:t>
            </a:r>
            <a:r>
              <a:rPr kumimoji="1" lang="ja-JP" altLang="en-US"/>
              <a:t>をデータのサンプルサイズ</a:t>
            </a:r>
            <a:r>
              <a:rPr kumimoji="1" lang="en-US" altLang="ja-JP" dirty="0"/>
              <a:t>n</a:t>
            </a:r>
            <a:r>
              <a:rPr kumimoji="1" lang="ja-JP" altLang="en-US"/>
              <a:t>で割った時の順位</a:t>
            </a:r>
            <a:r>
              <a:rPr lang="ja-JP" altLang="en-US"/>
              <a:t>から求められる期待値に</a:t>
            </a:r>
            <a:r>
              <a:rPr kumimoji="1" lang="ja-JP" altLang="en-US"/>
              <a:t>相当する値になっているはず</a:t>
            </a:r>
            <a:endParaRPr kumimoji="1" lang="en-US" altLang="ja-JP" dirty="0"/>
          </a:p>
          <a:p>
            <a:pPr lvl="1"/>
            <a:r>
              <a:rPr lang="ja-JP" altLang="en-US"/>
              <a:t>この分散</a:t>
            </a:r>
            <a:r>
              <a:rPr lang="en-US" altLang="ja-JP" dirty="0" err="1"/>
              <a:t>σ</a:t>
            </a:r>
            <a:r>
              <a:rPr lang="ja-JP" altLang="en-US"/>
              <a:t>の値は係数推定時に得られる（第</a:t>
            </a:r>
            <a:r>
              <a:rPr lang="en-US" altLang="ja-JP" dirty="0"/>
              <a:t>18</a:t>
            </a:r>
            <a:r>
              <a:rPr lang="ja-JP" altLang="en-US"/>
              <a:t>回で係数</a:t>
            </a:r>
            <a:r>
              <a:rPr lang="en-US" altLang="ja-JP" dirty="0"/>
              <a:t>β</a:t>
            </a:r>
            <a:r>
              <a:rPr lang="ja-JP" altLang="en-US"/>
              <a:t>と分散</a:t>
            </a:r>
            <a:r>
              <a:rPr lang="en-US" altLang="ja-JP" dirty="0"/>
              <a:t>s</a:t>
            </a:r>
            <a:r>
              <a:rPr lang="ja-JP" altLang="en-US"/>
              <a:t>を最尤推定）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15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C59F3-AD8A-C648-98CA-0C3943AE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サンプルの順位と分位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92BED-13CC-B648-8A24-26DF1294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サンプルサイズ</a:t>
            </a:r>
            <a:r>
              <a:rPr lang="en-US" altLang="ja-JP" dirty="0"/>
              <a:t>n(</a:t>
            </a:r>
            <a:r>
              <a:rPr lang="ja-JP" altLang="en-US"/>
              <a:t>ここでは</a:t>
            </a:r>
            <a:r>
              <a:rPr lang="en-US" altLang="ja-JP" dirty="0"/>
              <a:t>100</a:t>
            </a:r>
            <a:r>
              <a:rPr lang="ja-JP" altLang="en-US"/>
              <a:t>にする</a:t>
            </a:r>
            <a:r>
              <a:rPr lang="en-US" altLang="ja-JP" dirty="0"/>
              <a:t>)</a:t>
            </a:r>
            <a:r>
              <a:rPr lang="ja-JP" altLang="en-US"/>
              <a:t>のデータが標準正規分布</a:t>
            </a:r>
            <a:r>
              <a:rPr lang="en-US" altLang="ja-JP" dirty="0"/>
              <a:t>N~(</a:t>
            </a:r>
            <a:r>
              <a:rPr lang="en-US" altLang="ja-JP" dirty="0" err="1"/>
              <a:t>μ</a:t>
            </a:r>
            <a:r>
              <a:rPr lang="en-US" altLang="ja-JP" dirty="0"/>
              <a:t>=0,σ=1)</a:t>
            </a:r>
            <a:r>
              <a:rPr lang="ja-JP" altLang="en-US"/>
              <a:t>に従って分布している．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サンプルを昇順に並び替えたもの</a:t>
            </a:r>
            <a:r>
              <a:rPr lang="en-US" altLang="ja-JP" dirty="0"/>
              <a:t>(a)</a:t>
            </a:r>
            <a:r>
              <a:rPr lang="ja-JP" altLang="en-US"/>
              <a:t>と、</a:t>
            </a:r>
            <a:r>
              <a:rPr lang="en-US" altLang="ja-JP" dirty="0"/>
              <a:t>1</a:t>
            </a:r>
            <a:r>
              <a:rPr lang="ja-JP" altLang="en-US"/>
              <a:t>から</a:t>
            </a:r>
            <a:r>
              <a:rPr lang="en-US" altLang="ja-JP" dirty="0"/>
              <a:t>n</a:t>
            </a:r>
            <a:r>
              <a:rPr lang="ja-JP" altLang="en-US"/>
              <a:t>までの順位で理論的に標準正規分布から得られる期待値</a:t>
            </a:r>
            <a:r>
              <a:rPr lang="en-US" altLang="ja-JP" dirty="0"/>
              <a:t>(b)</a:t>
            </a:r>
            <a:r>
              <a:rPr lang="ja-JP" altLang="en-US"/>
              <a:t>を比較する．</a:t>
            </a:r>
            <a:endParaRPr lang="en-US" altLang="ja-JP" dirty="0"/>
          </a:p>
          <a:p>
            <a:pPr lvl="1"/>
            <a:r>
              <a:rPr lang="ja-JP" altLang="en-US"/>
              <a:t>サンプルのデータが標準正規分布に従うなら、縦軸に</a:t>
            </a:r>
            <a:r>
              <a:rPr lang="en-US" altLang="ja-JP" dirty="0"/>
              <a:t>(a)</a:t>
            </a:r>
            <a:r>
              <a:rPr lang="ja-JP" altLang="en-US"/>
              <a:t>、横軸に</a:t>
            </a:r>
            <a:r>
              <a:rPr lang="en-US" altLang="ja-JP" dirty="0"/>
              <a:t>(b)</a:t>
            </a:r>
            <a:r>
              <a:rPr lang="ja-JP" altLang="en-US"/>
              <a:t>をとると直線に乗るはず．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このサンプルの</a:t>
            </a:r>
            <a:r>
              <a:rPr kumimoji="1" lang="en-US" altLang="ja-JP" dirty="0"/>
              <a:t>quantile</a:t>
            </a:r>
            <a:r>
              <a:rPr kumimoji="1" lang="ja-JP" altLang="en-US"/>
              <a:t>と理論的な</a:t>
            </a:r>
            <a:r>
              <a:rPr kumimoji="1" lang="en-US" altLang="ja-JP" dirty="0"/>
              <a:t>quantile</a:t>
            </a:r>
            <a:r>
              <a:rPr kumimoji="1" lang="ja-JP" altLang="en-US"/>
              <a:t>の対応関係をプロット</a:t>
            </a:r>
            <a:br>
              <a:rPr kumimoji="1" lang="en-US" altLang="ja-JP" dirty="0"/>
            </a:br>
            <a:endParaRPr kumimoji="1" lang="en-US" altLang="ja-JP" dirty="0"/>
          </a:p>
          <a:p>
            <a:pPr lvl="1"/>
            <a:r>
              <a:rPr lang="en-US" altLang="ja-JP" dirty="0" err="1"/>
              <a:t>std_norm_smpl</a:t>
            </a:r>
            <a:r>
              <a:rPr lang="en-US" altLang="ja-JP" dirty="0"/>
              <a:t> &lt;- </a:t>
            </a:r>
            <a:r>
              <a:rPr lang="en-US" altLang="ja-JP" dirty="0" err="1"/>
              <a:t>rnorm</a:t>
            </a:r>
            <a:r>
              <a:rPr lang="en-US" altLang="ja-JP" dirty="0"/>
              <a:t>(100,0,1)</a:t>
            </a:r>
          </a:p>
          <a:p>
            <a:pPr lvl="1"/>
            <a:r>
              <a:rPr lang="en-US" altLang="ja-JP" dirty="0" err="1"/>
              <a:t>sort</a:t>
            </a:r>
            <a:r>
              <a:rPr kumimoji="1" lang="en-US" altLang="ja-JP" dirty="0" err="1"/>
              <a:t>_std_norm_s</a:t>
            </a:r>
            <a:r>
              <a:rPr lang="en-US" altLang="ja-JP" dirty="0" err="1"/>
              <a:t>mpl</a:t>
            </a:r>
            <a:r>
              <a:rPr lang="en-US" altLang="ja-JP" dirty="0"/>
              <a:t> &lt;- </a:t>
            </a:r>
            <a:r>
              <a:rPr lang="en-US" altLang="ja-JP" dirty="0" err="1"/>
              <a:t>std_norm_smpl</a:t>
            </a:r>
            <a:r>
              <a:rPr lang="en-US" altLang="ja-JP" dirty="0"/>
              <a:t>[order(</a:t>
            </a:r>
            <a:r>
              <a:rPr lang="en-US" altLang="ja-JP" dirty="0" err="1"/>
              <a:t>std_norm_smp,decreasing</a:t>
            </a:r>
            <a:r>
              <a:rPr lang="en-US" altLang="ja-JP" dirty="0"/>
              <a:t> = F)]</a:t>
            </a:r>
          </a:p>
          <a:p>
            <a:pPr lvl="1"/>
            <a:r>
              <a:rPr kumimoji="1" lang="en-US" altLang="ja-JP" dirty="0" err="1"/>
              <a:t>theo</a:t>
            </a:r>
            <a:r>
              <a:rPr lang="en-US" altLang="ja-JP" dirty="0" err="1"/>
              <a:t>r_smpl</a:t>
            </a:r>
            <a:r>
              <a:rPr lang="en-US" altLang="ja-JP" dirty="0"/>
              <a:t> &lt;- (seq(1,100)-0.5)/100</a:t>
            </a:r>
          </a:p>
          <a:p>
            <a:pPr lvl="1"/>
            <a:r>
              <a:rPr lang="en-US" altLang="ja-JP" dirty="0"/>
              <a:t>plot(</a:t>
            </a:r>
            <a:r>
              <a:rPr lang="en-US" altLang="ja-JP" dirty="0" err="1"/>
              <a:t>theor_smp,ord_stdnorm_smp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0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94288-EB8E-A84F-B42C-97ABDD69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qqnorm</a:t>
            </a:r>
            <a:r>
              <a:rPr kumimoji="1" lang="ja-JP" altLang="en-US"/>
              <a:t>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329F4-295F-B840-A01F-3058DFA8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誤差が正規分布であるサンプルである時、</a:t>
            </a:r>
            <a:r>
              <a:rPr lang="en-US" altLang="ja-JP" dirty="0"/>
              <a:t>Q-</a:t>
            </a:r>
            <a:r>
              <a:rPr lang="en-US" altLang="ja-JP" dirty="0" err="1"/>
              <a:t>Qplot</a:t>
            </a:r>
            <a:r>
              <a:rPr lang="ja-JP" altLang="en-US"/>
              <a:t>は</a:t>
            </a:r>
            <a:r>
              <a:rPr lang="en-US" altLang="ja-JP" dirty="0" err="1"/>
              <a:t>qqnorm</a:t>
            </a:r>
            <a:r>
              <a:rPr lang="ja-JP" altLang="en-US"/>
              <a:t>関数が使える．</a:t>
            </a:r>
            <a:endParaRPr lang="en-US" altLang="ja-JP" dirty="0"/>
          </a:p>
          <a:p>
            <a:pPr lvl="1"/>
            <a:r>
              <a:rPr kumimoji="1" lang="en-US" altLang="ja-JP" dirty="0" err="1"/>
              <a:t>qqnorm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std_norm_smpl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  <a:p>
            <a:r>
              <a:rPr kumimoji="1" lang="ja-JP" altLang="en-US"/>
              <a:t>この関数は分布の標準化した上で理論値と比べてくれる．線形モデルの結果の残差をそのまま引数に入れる．</a:t>
            </a:r>
            <a:endParaRPr kumimoji="1" lang="en-US" altLang="ja-JP" dirty="0"/>
          </a:p>
          <a:p>
            <a:pPr lvl="1"/>
            <a:r>
              <a:rPr lang="en-US" altLang="ja-JP" dirty="0" err="1"/>
              <a:t>qqnorm</a:t>
            </a:r>
            <a:r>
              <a:rPr lang="en-US" altLang="ja-JP" dirty="0"/>
              <a:t>(</a:t>
            </a:r>
            <a:r>
              <a:rPr lang="en-US" altLang="ja-JP" dirty="0" err="1"/>
              <a:t>res_lm$residuals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11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164F6-0F1B-1549-B553-24334B2E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GLM</a:t>
            </a:r>
            <a:r>
              <a:rPr kumimoji="1" lang="ja-JP" altLang="en-US"/>
              <a:t>の残差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44DDCB-175D-DC41-A5AC-98AE58CE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誤差分布が正規分布ではない場合、残差は単純に予測値からのズレを使わない．</a:t>
            </a:r>
            <a:endParaRPr kumimoji="1" lang="en-US" altLang="ja-JP" dirty="0"/>
          </a:p>
          <a:p>
            <a:pPr lvl="1"/>
            <a:r>
              <a:rPr lang="ja-JP" altLang="en-US"/>
              <a:t>線形予測子の値に依存して誤差の分散が変わるので、線形モデルのように簡単でない．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代わりに</a:t>
            </a:r>
            <a:r>
              <a:rPr kumimoji="1" lang="en-US" altLang="ja-JP" dirty="0"/>
              <a:t>residuals</a:t>
            </a:r>
            <a:r>
              <a:rPr kumimoji="1" lang="ja-JP" altLang="en-US"/>
              <a:t>関数で</a:t>
            </a:r>
            <a:r>
              <a:rPr lang="en-US" altLang="ja-JP" dirty="0"/>
              <a:t>deviance</a:t>
            </a:r>
            <a:r>
              <a:rPr lang="ja-JP" altLang="en-US"/>
              <a:t>を指定して取り出す</a:t>
            </a:r>
            <a:r>
              <a:rPr kumimoji="1" lang="ja-JP" altLang="en-US"/>
              <a:t>．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resid_glm</a:t>
            </a:r>
            <a:r>
              <a:rPr kumimoji="1" lang="en-US" altLang="ja-JP" dirty="0"/>
              <a:t> &lt;- residuals(</a:t>
            </a:r>
            <a:r>
              <a:rPr kumimoji="1" lang="en-US" altLang="ja-JP" dirty="0" err="1"/>
              <a:t>res_glm</a:t>
            </a:r>
            <a:r>
              <a:rPr kumimoji="1" lang="en-US" altLang="ja-JP" dirty="0"/>
              <a:t>, type=“deviance”)</a:t>
            </a:r>
          </a:p>
          <a:p>
            <a:pPr lvl="1"/>
            <a:r>
              <a:rPr kumimoji="1" lang="en-US" altLang="ja-JP" dirty="0"/>
              <a:t>hist(</a:t>
            </a:r>
            <a:r>
              <a:rPr kumimoji="1" lang="en-US" altLang="ja-JP" dirty="0" err="1"/>
              <a:t>resid_glm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85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792</Words>
  <Application>Microsoft Macintosh PowerPoint</Application>
  <PresentationFormat>ワイド画面</PresentationFormat>
  <Paragraphs>86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R初心者講座第２４回</vt:lpstr>
      <vt:lpstr>モデルの結果の診断</vt:lpstr>
      <vt:lpstr>正規性のチェック</vt:lpstr>
      <vt:lpstr>線形モデルの結果をプロット</vt:lpstr>
      <vt:lpstr>正規性のチェック</vt:lpstr>
      <vt:lpstr>線形モデルの残差</vt:lpstr>
      <vt:lpstr>サンプルの順位と分位</vt:lpstr>
      <vt:lpstr>qqnorm関数</vt:lpstr>
      <vt:lpstr>GLMの残差</vt:lpstr>
      <vt:lpstr>正規性のチェック</vt:lpstr>
      <vt:lpstr>Shapiro-Wilk検定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Fukui Shin</dc:creator>
  <cp:lastModifiedBy>Fukui Shin</cp:lastModifiedBy>
  <cp:revision>3</cp:revision>
  <dcterms:created xsi:type="dcterms:W3CDTF">2021-05-14T17:24:38Z</dcterms:created>
  <dcterms:modified xsi:type="dcterms:W3CDTF">2021-11-17T03:03:48Z</dcterms:modified>
</cp:coreProperties>
</file>